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331" r:id="rId5"/>
    <p:sldId id="332" r:id="rId6"/>
    <p:sldId id="386" r:id="rId7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 autoAdjust="0"/>
    <p:restoredTop sz="94643" autoAdjust="0"/>
  </p:normalViewPr>
  <p:slideViewPr>
    <p:cSldViewPr>
      <p:cViewPr varScale="1">
        <p:scale>
          <a:sx n="95" d="100"/>
          <a:sy n="95" d="100"/>
        </p:scale>
        <p:origin x="84" y="366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38" y="2868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m Lansford" userId="a4fe446c-a46d-4105-b32e-f064615612ff" providerId="ADAL" clId="{0E49B21F-62A0-4296-B5DA-3352C98D0200}"/>
    <pc:docChg chg="custSel modSld modMainMaster">
      <pc:chgData name="Jim Lansford" userId="a4fe446c-a46d-4105-b32e-f064615612ff" providerId="ADAL" clId="{0E49B21F-62A0-4296-B5DA-3352C98D0200}" dt="2019-11-13T18:53:36.672" v="254" actId="403"/>
      <pc:docMkLst>
        <pc:docMk/>
      </pc:docMkLst>
      <pc:sldChg chg="modSp">
        <pc:chgData name="Jim Lansford" userId="a4fe446c-a46d-4105-b32e-f064615612ff" providerId="ADAL" clId="{0E49B21F-62A0-4296-B5DA-3352C98D0200}" dt="2019-11-13T18:45:53.869" v="71" actId="20577"/>
        <pc:sldMkLst>
          <pc:docMk/>
          <pc:sldMk cId="0" sldId="332"/>
        </pc:sldMkLst>
        <pc:spChg chg="mod">
          <ac:chgData name="Jim Lansford" userId="a4fe446c-a46d-4105-b32e-f064615612ff" providerId="ADAL" clId="{0E49B21F-62A0-4296-B5DA-3352C98D0200}" dt="2019-11-13T18:45:23.112" v="23" actId="20577"/>
          <ac:spMkLst>
            <pc:docMk/>
            <pc:sldMk cId="0" sldId="332"/>
            <ac:spMk id="14338" creationId="{00000000-0000-0000-0000-000000000000}"/>
          </ac:spMkLst>
        </pc:spChg>
        <pc:spChg chg="mod">
          <ac:chgData name="Jim Lansford" userId="a4fe446c-a46d-4105-b32e-f064615612ff" providerId="ADAL" clId="{0E49B21F-62A0-4296-B5DA-3352C98D0200}" dt="2019-11-13T18:45:53.869" v="71" actId="20577"/>
          <ac:spMkLst>
            <pc:docMk/>
            <pc:sldMk cId="0" sldId="332"/>
            <ac:spMk id="14342" creationId="{00000000-0000-0000-0000-000000000000}"/>
          </ac:spMkLst>
        </pc:spChg>
      </pc:sldChg>
      <pc:sldChg chg="modSp">
        <pc:chgData name="Jim Lansford" userId="a4fe446c-a46d-4105-b32e-f064615612ff" providerId="ADAL" clId="{0E49B21F-62A0-4296-B5DA-3352C98D0200}" dt="2019-11-13T18:53:36.672" v="254" actId="403"/>
        <pc:sldMkLst>
          <pc:docMk/>
          <pc:sldMk cId="0" sldId="386"/>
        </pc:sldMkLst>
        <pc:spChg chg="mod">
          <ac:chgData name="Jim Lansford" userId="a4fe446c-a46d-4105-b32e-f064615612ff" providerId="ADAL" clId="{0E49B21F-62A0-4296-B5DA-3352C98D0200}" dt="2019-11-13T18:46:04.926" v="79" actId="20577"/>
          <ac:spMkLst>
            <pc:docMk/>
            <pc:sldMk cId="0" sldId="386"/>
            <ac:spMk id="15362" creationId="{00000000-0000-0000-0000-000000000000}"/>
          </ac:spMkLst>
        </pc:spChg>
        <pc:spChg chg="mod">
          <ac:chgData name="Jim Lansford" userId="a4fe446c-a46d-4105-b32e-f064615612ff" providerId="ADAL" clId="{0E49B21F-62A0-4296-B5DA-3352C98D0200}" dt="2019-11-13T18:53:36.672" v="254" actId="403"/>
          <ac:spMkLst>
            <pc:docMk/>
            <pc:sldMk cId="0" sldId="386"/>
            <ac:spMk id="15365" creationId="{00000000-0000-0000-0000-000000000000}"/>
          </ac:spMkLst>
        </pc:spChg>
      </pc:sldChg>
      <pc:sldMasterChg chg="modSp">
        <pc:chgData name="Jim Lansford" userId="a4fe446c-a46d-4105-b32e-f064615612ff" providerId="ADAL" clId="{0E49B21F-62A0-4296-B5DA-3352C98D0200}" dt="2019-11-13T18:45:07.472" v="15" actId="20577"/>
        <pc:sldMasterMkLst>
          <pc:docMk/>
          <pc:sldMasterMk cId="0" sldId="2147483648"/>
        </pc:sldMasterMkLst>
        <pc:spChg chg="mod">
          <ac:chgData name="Jim Lansford" userId="a4fe446c-a46d-4105-b32e-f064615612ff" providerId="ADAL" clId="{0E49B21F-62A0-4296-B5DA-3352C98D0200}" dt="2019-11-13T18:45:07.472" v="15" actId="20577"/>
          <ac:spMkLst>
            <pc:docMk/>
            <pc:sldMasterMk cId="0" sldId="2147483648"/>
            <ac:spMk id="1028" creationId="{00000000-0000-0000-0000-000000000000}"/>
          </ac:spMkLst>
        </pc:spChg>
        <pc:spChg chg="mod">
          <ac:chgData name="Jim Lansford" userId="a4fe446c-a46d-4105-b32e-f064615612ff" providerId="ADAL" clId="{0E49B21F-62A0-4296-B5DA-3352C98D0200}" dt="2019-11-13T18:44:57.317" v="7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im Lansford" userId="a4fe446c-a46d-4105-b32e-f064615612ff" providerId="ADAL" clId="{79527D38-281C-4B9B-9E15-6237E128A260}"/>
    <pc:docChg chg="modSld">
      <pc:chgData name="Jim Lansford" userId="a4fe446c-a46d-4105-b32e-f064615612ff" providerId="ADAL" clId="{79527D38-281C-4B9B-9E15-6237E128A260}" dt="2019-11-14T18:14:03.613" v="11" actId="20577"/>
      <pc:docMkLst>
        <pc:docMk/>
      </pc:docMkLst>
      <pc:sldChg chg="modSp">
        <pc:chgData name="Jim Lansford" userId="a4fe446c-a46d-4105-b32e-f064615612ff" providerId="ADAL" clId="{79527D38-281C-4B9B-9E15-6237E128A260}" dt="2019-11-13T20:44:13.150" v="0"/>
        <pc:sldMkLst>
          <pc:docMk/>
          <pc:sldMk cId="0" sldId="331"/>
        </pc:sldMkLst>
        <pc:graphicFrameChg chg="mod">
          <ac:chgData name="Jim Lansford" userId="a4fe446c-a46d-4105-b32e-f064615612ff" providerId="ADAL" clId="{79527D38-281C-4B9B-9E15-6237E128A260}" dt="2019-11-13T20:44:13.150" v="0"/>
          <ac:graphicFrameMkLst>
            <pc:docMk/>
            <pc:sldMk cId="0" sldId="331"/>
            <ac:graphicFrameMk id="13319" creationId="{00000000-0000-0000-0000-000000000000}"/>
          </ac:graphicFrameMkLst>
        </pc:graphicFrameChg>
      </pc:sldChg>
      <pc:sldChg chg="modSp">
        <pc:chgData name="Jim Lansford" userId="a4fe446c-a46d-4105-b32e-f064615612ff" providerId="ADAL" clId="{79527D38-281C-4B9B-9E15-6237E128A260}" dt="2019-11-14T18:14:03.613" v="11" actId="20577"/>
        <pc:sldMkLst>
          <pc:docMk/>
          <pc:sldMk cId="0" sldId="386"/>
        </pc:sldMkLst>
        <pc:spChg chg="mod">
          <ac:chgData name="Jim Lansford" userId="a4fe446c-a46d-4105-b32e-f064615612ff" providerId="ADAL" clId="{79527D38-281C-4B9B-9E15-6237E128A260}" dt="2019-11-14T18:14:03.613" v="11" actId="20577"/>
          <ac:spMkLst>
            <pc:docMk/>
            <pc:sldMk cId="0" sldId="386"/>
            <ac:spMk id="15365" creationId="{00000000-0000-0000-0000-000000000000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1D362CC-36D6-4BC3-B509-B73C4EE088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38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9E5BB007-EFAA-40E2-BD33-26E4EDE435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7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B6A31C27-B09A-4880-B9CE-D6210086008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978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60D2CC4C-3E45-403F-B1FF-28CA88101F17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335" rIns="95335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2846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CE31C515-4596-4B3E-8972-F5FD6C34C3AA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50888"/>
            <a:ext cx="6596062" cy="3711575"/>
          </a:xfrm>
          <a:ln cap="flat"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</p:spPr>
        <p:txBody>
          <a:bodyPr lIns="95230" tIns="46028" rIns="95230" bIns="4602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8565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0CAADD7-AAC6-49EF-8DF6-A0D2EA0F55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987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CB419C4-B35A-4265-B622-2527E858DD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920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05BF8EB-604C-425C-A0EC-4775B7AB90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667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1182055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March 2016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7232" y="6475413"/>
            <a:ext cx="206466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Jim Lansford, Chair (Qualcomm)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08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565D836-78DA-45C0-978E-A11984EF16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806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E5E5EFA-D712-4E83-82AA-F2E9D5E1CC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343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CA99DD-D188-4AC5-B461-303B73A099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094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6013093-2BDC-4611-A772-DB517754E0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718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4427B4A-AC77-4506-8E20-7F46E084EA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202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8D0984B-7DAE-472B-AABF-C70CD57D4C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893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BB07DA8-C863-4F75-BDAE-728E8B117F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968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154112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dirty="0"/>
              <a:t>November 2019</a:t>
            </a:r>
            <a:endParaRPr lang="en-GB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327232" y="6475413"/>
            <a:ext cx="206466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Jim Lansford, Chair (Qualcomm)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8A2D2878-5720-4903-9E6D-B3CC254107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2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802.11-19/2064r0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z="1200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1735-01-0wng-agenda-for-wng-sc-2019-november.pp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9/11-19-2042-00-0wng-wng-meeting-minutes-2019-november-waikoloa.docx" TargetMode="External"/><Relationship Id="rId4" Type="http://schemas.openxmlformats.org/officeDocument/2006/relationships/hyperlink" Target="https://mentor.ieee.org/802.11/dcn/19/11-19-1901-01-00be-priority-access-support-in-ieee-802-11be-what-and-why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1541128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November 2019</a:t>
            </a:r>
            <a:endParaRPr lang="en-GB" altLang="en-US" sz="1800" dirty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59924" y="6475413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11064" y="6475413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E5DD9A7A-ED0C-43AC-A30B-9DAF42DACF76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WNG SC Closing Report</a:t>
            </a:r>
          </a:p>
        </p:txBody>
      </p:sp>
      <p:sp>
        <p:nvSpPr>
          <p:cNvPr id="133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2019-11-15</a:t>
            </a:r>
          </a:p>
        </p:txBody>
      </p:sp>
      <p:graphicFrame>
        <p:nvGraphicFramePr>
          <p:cNvPr id="1331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8324252"/>
              </p:ext>
            </p:extLst>
          </p:nvPr>
        </p:nvGraphicFramePr>
        <p:xfrm>
          <a:off x="2244725" y="2519363"/>
          <a:ext cx="9439275" cy="2417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9056359" imgH="2312431" progId="Word.Document.8">
                  <p:embed/>
                </p:oleObj>
              </mc:Choice>
              <mc:Fallback>
                <p:oleObj name="Document" r:id="rId4" imgW="9056359" imgH="2312431" progId="Word.Document.8">
                  <p:embed/>
                  <p:pic>
                    <p:nvPicPr>
                      <p:cNvPr id="1331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4725" y="2519363"/>
                        <a:ext cx="9439275" cy="2417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1541128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November 2019</a:t>
            </a:r>
            <a:endParaRPr lang="en-GB" altLang="en-US" sz="1800" dirty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59924" y="6484694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10211" y="6475413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49436526-2E2D-4112-A1A2-07C822E07195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66864" y="1752600"/>
            <a:ext cx="6334472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200" dirty="0"/>
              <a:t> Closing report for WNG SC for November 2019 in Waikoloa (Hawaii, USA)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1541128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November 2019</a:t>
            </a:r>
            <a:endParaRPr lang="en-GB" altLang="en-US" sz="1800" dirty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59924" y="6475413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11064" y="6475413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EE1058B0-560A-46B2-A208-C81E4C0153A3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3078" y="1052736"/>
            <a:ext cx="10513168" cy="5184576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</a:pPr>
            <a:r>
              <a:rPr lang="en-US" altLang="en-US" sz="3200" dirty="0"/>
              <a:t>Summary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dirty="0"/>
              <a:t>Final Agenda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sz="1800" b="0" dirty="0"/>
              <a:t>	</a:t>
            </a:r>
            <a:r>
              <a:rPr lang="en-US" altLang="en-US" sz="1800" b="0" dirty="0">
                <a:hlinkClick r:id="rId3"/>
              </a:rPr>
              <a:t>https://mentor.ieee.org/802.11/dcn/19/11-19-1735-01-0wng-agenda-for-wng-sc-2019-november.ppt</a:t>
            </a:r>
            <a:r>
              <a:rPr lang="en-US" altLang="en-US" sz="1800" b="0" dirty="0"/>
              <a:t> </a:t>
            </a:r>
            <a:endParaRPr lang="en-US" altLang="en-US" sz="2000" dirty="0"/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dirty="0"/>
              <a:t>Presentations at November 2019 meeting</a:t>
            </a:r>
            <a:endParaRPr lang="en-GB" altLang="en-US" dirty="0"/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sz="2400" dirty="0"/>
              <a:t>“</a:t>
            </a:r>
            <a:r>
              <a:rPr lang="en-GB" sz="2400" dirty="0"/>
              <a:t>Priority Access Support in IEEE 802.11be: What and Why?” – </a:t>
            </a:r>
            <a:r>
              <a:rPr lang="en-GB" sz="2400" dirty="0" err="1"/>
              <a:t>Subir</a:t>
            </a:r>
            <a:r>
              <a:rPr lang="en-GB" sz="2400" dirty="0"/>
              <a:t> Das (</a:t>
            </a:r>
            <a:r>
              <a:rPr lang="en-GB" sz="2400" dirty="0" err="1"/>
              <a:t>Perspecta</a:t>
            </a:r>
            <a:r>
              <a:rPr lang="en-GB" sz="2400" dirty="0"/>
              <a:t> Labs)</a:t>
            </a:r>
          </a:p>
          <a:p>
            <a:pPr marL="1200150" lvl="2" indent="-457200">
              <a:spcBef>
                <a:spcPct val="0"/>
              </a:spcBef>
              <a:defRPr/>
            </a:pPr>
            <a:r>
              <a:rPr lang="en-GB" dirty="0">
                <a:hlinkClick r:id="rId4"/>
              </a:rPr>
              <a:t>https://mentor.ieee.org/802.11/dcn/19/11-19-1901-01-00be-priority-access-support-in-ieee-802-11be-what-and-why.pptx</a:t>
            </a:r>
            <a:r>
              <a:rPr lang="en-GB" dirty="0"/>
              <a:t> </a:t>
            </a:r>
          </a:p>
          <a:p>
            <a:pPr marL="1200150" lvl="2" indent="-457200">
              <a:spcBef>
                <a:spcPct val="0"/>
              </a:spcBef>
              <a:defRPr/>
            </a:pPr>
            <a:r>
              <a:rPr lang="en-GB" sz="2000" dirty="0"/>
              <a:t>No straw polls or motions</a:t>
            </a:r>
            <a:endParaRPr lang="en-US" sz="2000" dirty="0"/>
          </a:p>
          <a:p>
            <a:pPr marL="457200" indent="-457200">
              <a:spcBef>
                <a:spcPts val="0"/>
              </a:spcBef>
            </a:pPr>
            <a:r>
              <a:rPr lang="en-GB" altLang="en-US" dirty="0"/>
              <a:t>Minutes</a:t>
            </a:r>
          </a:p>
          <a:p>
            <a:pPr lvl="1">
              <a:spcBef>
                <a:spcPts val="0"/>
              </a:spcBef>
            </a:pPr>
            <a:r>
              <a:rPr lang="en-GB" altLang="en-US" dirty="0"/>
              <a:t> </a:t>
            </a:r>
            <a:r>
              <a:rPr lang="en-GB" altLang="en-US" dirty="0">
                <a:hlinkClick r:id="rId5"/>
              </a:rPr>
              <a:t>https://mentor.ieee.org/802.11/dcn/19/11-19-2042-00-0wng-wng-meeting-minutes-2019-november-waikoloa.docx</a:t>
            </a:r>
            <a:r>
              <a:rPr lang="en-GB" altLang="en-US" dirty="0"/>
              <a:t> </a:t>
            </a:r>
          </a:p>
          <a:p>
            <a:pPr>
              <a:spcBef>
                <a:spcPts val="0"/>
              </a:spcBef>
            </a:pPr>
            <a:r>
              <a:rPr lang="en-GB" altLang="ko-KR" dirty="0">
                <a:ea typeface="Gulim" pitchFamily="34" charset="-127"/>
              </a:rPr>
              <a:t>Plans for January 2020</a:t>
            </a:r>
            <a:endParaRPr lang="en-US" altLang="en-US" dirty="0"/>
          </a:p>
          <a:p>
            <a:pPr lvl="1" eaLnBrk="1" hangingPunct="1">
              <a:spcBef>
                <a:spcPts val="0"/>
              </a:spcBef>
              <a:defRPr/>
            </a:pPr>
            <a:r>
              <a:rPr lang="en-US" altLang="en-US" sz="2400" dirty="0"/>
              <a:t>TBD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altLang="en-US" dirty="0"/>
              <a:t>No motions in the SG, no conference calls</a:t>
            </a:r>
            <a:endParaRPr lang="en-GB" altLang="en-US" dirty="0"/>
          </a:p>
          <a:p>
            <a:pPr eaLnBrk="1" hangingPunct="1">
              <a:spcBef>
                <a:spcPts val="0"/>
              </a:spcBef>
              <a:defRPr/>
            </a:pPr>
            <a:endParaRPr lang="en-US" alt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49472A8-DBA4-42B5-B827-F0450C8C1DF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4D6174A-2518-4E44-8682-1EEF262BEB9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706DBB1-E444-47AA-8041-63BDA9BFAF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15890</TotalTime>
  <Words>107</Words>
  <Application>Microsoft Office PowerPoint</Application>
  <PresentationFormat>Widescreen</PresentationFormat>
  <Paragraphs>38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Times New Roman</vt:lpstr>
      <vt:lpstr>802-11-Submission</vt:lpstr>
      <vt:lpstr>Document</vt:lpstr>
      <vt:lpstr>WNG SC Closing Report</vt:lpstr>
      <vt:lpstr>Abstract</vt:lpstr>
      <vt:lpstr>PowerPoint Presentation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Closing Report 2016-</dc:title>
  <dc:creator>jlansfor@qti.qualcomm.com</dc:creator>
  <cp:lastModifiedBy>Jim Lansford</cp:lastModifiedBy>
  <cp:revision>818</cp:revision>
  <cp:lastPrinted>1998-02-10T13:28:06Z</cp:lastPrinted>
  <dcterms:created xsi:type="dcterms:W3CDTF">2004-12-02T14:01:45Z</dcterms:created>
  <dcterms:modified xsi:type="dcterms:W3CDTF">2019-11-14T18:14:32Z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