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751" r:id="rId3"/>
    <p:sldId id="752" r:id="rId4"/>
    <p:sldId id="754" r:id="rId5"/>
    <p:sldId id="756" r:id="rId6"/>
    <p:sldId id="757" r:id="rId7"/>
    <p:sldId id="761" r:id="rId8"/>
    <p:sldId id="758" r:id="rId9"/>
    <p:sldId id="759" r:id="rId10"/>
    <p:sldId id="76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802.11-19/1969r1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20MHz BW Operation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93497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Document" r:id="rId4" imgW="8656876" imgH="3350305" progId="Word.Document.8">
                  <p:embed/>
                </p:oleObj>
              </mc:Choice>
              <mc:Fallback>
                <p:oleObj name="Document" r:id="rId4" imgW="8656876" imgH="33503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4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SFD: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10MHz duplicate PPDU is defined to transmit the Ack/BA of 20MHz PPDU and the frames to protect 20MHz TXOP.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The tone rotation of secondary 10MHz is same as the tone rotation of secondary 20MHz of 802.11 baseline.</a:t>
            </a:r>
            <a:endParaRPr lang="en-US" sz="18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3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&gt;10MHz Operation in NGV Channels 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78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11bd allows 20MHz transmission in two continuous10MHz channels that legacy 11p STAs and 11bd 10MHz STAs exist.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medium access procedure should be defined to allow such operation.</a:t>
            </a:r>
            <a:endParaRPr lang="en-US" sz="14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&gt;20MHz operation in 2.4/5/6GHz bands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One 20MHz primary channel is defined, other 20MHz channels of the BSS operating channel are secondary 20MHz channels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backoff</a:t>
            </a:r>
            <a:r>
              <a:rPr lang="en-US" sz="1600" dirty="0"/>
              <a:t> and NAV operation are based on: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Duration detected in the PPDU that covers the primary 20MHz channel.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PHY CCA detection in the primary 20MHz channel.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busy/idle detection in 20MHz channels other than the primary 20MHz channel is based on idle/busy checking within PIFS before the transmission.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Several contributions in 11ac discussed the CCA improvement for legacy device coexistence, e.g. [1].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PPDU BW Under 20MHz Operation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For a transmission between two NGV STAs that support 20MHz BW, the TXOP holder can decide whether 10MHz or 20MHz PPDU is used.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When one of 10MHz medium is busy, the TXOP holder can use the idle 10MHz channel to transmit the frames to avoid delay.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Primary Channel vs Secondary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Within two continuous 10 MHz channels, one 10MHz channel is primary channel, another 10MHz channel is secondary 10MHz channel.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primary 10MHz channel is decided by up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Within 20MHz channel, All 20MHz STAs select the same 10MHz channel as the primary 10MHz channel.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20MHz Tx </a:t>
            </a:r>
            <a:r>
              <a:rPr lang="en-US" sz="2400" dirty="0" err="1"/>
              <a:t>Backoff</a:t>
            </a:r>
            <a:r>
              <a:rPr lang="en-US" sz="2400" dirty="0"/>
              <a:t> and Secondary Channel CCA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6350"/>
            <a:ext cx="9144000" cy="206624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PPDU which covers primary 10MHz channel is decoded based on CCA level -85dbm in primary 10MHz channel.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detects secondary 10MHz busy/idle per OFDM symbol detection (i.e. GI detection) with CCA level -85dbm.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STA can do 20MHz PPDU transmission if the following condition are true: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Option 1: Within 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for the 20MHz transmission, both the primary 10MHz channel and the secondary 10MHz channel are idle when the </a:t>
            </a:r>
            <a:r>
              <a:rPr lang="en-US" sz="1600" b="0" dirty="0" err="1"/>
              <a:t>backoff</a:t>
            </a:r>
            <a:r>
              <a:rPr lang="en-US" sz="1600" b="0" dirty="0"/>
              <a:t> counter counts down.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011532" y="414255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115965" y="4218750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57400" y="452119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68732" y="4218751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3163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687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6211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735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30371" y="421875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82771" y="421875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97132" y="3804096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97732" y="3760781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58971" y="3969729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89546" y="4166832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428845" y="3493420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72190" y="4216375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2197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721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5245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76990" y="3784078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605183" y="3588469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75057" y="3112160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95137" y="4216382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427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951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475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4025443" y="2933932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87229" y="4781490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3F8E3D2-A0A8-435D-BD67-7A8B320E31C5}"/>
              </a:ext>
            </a:extLst>
          </p:cNvPr>
          <p:cNvSpPr txBox="1">
            <a:spLocks/>
          </p:cNvSpPr>
          <p:nvPr/>
        </p:nvSpPr>
        <p:spPr bwMode="auto">
          <a:xfrm>
            <a:off x="9594" y="5146810"/>
            <a:ext cx="9144000" cy="738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kern="0" dirty="0"/>
              <a:t>Option 2: PIFS before the 20MHz transmission, the secondary 10MHz channel.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182958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Acknowledgement for 20MHz PPDU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In order to avoid EIFS recovery, 10MHz duplicate PPDU is defined to transmit the Ack/BA of 20MHz PPDU.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tone rotation of secondary 10MHz is same as the tone rotation of secondary 20MHz of 802.11 baseline.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085633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384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2860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38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590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43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000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52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66800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674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28639" y="432297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59214" y="4520081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398513" y="384666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41858" y="4569624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1894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418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4942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46658" y="4137327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574851" y="394171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44725" y="346540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64805" y="4569631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124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648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172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3995111" y="3287181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56897" y="5134739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BE97112-4AC8-424B-B8A3-3AD68F8542BB}"/>
              </a:ext>
            </a:extLst>
          </p:cNvPr>
          <p:cNvSpPr/>
          <p:nvPr/>
        </p:nvSpPr>
        <p:spPr bwMode="auto">
          <a:xfrm>
            <a:off x="7844930" y="449167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10E052-F564-4C0A-A4B1-1A062A197DE7}"/>
              </a:ext>
            </a:extLst>
          </p:cNvPr>
          <p:cNvSpPr/>
          <p:nvPr/>
        </p:nvSpPr>
        <p:spPr bwMode="auto">
          <a:xfrm>
            <a:off x="7844930" y="411823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D68205-6B2E-472D-B855-AAC19BE19B1C}"/>
              </a:ext>
            </a:extLst>
          </p:cNvPr>
          <p:cNvSpPr txBox="1"/>
          <p:nvPr/>
        </p:nvSpPr>
        <p:spPr>
          <a:xfrm>
            <a:off x="6018506" y="4269557"/>
            <a:ext cx="1413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QoS Data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422234-9E68-4697-8706-1A6D4200F31A}"/>
              </a:ext>
            </a:extLst>
          </p:cNvPr>
          <p:cNvSpPr txBox="1"/>
          <p:nvPr/>
        </p:nvSpPr>
        <p:spPr>
          <a:xfrm>
            <a:off x="7794563" y="4527725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B3546C-5A17-443E-8532-30B381CC9079}"/>
              </a:ext>
            </a:extLst>
          </p:cNvPr>
          <p:cNvSpPr txBox="1"/>
          <p:nvPr/>
        </p:nvSpPr>
        <p:spPr>
          <a:xfrm>
            <a:off x="7794562" y="4201906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64405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Straw Poll 1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DFD: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For a transmission between two NGV STAs that support 20MHz BW, the TXOP holder can decide whether 10MHz or 20MHz PPDU is used.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31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2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11bd DFD: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Within a 20MHz channel</a:t>
            </a:r>
            <a:r>
              <a:rPr lang="en-US" sz="1800" b="0" dirty="0"/>
              <a:t>, one 10MHz channel is primary channel, another 10MHz channel is secondary 10MHz channel.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primary 10MHz channel is decided by up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Within a 20MHz channel, All 20MHz STAs select the same 10MHz channel as the primary 10MHz channel.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98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3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31422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Which one do you prefer: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A STA can do 20MHz PPDU transmission if the following condition are true: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Within the </a:t>
            </a:r>
            <a:r>
              <a:rPr lang="en-US" b="0" dirty="0" err="1"/>
              <a:t>backoff</a:t>
            </a:r>
            <a:r>
              <a:rPr lang="en-US" b="0" dirty="0"/>
              <a:t> procedure for the 20MHz transmission, both the primary 10MHz channel and the secondary 10MHz channel are idle when the </a:t>
            </a:r>
            <a:r>
              <a:rPr lang="en-US" b="0" dirty="0" err="1"/>
              <a:t>backoff</a:t>
            </a:r>
            <a:r>
              <a:rPr lang="en-US" b="0" dirty="0"/>
              <a:t> counter counts down.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 STA can do 20MHz PPDU transmission if the following condition are true: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in primary 10MHz channel becomes 0.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PIFS before the 20MHz transmission, the  the secondary 10MHz channel are idle.</a:t>
            </a:r>
          </a:p>
          <a:p>
            <a:pPr marL="914400" lvl="2" indent="0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831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Office Theme</vt:lpstr>
      <vt:lpstr>Microsoft Word 97 - 2003 Document</vt:lpstr>
      <vt:lpstr>20MHz BW Operation Follow Up</vt:lpstr>
      <vt:lpstr>Recap: &gt;10MHz Operation in NGV Channels </vt:lpstr>
      <vt:lpstr>PPDU BW Under 20MHz Operation</vt:lpstr>
      <vt:lpstr>Primary Channel vs Secondary Channel</vt:lpstr>
      <vt:lpstr>20MHz Tx Backoff and Secondary Channel CCA</vt:lpstr>
      <vt:lpstr>Acknowledgement for 20MHz PPDU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920</cp:revision>
  <cp:lastPrinted>1601-01-01T00:00:00Z</cp:lastPrinted>
  <dcterms:created xsi:type="dcterms:W3CDTF">2015-10-31T00:33:08Z</dcterms:created>
  <dcterms:modified xsi:type="dcterms:W3CDTF">2020-01-14T03:11:01Z</dcterms:modified>
</cp:coreProperties>
</file>