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540" r:id="rId3"/>
    <p:sldId id="561" r:id="rId4"/>
    <p:sldId id="562" r:id="rId5"/>
    <p:sldId id="563" r:id="rId6"/>
    <p:sldId id="547" r:id="rId7"/>
    <p:sldId id="564" r:id="rId8"/>
    <p:sldId id="54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456" autoAdjust="0"/>
  </p:normalViewPr>
  <p:slideViewPr>
    <p:cSldViewPr>
      <p:cViewPr varScale="1">
        <p:scale>
          <a:sx n="121" d="100"/>
          <a:sy n="121" d="100"/>
        </p:scale>
        <p:origin x="9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802.11-19/1914r1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0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Multiple RU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[1], it is mentioned, multiple RUs for one user should be supported to enhance spectral efficiency, take advantage of frequency diversity.</a:t>
            </a:r>
          </a:p>
          <a:p>
            <a:endParaRPr lang="en-US" dirty="0"/>
          </a:p>
          <a:p>
            <a:r>
              <a:rPr lang="en-US" dirty="0" smtClean="0"/>
              <a:t>This proposal discusses several aspects regarding multiple RUs for one user transmission:</a:t>
            </a:r>
          </a:p>
          <a:p>
            <a:pPr lvl="1"/>
            <a:r>
              <a:rPr lang="en-US" dirty="0" smtClean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PPDU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EHT MU PPDU and EHT TB PPDU, since OFDMA is already supported, it is straightforward to support multiple RUs for one user.</a:t>
            </a:r>
          </a:p>
          <a:p>
            <a:pPr lvl="1"/>
            <a:r>
              <a:rPr lang="en-US" dirty="0" smtClean="0"/>
              <a:t>How many RUs can one STA support needs to be further evaluated, depending on the complexity and cost</a:t>
            </a:r>
          </a:p>
          <a:p>
            <a:endParaRPr lang="en-US" dirty="0" smtClean="0"/>
          </a:p>
          <a:p>
            <a:r>
              <a:rPr lang="en-US" dirty="0" smtClean="0"/>
              <a:t>For EHT SU PPDU, if 11be supports preamble puncture for SU PPDU. Because of puncture, there will be several </a:t>
            </a:r>
            <a:r>
              <a:rPr lang="en-US" dirty="0" err="1"/>
              <a:t>discontiguous</a:t>
            </a:r>
            <a:r>
              <a:rPr lang="en-US" dirty="0" smtClean="0"/>
              <a:t> channels. If the </a:t>
            </a:r>
            <a:r>
              <a:rPr lang="en-US" dirty="0" err="1"/>
              <a:t>discontiguous</a:t>
            </a:r>
            <a:r>
              <a:rPr lang="en-US" dirty="0"/>
              <a:t> </a:t>
            </a:r>
            <a:r>
              <a:rPr lang="en-US" dirty="0" smtClean="0"/>
              <a:t>channels are seen as different RUs, and since SU is targeted for one user, then multiple RUs for one user should also be supported.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RUs for one user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Transmission in Data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dirty="0" smtClean="0"/>
              <a:t>There can be several ways to transmit the data in multiple RUs: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9504"/>
              </p:ext>
            </p:extLst>
          </p:nvPr>
        </p:nvGraphicFramePr>
        <p:xfrm>
          <a:off x="573087" y="1773910"/>
          <a:ext cx="7885113" cy="46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3"/>
                <a:gridCol w="2514600"/>
                <a:gridCol w="2286000"/>
                <a:gridCol w="2438400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20932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procedure.</a:t>
                      </a:r>
                    </a:p>
                    <a:p>
                      <a:r>
                        <a:rPr lang="en-US" baseline="0" dirty="0" smtClean="0"/>
                        <a:t>Full flexibility regarding MCS, NSS.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 is not fully achieved</a:t>
                      </a:r>
                    </a:p>
                    <a:p>
                      <a:r>
                        <a:rPr lang="en-US" dirty="0" smtClean="0"/>
                        <a:t>Require</a:t>
                      </a:r>
                      <a:r>
                        <a:rPr lang="en-US" baseline="0" dirty="0" smtClean="0"/>
                        <a:t> parallel MAC processing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procedure as 160/80+80MHz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Robustness is not fully 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need to define new encoding parameters</a:t>
                      </a:r>
                      <a:endParaRPr lang="en-US" dirty="0" smtClean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of Opt1/Opt2</a:t>
                      </a:r>
                    </a:p>
                    <a:p>
                      <a:r>
                        <a:rPr lang="en-US" dirty="0" smtClean="0"/>
                        <a:t>Fully utilize the 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 if big RU is already defined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new parameters for encoding,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if big RU is not defined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Signaling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signaling, for EHT MU PPDU and EHT TB PPDU, the simplest way is to enable the same AID for multiple user fields.</a:t>
            </a:r>
          </a:p>
          <a:p>
            <a:pPr lvl="1"/>
            <a:r>
              <a:rPr lang="en-US" dirty="0" smtClean="0"/>
              <a:t>May affect the procedure of parsing. Previously, the STA can stop decoding once its own AID is detected. May need some signaling to tell the STAs when to stop parsing.</a:t>
            </a:r>
          </a:p>
          <a:p>
            <a:endParaRPr lang="en-US" dirty="0" smtClean="0"/>
          </a:p>
          <a:p>
            <a:r>
              <a:rPr lang="en-US" dirty="0" smtClean="0"/>
              <a:t>With some restriction, for example, same MCS, NSTS, some further optimization regarding overhead can be considered.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aspects regarding multiple RUs for one user </a:t>
            </a:r>
            <a:r>
              <a:rPr lang="en-US" dirty="0" smtClean="0"/>
              <a:t>transmission have been discussed regarding:</a:t>
            </a:r>
            <a:endParaRPr lang="en-US" dirty="0"/>
          </a:p>
          <a:p>
            <a:pPr lvl="1"/>
            <a:r>
              <a:rPr lang="en-US" dirty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r>
              <a:rPr lang="en-US" dirty="0" smtClean="0"/>
              <a:t>More evaluation and simulations are needed.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780767"/>
              </p:ext>
            </p:extLst>
          </p:nvPr>
        </p:nvGraphicFramePr>
        <p:xfrm>
          <a:off x="1333500" y="3884613"/>
          <a:ext cx="6553200" cy="253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05"/>
                <a:gridCol w="5213595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</a:tr>
              <a:tr h="652755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Which option do you prefer?</a:t>
            </a:r>
          </a:p>
          <a:p>
            <a:pPr lvl="1"/>
            <a:r>
              <a:rPr lang="en-US" kern="0" dirty="0" smtClean="0"/>
              <a:t>Opt1</a:t>
            </a:r>
          </a:p>
          <a:p>
            <a:pPr lvl="1"/>
            <a:r>
              <a:rPr lang="en-US" kern="0" dirty="0" smtClean="0"/>
              <a:t>Opt2</a:t>
            </a:r>
          </a:p>
          <a:p>
            <a:pPr lvl="1"/>
            <a:r>
              <a:rPr lang="en-US" kern="0" dirty="0" smtClean="0"/>
              <a:t>Opt3</a:t>
            </a:r>
          </a:p>
          <a:p>
            <a:pPr lvl="1"/>
            <a:r>
              <a:rPr lang="en-US" kern="0" dirty="0" smtClean="0"/>
              <a:t>Opt4</a:t>
            </a:r>
          </a:p>
          <a:p>
            <a:pPr lvl="1"/>
            <a:r>
              <a:rPr lang="en-US" kern="0" dirty="0" smtClean="0"/>
              <a:t>Need more discussion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393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mentor.ieee.org/802.11/dcn/19/11-19-1126-00-00be-enhanced-resource-unit-allocation-schemes-for-11be.pptx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125602</TotalTime>
  <Words>606</Words>
  <Application>Microsoft Office PowerPoint</Application>
  <PresentationFormat>全屏显示(4:3)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Multiple RU discussion</vt:lpstr>
      <vt:lpstr>Background</vt:lpstr>
      <vt:lpstr>Multiple RUs for one user - PPDU format</vt:lpstr>
      <vt:lpstr>Multiple RUs for one user –  Transmission in Data Field</vt:lpstr>
      <vt:lpstr>Multiple RUs for one user - Signaling</vt:lpstr>
      <vt:lpstr>Wrap up</vt:lpstr>
      <vt:lpstr>Straw Poll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2654</cp:revision>
  <cp:lastPrinted>1998-02-10T13:28:06Z</cp:lastPrinted>
  <dcterms:created xsi:type="dcterms:W3CDTF">2007-05-21T21:00:37Z</dcterms:created>
  <dcterms:modified xsi:type="dcterms:W3CDTF">2019-12-19T08:59:03Z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(3)N/61L3jg4z50kKX5emBRNvvGVs09qu+NJxg8IZgsYUSYadn6EDKHpJTvMMZ8QA/yrsXgRmKA
oSbwSG0WNb/lXAJz2d9pLMD1PvU3vVjC3easG80DEzr0XShsNmTQc/evOa+rUdE95rVUrI0M
V3QjQouobY1lItSibSOiA6/P82tEpOqjCrzSylQsR4U4xlwKmQj5H3jDRshKEFMFmroTZdnU
WWPbFO+PVSg51umCXf</vt:lpwstr>
  </property>
  <property fmtid="{D5CDD505-2E9C-101B-9397-08002B2CF9AE}" pid="4" name="_2015_ms_pID_7253431">
    <vt:lpwstr>8pPewN20yIqhYkT+duhzQfJ9q5oGnGykNrn+2ip+lJTFZDiJirMkpd
EIzxM7fypQJDZRAkQYcxgTl/JeYJLDBCdFL4sKI7rz+vLpIP/gQfXfO4cpsDLAcRhD2G+vbJ
hh0A3IrJeOZ+pf1gPVr1yxglbIka6D7uHiCVl6mHHyEWSVa9gPsiGWCxa5mbXmXoSh2Ph1A2
b28RiJPb5c9fx67sOMJ/S6B0C2zYNPjCv585</vt:lpwstr>
  </property>
  <property fmtid="{D5CDD505-2E9C-101B-9397-08002B2CF9AE}" pid="5" name="_2015_ms_pID_7253432">
    <vt:lpwstr>Q+DVHzydn+1rKaCTSNXFNhFisHJnDuofXxij
SvfZvUN6l6gIxrCCS1JOsO4eS3tKWQ==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