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8" r:id="rId2"/>
    <p:sldId id="450" r:id="rId3"/>
    <p:sldId id="455" r:id="rId4"/>
    <p:sldId id="449" r:id="rId5"/>
    <p:sldId id="295" r:id="rId6"/>
    <p:sldId id="454" r:id="rId7"/>
    <p:sldId id="456" r:id="rId8"/>
    <p:sldId id="451" r:id="rId9"/>
    <p:sldId id="457" r:id="rId10"/>
  </p:sldIdLst>
  <p:sldSz cx="9144000" cy="6858000" type="screen4x3"/>
  <p:notesSz cx="6797675" cy="9926638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80" userDrawn="1">
          <p15:clr>
            <a:srgbClr val="A4A3A4"/>
          </p15:clr>
        </p15:guide>
        <p15:guide id="2" pos="211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노 시찬" initials="노시" lastIdx="1" clrIdx="0">
    <p:extLst>
      <p:ext uri="{19B8F6BF-5375-455C-9EA6-DF929625EA0E}">
        <p15:presenceInfo xmlns:p15="http://schemas.microsoft.com/office/powerpoint/2012/main" userId="92e36df3ad56097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8FF"/>
    <a:srgbClr val="00B050"/>
    <a:srgbClr val="FF0000"/>
    <a:srgbClr val="262699"/>
    <a:srgbClr val="FFFFFF"/>
    <a:srgbClr val="CC0000"/>
    <a:srgbClr val="E73D0F"/>
    <a:srgbClr val="FFC000"/>
    <a:srgbClr val="CCEEDF"/>
    <a:srgbClr val="DAD5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49" autoAdjust="0"/>
    <p:restoredTop sz="90865" autoAdjust="0"/>
  </p:normalViewPr>
  <p:slideViewPr>
    <p:cSldViewPr>
      <p:cViewPr varScale="1">
        <p:scale>
          <a:sx n="103" d="100"/>
          <a:sy n="103" d="100"/>
        </p:scale>
        <p:origin x="2304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7170"/>
    </p:cViewPr>
  </p:sorterViewPr>
  <p:notesViewPr>
    <p:cSldViewPr>
      <p:cViewPr varScale="1">
        <p:scale>
          <a:sx n="80" d="100"/>
          <a:sy n="80" d="100"/>
        </p:scale>
        <p:origin x="3894" y="108"/>
      </p:cViewPr>
      <p:guideLst>
        <p:guide orient="horz" pos="3080"/>
        <p:guide pos="211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971" cy="4958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149" y="1"/>
            <a:ext cx="2945971" cy="4958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11/11/2019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120"/>
            <a:ext cx="2945971" cy="4958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149" y="9429120"/>
            <a:ext cx="2945971" cy="4958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1" y="2"/>
            <a:ext cx="6797675" cy="9926638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529337" y="103581"/>
            <a:ext cx="627166" cy="225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41173" y="103581"/>
            <a:ext cx="809247" cy="225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27100" y="750888"/>
            <a:ext cx="4941888" cy="37084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05734" y="4715410"/>
            <a:ext cx="4984651" cy="446579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252325" y="9610807"/>
            <a:ext cx="904177" cy="19357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159176" y="9610807"/>
            <a:ext cx="501111" cy="38884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08093" y="9610807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09648" y="9609110"/>
            <a:ext cx="5378381" cy="169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34948" y="317533"/>
            <a:ext cx="5527780" cy="169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31391" y="750526"/>
            <a:ext cx="4534896" cy="371017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05735" y="4715409"/>
            <a:ext cx="4986206" cy="456768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763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971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0211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머리글 개체 틀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John Doe, Some Company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915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1513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0813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344988" y="6475413"/>
            <a:ext cx="528637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85800" y="609600"/>
            <a:ext cx="77724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84213" y="6475413"/>
            <a:ext cx="714375" cy="182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477000"/>
            <a:ext cx="78486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5000628" y="357166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802.11-19/1911</a:t>
            </a:r>
            <a:r>
              <a:rPr lang="en-US" sz="1800" b="1" i="0" kern="1200" dirty="0"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  <a:cs typeface="+mn-cs"/>
              </a:rPr>
              <a:t>r0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  <p:sp>
        <p:nvSpPr>
          <p:cNvPr id="11" name="Date Placeholder 3"/>
          <p:cNvSpPr txBox="1">
            <a:spLocks/>
          </p:cNvSpPr>
          <p:nvPr userDrawn="1"/>
        </p:nvSpPr>
        <p:spPr bwMode="auto">
          <a:xfrm>
            <a:off x="684213" y="293688"/>
            <a:ext cx="3500462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November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2019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F584DB51-5539-47DE-9821-DB32A759D024}"/>
              </a:ext>
            </a:extLst>
          </p:cNvPr>
          <p:cNvSpPr txBox="1">
            <a:spLocks/>
          </p:cNvSpPr>
          <p:nvPr userDrawn="1"/>
        </p:nvSpPr>
        <p:spPr bwMode="auto">
          <a:xfrm>
            <a:off x="5033938" y="6484466"/>
            <a:ext cx="3500462" cy="19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Si-Chan Noh,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Newratek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6" charset="0"/>
              <a:ea typeface="MS Gothic" charset="-128"/>
              <a:cs typeface="Arial Unicode M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066800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>
                <a:solidFill>
                  <a:schemeClr val="tx1"/>
                </a:solidFill>
              </a:rPr>
              <a:t>11be </a:t>
            </a:r>
            <a:r>
              <a:rPr lang="en-US" sz="2800">
                <a:solidFill>
                  <a:schemeClr val="tx1"/>
                </a:solidFill>
              </a:rPr>
              <a:t>Channelization discussion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362200"/>
            <a:ext cx="7772400" cy="396875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</a:t>
            </a:r>
            <a:r>
              <a:rPr lang="en-GB" sz="2000"/>
              <a:t>:</a:t>
            </a:r>
            <a:r>
              <a:rPr lang="en-GB" sz="2000" b="0"/>
              <a:t> 2019-11-10</a:t>
            </a:r>
            <a:endParaRPr lang="en-GB" sz="2000" b="0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3400" y="3040794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>
                <a:solidFill>
                  <a:srgbClr val="000000"/>
                </a:solidFill>
              </a:rPr>
              <a:t>Authors: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7315542"/>
              </p:ext>
            </p:extLst>
          </p:nvPr>
        </p:nvGraphicFramePr>
        <p:xfrm>
          <a:off x="655320" y="3440845"/>
          <a:ext cx="8153400" cy="123785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30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73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23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98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2820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Name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Affiliation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Address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Phone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Email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42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latin typeface="+mn-lt"/>
                          <a:ea typeface="Times New Roman"/>
                          <a:cs typeface="Arial"/>
                        </a:rPr>
                        <a:t>Si-Chan Noh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err="1">
                          <a:latin typeface="Times New Roman"/>
                          <a:ea typeface="Times New Roman"/>
                          <a:cs typeface="Arial"/>
                        </a:rPr>
                        <a:t>Newratek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Arial"/>
                        </a:rPr>
                        <a:t>sc.noh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Arial"/>
                        </a:rPr>
                        <a:t> at newratek.com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4252591"/>
                  </a:ext>
                </a:extLst>
              </a:tr>
              <a:tr h="3124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+mn-lt"/>
                          <a:ea typeface="Times New Roman"/>
                          <a:cs typeface="Arial"/>
                        </a:rPr>
                        <a:t>Yujin Noh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err="1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Arial"/>
                        </a:rPr>
                        <a:t>Newracom</a:t>
                      </a: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Arial"/>
                        </a:rPr>
                        <a:t>yujin.noh</a:t>
                      </a:r>
                      <a:r>
                        <a:rPr lang="en-US" sz="1100" b="0" baseline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Arial"/>
                        </a:rPr>
                        <a:t> at 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Arial"/>
                        </a:rPr>
                        <a:t>newracom.com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478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Footer Placeholder 9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Yujin Noh, </a:t>
            </a:r>
            <a:r>
              <a:rPr lang="en-GB" dirty="0" err="1"/>
              <a:t>Newracom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87939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5800" y="1981200"/>
                <a:ext cx="7770813" cy="4419600"/>
              </a:xfrm>
            </p:spPr>
            <p:txBody>
              <a:bodyPr/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</a:rPr>
                  <a:t>11be</a:t>
                </a:r>
                <a:r>
                  <a:rPr lang="en-US" sz="2000" dirty="0"/>
                  <a:t> channelization is under </a:t>
                </a:r>
                <a:r>
                  <a:rPr lang="en-US" sz="2000" dirty="0">
                    <a:solidFill>
                      <a:schemeClr val="tx1"/>
                    </a:solidFill>
                  </a:rPr>
                  <a:t>discussion in [1], [2]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New BW modes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320MHz, 240MHz and 160+160MHz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Tone plan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Reuse 11ax 996-tone RU or 11ax 996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1400" dirty="0"/>
                  <a:t>2-tone RU block units  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Define new tone plans on </a:t>
                </a:r>
                <a:r>
                  <a:rPr lang="en-US" sz="1400" dirty="0">
                    <a:solidFill>
                      <a:schemeClr val="tx1"/>
                    </a:solidFill>
                  </a:rPr>
                  <a:t>240MHz and 320MHz (</a:t>
                </a:r>
                <a:r>
                  <a:rPr lang="en-US" sz="1400" dirty="0" err="1">
                    <a:solidFill>
                      <a:schemeClr val="tx1"/>
                    </a:solidFill>
                  </a:rPr>
                  <a:t>e.g</a:t>
                </a:r>
                <a:r>
                  <a:rPr lang="en-US" sz="1400" dirty="0">
                    <a:solidFill>
                      <a:schemeClr val="tx1"/>
                    </a:solidFill>
                  </a:rPr>
                  <a:t> for SU PPDU format) </a:t>
                </a:r>
                <a:r>
                  <a:rPr lang="en-US" sz="1400" dirty="0"/>
                  <a:t> 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000" dirty="0"/>
                  <a:t>Restriction of “one RU per user” in 11ax has been discussed in [3]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To lift this restriction may increase spectral efficiency for some scenarios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Preamble puncture cases in 80MHz (or 160MHz) channel with radar signals detected in the secondary 20MHz channel</a:t>
                </a:r>
                <a:endParaRPr lang="en-US" sz="2000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000" dirty="0"/>
                  <a:t>This presentation will discuss the segment parser to be applied to 320MHz channelization and multiple RUs assigned to a STA by using the existing BCC </a:t>
                </a:r>
                <a:r>
                  <a:rPr lang="en-US" sz="2000" dirty="0" err="1"/>
                  <a:t>interleaver</a:t>
                </a:r>
                <a:r>
                  <a:rPr lang="en-US" sz="2000" dirty="0"/>
                  <a:t> and LDPC tone mapper designed in 11ax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981200"/>
                <a:ext cx="7770813" cy="4419600"/>
              </a:xfrm>
              <a:blipFill>
                <a:blip r:embed="rId2"/>
                <a:stretch>
                  <a:fillRect l="-706" t="-690" b="-151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r>
              <a:rPr lang="en-GB"/>
              <a:t>Yujin Noh, Newracom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4265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06AEC-F3D6-43DE-BB32-3E0B330EE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Segment Parser 1/2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C30B42-408A-4050-A9BF-4A348E5FFD0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F3ABEB-BFBE-45BA-A800-8F4E313B83ED}"/>
              </a:ext>
            </a:extLst>
          </p:cNvPr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r>
              <a:rPr lang="en-GB"/>
              <a:t>Yujin Noh, Newracom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Content Placeholder 2">
                <a:extLst>
                  <a:ext uri="{FF2B5EF4-FFF2-40B4-BE49-F238E27FC236}">
                    <a16:creationId xmlns:a16="http://schemas.microsoft.com/office/drawing/2014/main" id="{2630B49B-151E-424F-BA17-4A3B43551CF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5800" y="1981200"/>
                <a:ext cx="7770813" cy="4419600"/>
              </a:xfrm>
            </p:spPr>
            <p:txBody>
              <a:bodyPr/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</a:rPr>
                  <a:t>In 11ax</a:t>
                </a:r>
                <a:r>
                  <a:rPr lang="en-US" sz="2000" dirty="0"/>
                  <a:t>, segment parser is applied only for a 160MHz and 80+80MHz transmission with a 2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2000" dirty="0"/>
                  <a:t>996-tone RU 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1"/>
                    </a:solidFill>
                  </a:rPr>
                  <a:t>Use</a:t>
                </a:r>
                <a:r>
                  <a:rPr lang="en-US" sz="1600" dirty="0"/>
                  <a:t> the LDPC encoder for 2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1600" dirty="0"/>
                  <a:t>996-tone RU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1"/>
                    </a:solidFill>
                  </a:rPr>
                  <a:t>Use</a:t>
                </a:r>
                <a:r>
                  <a:rPr lang="en-US" sz="1600" dirty="0"/>
                  <a:t> two LDPC tone mappers for 996-tone RU 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US" sz="900" dirty="0"/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000" dirty="0"/>
                  <a:t>It could be reused with simple extension to support 320MHz channelization in 11be in case no additional tone plans supported</a:t>
                </a:r>
                <a:endParaRPr lang="en-US" sz="1600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US" sz="2000" dirty="0"/>
              </a:p>
            </p:txBody>
          </p:sp>
        </mc:Choice>
        <mc:Fallback xmlns="">
          <p:sp>
            <p:nvSpPr>
              <p:cNvPr id="114" name="Content Placeholder 2">
                <a:extLst>
                  <a:ext uri="{FF2B5EF4-FFF2-40B4-BE49-F238E27FC236}">
                    <a16:creationId xmlns:a16="http://schemas.microsoft.com/office/drawing/2014/main" id="{2630B49B-151E-424F-BA17-4A3B43551CF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981200"/>
                <a:ext cx="7770813" cy="4419600"/>
              </a:xfrm>
              <a:blipFill>
                <a:blip r:embed="rId3"/>
                <a:stretch>
                  <a:fillRect l="-706" t="-690" b="-262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19DAC6DE-2627-4E9E-8A90-C62E4DC9491F}"/>
              </a:ext>
            </a:extLst>
          </p:cNvPr>
          <p:cNvGrpSpPr/>
          <p:nvPr/>
        </p:nvGrpSpPr>
        <p:grpSpPr>
          <a:xfrm>
            <a:off x="2133600" y="3124200"/>
            <a:ext cx="5181600" cy="2590800"/>
            <a:chOff x="2173288" y="3048000"/>
            <a:chExt cx="4988516" cy="265292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2365F33-C4AA-476D-AAA9-BF12D3667F5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173288" y="3048000"/>
              <a:ext cx="4343400" cy="2652929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1C2F57D-386E-4338-8268-FA61F4F18B31}"/>
                </a:ext>
              </a:extLst>
            </p:cNvPr>
            <p:cNvSpPr txBox="1"/>
            <p:nvPr/>
          </p:nvSpPr>
          <p:spPr>
            <a:xfrm>
              <a:off x="6552204" y="4143631"/>
              <a:ext cx="609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/>
                  </a:solidFill>
                </a:rPr>
                <a:t>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10321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06AEC-F3D6-43DE-BB32-3E0B330EE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Segment Parser 2/2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4481A9-32C1-4B2C-92A9-ACD172A184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With the 11ax OFDMA numerology reused in 11be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Similar concept of segment parser could be applied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457200" lvl="1" indent="0"/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C30B42-408A-4050-A9BF-4A348E5FFD0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F3ABEB-BFBE-45BA-A800-8F4E313B83ED}"/>
              </a:ext>
            </a:extLst>
          </p:cNvPr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r>
              <a:rPr lang="en-GB"/>
              <a:t>Yujin Noh, Newracom</a:t>
            </a:r>
            <a:endParaRPr lang="en-GB" dirty="0"/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3CFDBFA6-859B-40A4-A319-3392B205CEAD}"/>
              </a:ext>
            </a:extLst>
          </p:cNvPr>
          <p:cNvSpPr/>
          <p:nvPr/>
        </p:nvSpPr>
        <p:spPr bwMode="auto">
          <a:xfrm>
            <a:off x="2398646" y="3224599"/>
            <a:ext cx="1204452" cy="381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106</a:t>
            </a:r>
            <a:endParaRPr kumimoji="0" lang="ko-KR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EB5DF457-79CB-4CC9-A3FD-BF0ADF5CF10F}"/>
              </a:ext>
            </a:extLst>
          </p:cNvPr>
          <p:cNvSpPr/>
          <p:nvPr/>
        </p:nvSpPr>
        <p:spPr bwMode="auto">
          <a:xfrm>
            <a:off x="4115985" y="3224599"/>
            <a:ext cx="1204452" cy="38100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106</a:t>
            </a:r>
            <a:endParaRPr kumimoji="0" lang="ko-KR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9B53D576-7506-4CD6-BBDA-A01FFDF810F3}"/>
              </a:ext>
            </a:extLst>
          </p:cNvPr>
          <p:cNvSpPr/>
          <p:nvPr/>
        </p:nvSpPr>
        <p:spPr bwMode="auto">
          <a:xfrm>
            <a:off x="3599791" y="3224599"/>
            <a:ext cx="516194" cy="381000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ko-KR" sz="1400" dirty="0">
                <a:solidFill>
                  <a:schemeClr val="tx1"/>
                </a:solidFill>
              </a:rPr>
              <a:t>26</a:t>
            </a:r>
            <a:endParaRPr kumimoji="0" lang="ko-KR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B422E579-450B-4BD2-833F-BFAD712815C3}"/>
              </a:ext>
            </a:extLst>
          </p:cNvPr>
          <p:cNvSpPr/>
          <p:nvPr/>
        </p:nvSpPr>
        <p:spPr bwMode="auto">
          <a:xfrm>
            <a:off x="5317789" y="4802961"/>
            <a:ext cx="2054561" cy="381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484</a:t>
            </a:r>
            <a:endParaRPr kumimoji="0" lang="ko-KR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863A4693-F93E-485C-BE72-7622852A741C}"/>
              </a:ext>
            </a:extLst>
          </p:cNvPr>
          <p:cNvSpPr/>
          <p:nvPr/>
        </p:nvSpPr>
        <p:spPr bwMode="auto">
          <a:xfrm>
            <a:off x="2391325" y="4804671"/>
            <a:ext cx="1204452" cy="381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242</a:t>
            </a:r>
            <a:endParaRPr kumimoji="0" lang="ko-KR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F4DFBED6-F04C-478C-B37F-AD25163576F6}"/>
              </a:ext>
            </a:extLst>
          </p:cNvPr>
          <p:cNvSpPr/>
          <p:nvPr/>
        </p:nvSpPr>
        <p:spPr bwMode="auto">
          <a:xfrm>
            <a:off x="4801595" y="4804671"/>
            <a:ext cx="516194" cy="3810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altLang="ko-KR" sz="1400" dirty="0">
                <a:solidFill>
                  <a:schemeClr val="tx1"/>
                </a:solidFill>
              </a:rPr>
              <a:t>26</a:t>
            </a:r>
            <a:endParaRPr kumimoji="0" lang="ko-KR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51815A36-AE47-47D1-8CFE-6A023BDAB505}"/>
              </a:ext>
            </a:extLst>
          </p:cNvPr>
          <p:cNvSpPr/>
          <p:nvPr/>
        </p:nvSpPr>
        <p:spPr bwMode="auto">
          <a:xfrm>
            <a:off x="3595777" y="4804671"/>
            <a:ext cx="1204452" cy="381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altLang="ko-K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6" charset="0"/>
                <a:ea typeface="MS Gothic" charset="-128"/>
              </a:rPr>
              <a:t>242</a:t>
            </a:r>
            <a:endParaRPr kumimoji="0" lang="ko-KR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C0C09C-9042-48C9-AA84-AF2ED32DDC91}"/>
              </a:ext>
            </a:extLst>
          </p:cNvPr>
          <p:cNvSpPr txBox="1"/>
          <p:nvPr/>
        </p:nvSpPr>
        <p:spPr>
          <a:xfrm>
            <a:off x="1804637" y="2731835"/>
            <a:ext cx="5327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E.g. 1) 106-tone RU assigned to one user, 106-tone RU and 26-tone RU assigned to the other user in 20MHz channel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6EC222-FAA3-4C32-853D-D0B441E5DD4F}"/>
              </a:ext>
            </a:extLst>
          </p:cNvPr>
          <p:cNvSpPr txBox="1"/>
          <p:nvPr/>
        </p:nvSpPr>
        <p:spPr>
          <a:xfrm>
            <a:off x="1804637" y="4495800"/>
            <a:ext cx="53279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tx1"/>
                </a:solidFill>
              </a:rPr>
              <a:t>E.g. 2) 242-tone RU and 484-tone RU </a:t>
            </a:r>
            <a:r>
              <a:rPr lang="en-US" sz="1200" dirty="0">
                <a:solidFill>
                  <a:schemeClr val="tx1"/>
                </a:solidFill>
              </a:rPr>
              <a:t>assigned to one user in 80MHz channel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27C45B6-20A1-49EE-8620-AA4873878458}"/>
              </a:ext>
            </a:extLst>
          </p:cNvPr>
          <p:cNvCxnSpPr/>
          <p:nvPr/>
        </p:nvCxnSpPr>
        <p:spPr bwMode="auto">
          <a:xfrm>
            <a:off x="2398646" y="3798154"/>
            <a:ext cx="2959172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00062A3-6249-4381-9B22-9CE743239E5D}"/>
              </a:ext>
            </a:extLst>
          </p:cNvPr>
          <p:cNvSpPr txBox="1"/>
          <p:nvPr/>
        </p:nvSpPr>
        <p:spPr>
          <a:xfrm>
            <a:off x="3276600" y="3667796"/>
            <a:ext cx="119199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20MHz channel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77131A9-4C91-4B85-9FE0-73C48BAC87EC}"/>
              </a:ext>
            </a:extLst>
          </p:cNvPr>
          <p:cNvCxnSpPr>
            <a:cxnSpLocks/>
          </p:cNvCxnSpPr>
          <p:nvPr/>
        </p:nvCxnSpPr>
        <p:spPr bwMode="auto">
          <a:xfrm>
            <a:off x="2425963" y="5366584"/>
            <a:ext cx="4967726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3446DF5-54BA-492B-807D-91D66473A02E}"/>
              </a:ext>
            </a:extLst>
          </p:cNvPr>
          <p:cNvSpPr txBox="1"/>
          <p:nvPr/>
        </p:nvSpPr>
        <p:spPr>
          <a:xfrm>
            <a:off x="4303041" y="5270665"/>
            <a:ext cx="119199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80MHz channel</a:t>
            </a:r>
          </a:p>
        </p:txBody>
      </p:sp>
    </p:spTree>
    <p:extLst>
      <p:ext uri="{BB962C8B-B14F-4D97-AF65-F5344CB8AC3E}">
        <p14:creationId xmlns:p14="http://schemas.microsoft.com/office/powerpoint/2010/main" val="1411005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We can reuse the segment parser applied in </a:t>
            </a:r>
            <a:r>
              <a:rPr lang="en-US" sz="2000" dirty="0">
                <a:solidFill>
                  <a:schemeClr val="tx1"/>
                </a:solidFill>
              </a:rPr>
              <a:t>11ax </a:t>
            </a:r>
            <a:r>
              <a:rPr lang="en-US" sz="2000" dirty="0"/>
              <a:t>to support 320MHz channelization in 11be with simple extension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Multiple RUs assigned to a STA reduce spectral efficiency degradation by using similar concept with segment parser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Parsing and signaling process of multiple RUs is TBD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pPr lvl="2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r>
              <a:rPr lang="en-GB"/>
              <a:t>Yujin Noh, Newracom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3746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0813" cy="44196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[1] 802.11-19/0797r1 320MHz Channelization and Tone Plan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[2] 802.11-19/1066r0 Tone Plan Discussion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[3] 802.11-19/1126r0 Enhanced Resource Allocation Schemes for 11be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 lvl="2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r>
              <a:rPr lang="en-GB"/>
              <a:t>Yujin Noh, Newracom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2152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A8EE0-D6E6-4EAA-9893-A7097C539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25B4A8-BE46-43CC-BBC8-03001E94020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ABCC52B-A3F7-440B-BBF2-55191E6E7773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022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0C194-5A7C-4840-9110-91C35D1D0D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372393"/>
            <a:ext cx="7770813" cy="4113213"/>
          </a:xfrm>
        </p:spPr>
        <p:txBody>
          <a:bodyPr/>
          <a:lstStyle/>
          <a:p>
            <a:pPr marL="0" indent="0"/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BCC </a:t>
            </a:r>
            <a:r>
              <a:rPr lang="en-US" dirty="0" err="1"/>
              <a:t>interleaver</a:t>
            </a:r>
            <a:r>
              <a:rPr lang="en-US" dirty="0"/>
              <a:t> parameter depend on the RU size and whether or not DCM is used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 marL="457200" lvl="1" indent="0"/>
            <a:endParaRPr lang="en-US" dirty="0">
              <a:sym typeface="Wingdings" panose="05000000000000000000" pitchFamily="2" charset="2"/>
            </a:endParaRPr>
          </a:p>
          <a:p>
            <a:pPr marL="457200" lvl="1" indent="0"/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5D50CB-0B47-420A-B8A0-18B3684DE9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04AE0C-A618-4B89-BCED-41B69B99B1D5}"/>
              </a:ext>
            </a:extLst>
          </p:cNvPr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r>
              <a:rPr lang="en-GB"/>
              <a:t>Yujin Noh, Newracom</a:t>
            </a:r>
            <a:endParaRPr lang="en-GB" dirty="0"/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770DDA36-64D2-4FA4-8EE9-9BB98F5C0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0813" cy="1065213"/>
          </a:xfrm>
        </p:spPr>
        <p:txBody>
          <a:bodyPr/>
          <a:lstStyle/>
          <a:p>
            <a:r>
              <a:rPr lang="en-US" dirty="0"/>
              <a:t>BCC </a:t>
            </a:r>
            <a:r>
              <a:rPr lang="en-US" dirty="0" err="1"/>
              <a:t>interleaver</a:t>
            </a:r>
            <a:r>
              <a:rPr lang="en-US" dirty="0"/>
              <a:t> in 11ax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63FABF55-EE37-40B5-9111-3FE54F2924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6155" y="2971800"/>
            <a:ext cx="6430101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796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0C194-5A7C-4840-9110-91C35D1D0D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372393"/>
            <a:ext cx="7770813" cy="4113213"/>
          </a:xfrm>
        </p:spPr>
        <p:txBody>
          <a:bodyPr/>
          <a:lstStyle/>
          <a:p>
            <a:pPr marL="0" indent="0"/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LDPC tone mapping distance for each RU size and whether or not the DCM is used 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 marL="457200" lvl="1" indent="0"/>
            <a:endParaRPr lang="en-US" dirty="0">
              <a:sym typeface="Wingdings" panose="05000000000000000000" pitchFamily="2" charset="2"/>
            </a:endParaRPr>
          </a:p>
          <a:p>
            <a:pPr marL="457200" lvl="1" indent="0"/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5D50CB-0B47-420A-B8A0-18B3684DE9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04AE0C-A618-4B89-BCED-41B69B99B1D5}"/>
              </a:ext>
            </a:extLst>
          </p:cNvPr>
          <p:cNvSpPr>
            <a:spLocks noGrp="1"/>
          </p:cNvSpPr>
          <p:nvPr>
            <p:ph type="ftr" idx="4294967295"/>
          </p:nvPr>
        </p:nvSpPr>
        <p:spPr>
          <a:xfrm>
            <a:off x="5357818" y="6475413"/>
            <a:ext cx="3184520" cy="180975"/>
          </a:xfrm>
          <a:prstGeom prst="rect">
            <a:avLst/>
          </a:prstGeom>
        </p:spPr>
        <p:txBody>
          <a:bodyPr/>
          <a:lstStyle/>
          <a:p>
            <a:r>
              <a:rPr lang="en-GB"/>
              <a:t>Yujin Noh, Newracom</a:t>
            </a:r>
            <a:endParaRPr lang="en-GB" dirty="0"/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770DDA36-64D2-4FA4-8EE9-9BB98F5C0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0813" cy="1065213"/>
          </a:xfrm>
        </p:spPr>
        <p:txBody>
          <a:bodyPr/>
          <a:lstStyle/>
          <a:p>
            <a:r>
              <a:rPr lang="en-US" dirty="0"/>
              <a:t>LDPC Tone Mapper in 11ax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EFD27951-7835-421D-83F2-C2EB83B086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6989" y="2819400"/>
            <a:ext cx="6870023" cy="140665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5C6E59B-EE0D-40AC-8E40-3D71213A010B}"/>
              </a:ext>
            </a:extLst>
          </p:cNvPr>
          <p:cNvSpPr txBox="1"/>
          <p:nvPr/>
        </p:nvSpPr>
        <p:spPr>
          <a:xfrm>
            <a:off x="1162389" y="4305464"/>
            <a:ext cx="53279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Note- The LDPC tone mapping parameters are applied for each frequency subblock</a:t>
            </a:r>
          </a:p>
        </p:txBody>
      </p:sp>
    </p:spTree>
    <p:extLst>
      <p:ext uri="{BB962C8B-B14F-4D97-AF65-F5344CB8AC3E}">
        <p14:creationId xmlns:p14="http://schemas.microsoft.com/office/powerpoint/2010/main" val="40278295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6F2D85B4-B705-4018-9CF0-E6E4BD03567D}" vid="{6A25E773-D890-44CD-BA7F-9C3E9F9CAE5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</Template>
  <TotalTime>31350</TotalTime>
  <Words>529</Words>
  <Application>Microsoft Office PowerPoint</Application>
  <PresentationFormat>화면 슬라이드 쇼(4:3)</PresentationFormat>
  <Paragraphs>122</Paragraphs>
  <Slides>9</Slides>
  <Notes>4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3" baseType="lpstr">
      <vt:lpstr>Arial</vt:lpstr>
      <vt:lpstr>Cambria Math</vt:lpstr>
      <vt:lpstr>Times New Roman</vt:lpstr>
      <vt:lpstr>Office Theme</vt:lpstr>
      <vt:lpstr>11be Channelization discussion</vt:lpstr>
      <vt:lpstr>Introduction</vt:lpstr>
      <vt:lpstr>Segment Parser 1/2</vt:lpstr>
      <vt:lpstr>Segment Parser 2/2</vt:lpstr>
      <vt:lpstr>Summary</vt:lpstr>
      <vt:lpstr>Reference</vt:lpstr>
      <vt:lpstr>APPENDIX</vt:lpstr>
      <vt:lpstr>BCC interleaver in 11ax</vt:lpstr>
      <vt:lpstr>LDPC Tone Mapper in 11ax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Nsym amd Tpe at RX side when Dopler is enabled</dc:title>
  <dc:creator>Yujin Noh</dc:creator>
  <dc:description>Yujin Noh, Newracom</dc:description>
  <cp:lastModifiedBy>nrc01</cp:lastModifiedBy>
  <cp:revision>1414</cp:revision>
  <cp:lastPrinted>2019-10-31T11:23:54Z</cp:lastPrinted>
  <dcterms:created xsi:type="dcterms:W3CDTF">2016-07-23T21:44:38Z</dcterms:created>
  <dcterms:modified xsi:type="dcterms:W3CDTF">2019-11-10T21:47:29Z</dcterms:modified>
</cp:coreProperties>
</file>