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7" r:id="rId6"/>
    <p:sldId id="262" r:id="rId7"/>
    <p:sldId id="263" r:id="rId8"/>
    <p:sldId id="265" r:id="rId9"/>
    <p:sldId id="266" r:id="rId10"/>
    <p:sldId id="267" r:id="rId11"/>
    <p:sldId id="268" r:id="rId12"/>
    <p:sldId id="271" r:id="rId13"/>
    <p:sldId id="270" r:id="rId14"/>
    <p:sldId id="269" r:id="rId15"/>
    <p:sldId id="272" r:id="rId16"/>
    <p:sldId id="264" r:id="rId17"/>
    <p:sldId id="278" r:id="rId18"/>
    <p:sldId id="279" r:id="rId19"/>
    <p:sldId id="274" r:id="rId20"/>
    <p:sldId id="287" r:id="rId21"/>
    <p:sldId id="288" r:id="rId22"/>
    <p:sldId id="289" r:id="rId23"/>
    <p:sldId id="276" r:id="rId24"/>
    <p:sldId id="281" r:id="rId25"/>
    <p:sldId id="286" r:id="rId26"/>
    <p:sldId id="284" r:id="rId27"/>
    <p:sldId id="282" r:id="rId28"/>
    <p:sldId id="280" r:id="rId29"/>
    <p:sldId id="283" r:id="rId3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858A36-AB28-4B04-B9A9-DE9DC862CB8E}" v="682" dt="2019-12-12T15:45:51.0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>
      <p:cViewPr varScale="1">
        <p:scale>
          <a:sx n="159" d="100"/>
          <a:sy n="159" d="100"/>
        </p:scale>
        <p:origin x="300" y="11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Lopez M" userId="c87fad10-2e85-47e3-aa4e-2d55a76fc039" providerId="ADAL" clId="{020021A5-7331-4F0B-8515-5330AEE07DB9}"/>
    <pc:docChg chg="undo custSel addSld delSld modSld modMainMaster">
      <pc:chgData name="Miguel Lopez M" userId="c87fad10-2e85-47e3-aa4e-2d55a76fc039" providerId="ADAL" clId="{020021A5-7331-4F0B-8515-5330AEE07DB9}" dt="2019-11-10T22:15:33.271" v="10007" actId="20577"/>
      <pc:docMkLst>
        <pc:docMk/>
      </pc:docMkLst>
      <pc:sldChg chg="modSp">
        <pc:chgData name="Miguel Lopez M" userId="c87fad10-2e85-47e3-aa4e-2d55a76fc039" providerId="ADAL" clId="{020021A5-7331-4F0B-8515-5330AEE07DB9}" dt="2019-11-07T00:46:29.262" v="0"/>
        <pc:sldMkLst>
          <pc:docMk/>
          <pc:sldMk cId="0" sldId="256"/>
        </pc:sldMkLst>
        <pc:graphicFrameChg chg="mod">
          <ac:chgData name="Miguel Lopez M" userId="c87fad10-2e85-47e3-aa4e-2d55a76fc039" providerId="ADAL" clId="{020021A5-7331-4F0B-8515-5330AEE07DB9}" dt="2019-11-07T00:46:29.262" v="0"/>
          <ac:graphicFrameMkLst>
            <pc:docMk/>
            <pc:sldMk cId="0" sldId="256"/>
            <ac:graphicFrameMk id="3075" creationId="{00000000-0000-0000-0000-000000000000}"/>
          </ac:graphicFrameMkLst>
        </pc:graphicFrameChg>
      </pc:sldChg>
      <pc:sldChg chg="modSp">
        <pc:chgData name="Miguel Lopez M" userId="c87fad10-2e85-47e3-aa4e-2d55a76fc039" providerId="ADAL" clId="{020021A5-7331-4F0B-8515-5330AEE07DB9}" dt="2019-11-10T21:56:45.458" v="9577" actId="20577"/>
        <pc:sldMkLst>
          <pc:docMk/>
          <pc:sldMk cId="0" sldId="257"/>
        </pc:sldMkLst>
        <pc:spChg chg="mod">
          <ac:chgData name="Miguel Lopez M" userId="c87fad10-2e85-47e3-aa4e-2d55a76fc039" providerId="ADAL" clId="{020021A5-7331-4F0B-8515-5330AEE07DB9}" dt="2019-11-10T21:56:45.458" v="9577" actId="20577"/>
          <ac:spMkLst>
            <pc:docMk/>
            <pc:sldMk cId="0" sldId="257"/>
            <ac:spMk id="4098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0:42:00.623" v="6183" actId="20577"/>
        <pc:sldMkLst>
          <pc:docMk/>
          <pc:sldMk cId="0" sldId="262"/>
        </pc:sldMkLst>
        <pc:spChg chg="mod">
          <ac:chgData name="Miguel Lopez M" userId="c87fad10-2e85-47e3-aa4e-2d55a76fc039" providerId="ADAL" clId="{020021A5-7331-4F0B-8515-5330AEE07DB9}" dt="2019-11-10T03:49:38.566" v="26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10T20:42:00.623" v="6183" actId="20577"/>
          <ac:spMkLst>
            <pc:docMk/>
            <pc:sldMk cId="0" sldId="262"/>
            <ac:spMk id="9218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1:17:52.486" v="7263" actId="20577"/>
        <pc:sldMkLst>
          <pc:docMk/>
          <pc:sldMk cId="0" sldId="263"/>
        </pc:sldMkLst>
        <pc:spChg chg="mod">
          <ac:chgData name="Miguel Lopez M" userId="c87fad10-2e85-47e3-aa4e-2d55a76fc039" providerId="ADAL" clId="{020021A5-7331-4F0B-8515-5330AEE07DB9}" dt="2019-11-10T08:26:26.332" v="3665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10T21:17:52.486" v="7263" actId="20577"/>
          <ac:spMkLst>
            <pc:docMk/>
            <pc:sldMk cId="0" sldId="263"/>
            <ac:spMk id="3" creationId="{00000000-0000-0000-0000-000000000000}"/>
          </ac:spMkLst>
        </pc:spChg>
      </pc:sldChg>
      <pc:sldChg chg="modSp">
        <pc:chgData name="Miguel Lopez M" userId="c87fad10-2e85-47e3-aa4e-2d55a76fc039" providerId="ADAL" clId="{020021A5-7331-4F0B-8515-5330AEE07DB9}" dt="2019-11-10T22:05:20.691" v="9884" actId="20577"/>
        <pc:sldMkLst>
          <pc:docMk/>
          <pc:sldMk cId="0" sldId="264"/>
        </pc:sldMkLst>
        <pc:spChg chg="mod">
          <ac:chgData name="Miguel Lopez M" userId="c87fad10-2e85-47e3-aa4e-2d55a76fc039" providerId="ADAL" clId="{020021A5-7331-4F0B-8515-5330AEE07DB9}" dt="2019-11-10T22:05:20.691" v="9884" actId="20577"/>
          <ac:spMkLst>
            <pc:docMk/>
            <pc:sldMk cId="0" sldId="264"/>
            <ac:spMk id="2" creationId="{00000000-0000-0000-0000-000000000000}"/>
          </ac:spMkLst>
        </pc:spChg>
      </pc:sldChg>
      <pc:sldChg chg="modSp add">
        <pc:chgData name="Miguel Lopez M" userId="c87fad10-2e85-47e3-aa4e-2d55a76fc039" providerId="ADAL" clId="{020021A5-7331-4F0B-8515-5330AEE07DB9}" dt="2019-11-10T21:19:18.447" v="7287" actId="20577"/>
        <pc:sldMkLst>
          <pc:docMk/>
          <pc:sldMk cId="2793919572" sldId="265"/>
        </pc:sldMkLst>
        <pc:spChg chg="mod">
          <ac:chgData name="Miguel Lopez M" userId="c87fad10-2e85-47e3-aa4e-2d55a76fc039" providerId="ADAL" clId="{020021A5-7331-4F0B-8515-5330AEE07DB9}" dt="2019-11-10T08:07:30.450" v="3283" actId="20577"/>
          <ac:spMkLst>
            <pc:docMk/>
            <pc:sldMk cId="2793919572" sldId="265"/>
            <ac:spMk id="2" creationId="{5C571DA8-56D4-4ADD-9DA6-1952272EA7E1}"/>
          </ac:spMkLst>
        </pc:spChg>
        <pc:spChg chg="mod">
          <ac:chgData name="Miguel Lopez M" userId="c87fad10-2e85-47e3-aa4e-2d55a76fc039" providerId="ADAL" clId="{020021A5-7331-4F0B-8515-5330AEE07DB9}" dt="2019-11-10T21:19:18.447" v="7287" actId="20577"/>
          <ac:spMkLst>
            <pc:docMk/>
            <pc:sldMk cId="2793919572" sldId="265"/>
            <ac:spMk id="3" creationId="{03FDB61D-3972-4DBC-807D-1A1943E1A97F}"/>
          </ac:spMkLst>
        </pc:spChg>
      </pc:sldChg>
      <pc:sldChg chg="addSp delSp modSp add">
        <pc:chgData name="Miguel Lopez M" userId="c87fad10-2e85-47e3-aa4e-2d55a76fc039" providerId="ADAL" clId="{020021A5-7331-4F0B-8515-5330AEE07DB9}" dt="2019-11-10T20:49:59.369" v="6489" actId="20577"/>
        <pc:sldMkLst>
          <pc:docMk/>
          <pc:sldMk cId="3101539503" sldId="266"/>
        </pc:sldMkLst>
        <pc:spChg chg="mod">
          <ac:chgData name="Miguel Lopez M" userId="c87fad10-2e85-47e3-aa4e-2d55a76fc039" providerId="ADAL" clId="{020021A5-7331-4F0B-8515-5330AEE07DB9}" dt="2019-11-10T08:14:23.920" v="3587" actId="20577"/>
          <ac:spMkLst>
            <pc:docMk/>
            <pc:sldMk cId="3101539503" sldId="266"/>
            <ac:spMk id="2" creationId="{D5F91A97-347A-4F14-AF2C-B07176AACDF6}"/>
          </ac:spMkLst>
        </pc:spChg>
        <pc:spChg chg="mod">
          <ac:chgData name="Miguel Lopez M" userId="c87fad10-2e85-47e3-aa4e-2d55a76fc039" providerId="ADAL" clId="{020021A5-7331-4F0B-8515-5330AEE07DB9}" dt="2019-11-10T20:49:59.369" v="6489" actId="20577"/>
          <ac:spMkLst>
            <pc:docMk/>
            <pc:sldMk cId="3101539503" sldId="266"/>
            <ac:spMk id="3" creationId="{63CE7E21-5339-4DFF-ACD9-8C9F84D99CDE}"/>
          </ac:spMkLst>
        </pc:spChg>
        <pc:spChg chg="add mod">
          <ac:chgData name="Miguel Lopez M" userId="c87fad10-2e85-47e3-aa4e-2d55a76fc039" providerId="ADAL" clId="{020021A5-7331-4F0B-8515-5330AEE07DB9}" dt="2019-11-10T08:59:06.847" v="4849" actId="20577"/>
          <ac:spMkLst>
            <pc:docMk/>
            <pc:sldMk cId="3101539503" sldId="266"/>
            <ac:spMk id="9" creationId="{A9B8F78E-138C-4E97-9859-0445EB177963}"/>
          </ac:spMkLst>
        </pc:spChg>
        <pc:spChg chg="add mod">
          <ac:chgData name="Miguel Lopez M" userId="c87fad10-2e85-47e3-aa4e-2d55a76fc039" providerId="ADAL" clId="{020021A5-7331-4F0B-8515-5330AEE07DB9}" dt="2019-11-10T09:01:26.374" v="4915" actId="14100"/>
          <ac:spMkLst>
            <pc:docMk/>
            <pc:sldMk cId="3101539503" sldId="266"/>
            <ac:spMk id="13" creationId="{EE2A45BA-5155-48BF-9E86-A759C48943BD}"/>
          </ac:spMkLst>
        </pc:spChg>
        <pc:picChg chg="add mod ord">
          <ac:chgData name="Miguel Lopez M" userId="c87fad10-2e85-47e3-aa4e-2d55a76fc039" providerId="ADAL" clId="{020021A5-7331-4F0B-8515-5330AEE07DB9}" dt="2019-11-10T09:01:00.169" v="4888" actId="1036"/>
          <ac:picMkLst>
            <pc:docMk/>
            <pc:sldMk cId="3101539503" sldId="266"/>
            <ac:picMk id="7" creationId="{4DEE5BCA-9A08-4E56-8617-FAD0BC68D72E}"/>
          </ac:picMkLst>
        </pc:picChg>
        <pc:picChg chg="add del mod">
          <ac:chgData name="Miguel Lopez M" userId="c87fad10-2e85-47e3-aa4e-2d55a76fc039" providerId="ADAL" clId="{020021A5-7331-4F0B-8515-5330AEE07DB9}" dt="2019-11-10T08:57:37.489" v="4804" actId="478"/>
          <ac:picMkLst>
            <pc:docMk/>
            <pc:sldMk cId="3101539503" sldId="266"/>
            <ac:picMk id="8" creationId="{118FDC3B-8298-4E74-A042-75A8E460CBF0}"/>
          </ac:picMkLst>
        </pc:picChg>
        <pc:cxnChg chg="add mod">
          <ac:chgData name="Miguel Lopez M" userId="c87fad10-2e85-47e3-aa4e-2d55a76fc039" providerId="ADAL" clId="{020021A5-7331-4F0B-8515-5330AEE07DB9}" dt="2019-11-10T08:59:44.573" v="4870" actId="1035"/>
          <ac:cxnSpMkLst>
            <pc:docMk/>
            <pc:sldMk cId="3101539503" sldId="266"/>
            <ac:cxnSpMk id="11" creationId="{40D83C1B-9500-49F0-8451-6D8573508FEC}"/>
          </ac:cxnSpMkLst>
        </pc:cxnChg>
        <pc:cxnChg chg="add mod">
          <ac:chgData name="Miguel Lopez M" userId="c87fad10-2e85-47e3-aa4e-2d55a76fc039" providerId="ADAL" clId="{020021A5-7331-4F0B-8515-5330AEE07DB9}" dt="2019-11-10T09:00:04.340" v="4881" actId="693"/>
          <ac:cxnSpMkLst>
            <pc:docMk/>
            <pc:sldMk cId="3101539503" sldId="266"/>
            <ac:cxnSpMk id="12" creationId="{AABA7E26-9B28-44A9-A7D2-38F7846E54E7}"/>
          </ac:cxnSpMkLst>
        </pc:cxnChg>
      </pc:sldChg>
      <pc:sldChg chg="addSp delSp modSp add">
        <pc:chgData name="Miguel Lopez M" userId="c87fad10-2e85-47e3-aa4e-2d55a76fc039" providerId="ADAL" clId="{020021A5-7331-4F0B-8515-5330AEE07DB9}" dt="2019-11-10T21:20:43.876" v="7302" actId="20577"/>
        <pc:sldMkLst>
          <pc:docMk/>
          <pc:sldMk cId="2901602159" sldId="267"/>
        </pc:sldMkLst>
        <pc:spChg chg="mod">
          <ac:chgData name="Miguel Lopez M" userId="c87fad10-2e85-47e3-aa4e-2d55a76fc039" providerId="ADAL" clId="{020021A5-7331-4F0B-8515-5330AEE07DB9}" dt="2019-11-10T09:02:41.693" v="4949" actId="20577"/>
          <ac:spMkLst>
            <pc:docMk/>
            <pc:sldMk cId="2901602159" sldId="267"/>
            <ac:spMk id="2" creationId="{A3CDD69B-6075-4F8F-AEE1-9EEA533F23E0}"/>
          </ac:spMkLst>
        </pc:spChg>
        <pc:spChg chg="del">
          <ac:chgData name="Miguel Lopez M" userId="c87fad10-2e85-47e3-aa4e-2d55a76fc039" providerId="ADAL" clId="{020021A5-7331-4F0B-8515-5330AEE07DB9}" dt="2019-11-10T08:55:05.312" v="4789"/>
          <ac:spMkLst>
            <pc:docMk/>
            <pc:sldMk cId="2901602159" sldId="267"/>
            <ac:spMk id="3" creationId="{6C1F9459-4533-4285-9D33-D8CF3EE17F68}"/>
          </ac:spMkLst>
        </pc:spChg>
        <pc:spChg chg="add mod">
          <ac:chgData name="Miguel Lopez M" userId="c87fad10-2e85-47e3-aa4e-2d55a76fc039" providerId="ADAL" clId="{020021A5-7331-4F0B-8515-5330AEE07DB9}" dt="2019-11-10T21:20:43.876" v="7302" actId="20577"/>
          <ac:spMkLst>
            <pc:docMk/>
            <pc:sldMk cId="2901602159" sldId="267"/>
            <ac:spMk id="10" creationId="{268ADCDC-4E94-42ED-A39B-80E0675542BD}"/>
          </ac:spMkLst>
        </pc:spChg>
        <pc:picChg chg="add del mod">
          <ac:chgData name="Miguel Lopez M" userId="c87fad10-2e85-47e3-aa4e-2d55a76fc039" providerId="ADAL" clId="{020021A5-7331-4F0B-8515-5330AEE07DB9}" dt="2019-11-10T08:19:10.922" v="3591" actId="478"/>
          <ac:picMkLst>
            <pc:docMk/>
            <pc:sldMk cId="2901602159" sldId="267"/>
            <ac:picMk id="7" creationId="{56E1F9B8-C55A-4C02-93B6-264048B077C1}"/>
          </ac:picMkLst>
        </pc:picChg>
        <pc:picChg chg="add del mod">
          <ac:chgData name="Miguel Lopez M" userId="c87fad10-2e85-47e3-aa4e-2d55a76fc039" providerId="ADAL" clId="{020021A5-7331-4F0B-8515-5330AEE07DB9}" dt="2019-11-10T08:55:23.604" v="4792"/>
          <ac:picMkLst>
            <pc:docMk/>
            <pc:sldMk cId="2901602159" sldId="267"/>
            <ac:picMk id="9" creationId="{7DD3E0C7-1E61-4444-897C-CA66E8689201}"/>
          </ac:picMkLst>
        </pc:picChg>
      </pc:sldChg>
      <pc:sldChg chg="modSp add del">
        <pc:chgData name="Miguel Lopez M" userId="c87fad10-2e85-47e3-aa4e-2d55a76fc039" providerId="ADAL" clId="{020021A5-7331-4F0B-8515-5330AEE07DB9}" dt="2019-11-10T22:14:15.144" v="9943" actId="20577"/>
        <pc:sldMkLst>
          <pc:docMk/>
          <pc:sldMk cId="4003089714" sldId="268"/>
        </pc:sldMkLst>
        <pc:spChg chg="mod">
          <ac:chgData name="Miguel Lopez M" userId="c87fad10-2e85-47e3-aa4e-2d55a76fc039" providerId="ADAL" clId="{020021A5-7331-4F0B-8515-5330AEE07DB9}" dt="2019-11-10T20:52:57.875" v="6605" actId="20577"/>
          <ac:spMkLst>
            <pc:docMk/>
            <pc:sldMk cId="4003089714" sldId="268"/>
            <ac:spMk id="2" creationId="{A3CDD69B-6075-4F8F-AEE1-9EEA533F23E0}"/>
          </ac:spMkLst>
        </pc:spChg>
        <pc:spChg chg="mod">
          <ac:chgData name="Miguel Lopez M" userId="c87fad10-2e85-47e3-aa4e-2d55a76fc039" providerId="ADAL" clId="{020021A5-7331-4F0B-8515-5330AEE07DB9}" dt="2019-11-10T22:14:15.144" v="9943" actId="20577"/>
          <ac:spMkLst>
            <pc:docMk/>
            <pc:sldMk cId="4003089714" sldId="268"/>
            <ac:spMk id="10" creationId="{268ADCDC-4E94-42ED-A39B-80E0675542BD}"/>
          </ac:spMkLst>
        </pc:spChg>
      </pc:sldChg>
      <pc:sldChg chg="modSp add">
        <pc:chgData name="Miguel Lopez M" userId="c87fad10-2e85-47e3-aa4e-2d55a76fc039" providerId="ADAL" clId="{020021A5-7331-4F0B-8515-5330AEE07DB9}" dt="2019-11-10T21:51:33.237" v="9064" actId="20577"/>
        <pc:sldMkLst>
          <pc:docMk/>
          <pc:sldMk cId="1280881818" sldId="269"/>
        </pc:sldMkLst>
        <pc:spChg chg="mod">
          <ac:chgData name="Miguel Lopez M" userId="c87fad10-2e85-47e3-aa4e-2d55a76fc039" providerId="ADAL" clId="{020021A5-7331-4F0B-8515-5330AEE07DB9}" dt="2019-11-10T09:27:50.872" v="6138" actId="20577"/>
          <ac:spMkLst>
            <pc:docMk/>
            <pc:sldMk cId="1280881818" sldId="269"/>
            <ac:spMk id="2" creationId="{EFBB0F5D-6AFA-41F0-AA60-7907DC341C0A}"/>
          </ac:spMkLst>
        </pc:spChg>
        <pc:spChg chg="mod">
          <ac:chgData name="Miguel Lopez M" userId="c87fad10-2e85-47e3-aa4e-2d55a76fc039" providerId="ADAL" clId="{020021A5-7331-4F0B-8515-5330AEE07DB9}" dt="2019-11-10T21:51:33.237" v="9064" actId="20577"/>
          <ac:spMkLst>
            <pc:docMk/>
            <pc:sldMk cId="1280881818" sldId="269"/>
            <ac:spMk id="3" creationId="{CD0416A8-0453-4613-A470-E48AFD7EBB0D}"/>
          </ac:spMkLst>
        </pc:spChg>
      </pc:sldChg>
      <pc:sldChg chg="modSp add">
        <pc:chgData name="Miguel Lopez M" userId="c87fad10-2e85-47e3-aa4e-2d55a76fc039" providerId="ADAL" clId="{020021A5-7331-4F0B-8515-5330AEE07DB9}" dt="2019-11-10T22:15:33.271" v="10007" actId="20577"/>
        <pc:sldMkLst>
          <pc:docMk/>
          <pc:sldMk cId="340404466" sldId="270"/>
        </pc:sldMkLst>
        <pc:spChg chg="mod">
          <ac:chgData name="Miguel Lopez M" userId="c87fad10-2e85-47e3-aa4e-2d55a76fc039" providerId="ADAL" clId="{020021A5-7331-4F0B-8515-5330AEE07DB9}" dt="2019-11-10T21:30:52.319" v="7832" actId="20577"/>
          <ac:spMkLst>
            <pc:docMk/>
            <pc:sldMk cId="340404466" sldId="270"/>
            <ac:spMk id="2" creationId="{9C752CC4-532D-4E34-8137-61C4550C0EE2}"/>
          </ac:spMkLst>
        </pc:spChg>
        <pc:spChg chg="mod">
          <ac:chgData name="Miguel Lopez M" userId="c87fad10-2e85-47e3-aa4e-2d55a76fc039" providerId="ADAL" clId="{020021A5-7331-4F0B-8515-5330AEE07DB9}" dt="2019-11-10T22:15:33.271" v="10007" actId="20577"/>
          <ac:spMkLst>
            <pc:docMk/>
            <pc:sldMk cId="340404466" sldId="270"/>
            <ac:spMk id="3" creationId="{B4757D76-61A6-4E49-9C45-EC853D582EB3}"/>
          </ac:spMkLst>
        </pc:spChg>
      </pc:sldChg>
      <pc:sldChg chg="modSp add">
        <pc:chgData name="Miguel Lopez M" userId="c87fad10-2e85-47e3-aa4e-2d55a76fc039" providerId="ADAL" clId="{020021A5-7331-4F0B-8515-5330AEE07DB9}" dt="2019-11-10T21:14:55.955" v="7191" actId="20577"/>
        <pc:sldMkLst>
          <pc:docMk/>
          <pc:sldMk cId="946443377" sldId="271"/>
        </pc:sldMkLst>
        <pc:spChg chg="mod">
          <ac:chgData name="Miguel Lopez M" userId="c87fad10-2e85-47e3-aa4e-2d55a76fc039" providerId="ADAL" clId="{020021A5-7331-4F0B-8515-5330AEE07DB9}" dt="2019-11-10T21:14:55.955" v="7191" actId="20577"/>
          <ac:spMkLst>
            <pc:docMk/>
            <pc:sldMk cId="946443377" sldId="271"/>
            <ac:spMk id="10" creationId="{268ADCDC-4E94-42ED-A39B-80E0675542BD}"/>
          </ac:spMkLst>
        </pc:spChg>
      </pc:sldChg>
      <pc:sldChg chg="modSp add">
        <pc:chgData name="Miguel Lopez M" userId="c87fad10-2e85-47e3-aa4e-2d55a76fc039" providerId="ADAL" clId="{020021A5-7331-4F0B-8515-5330AEE07DB9}" dt="2019-11-10T21:54:47.566" v="9321" actId="20577"/>
        <pc:sldMkLst>
          <pc:docMk/>
          <pc:sldMk cId="3060803502" sldId="272"/>
        </pc:sldMkLst>
        <pc:spChg chg="mod">
          <ac:chgData name="Miguel Lopez M" userId="c87fad10-2e85-47e3-aa4e-2d55a76fc039" providerId="ADAL" clId="{020021A5-7331-4F0B-8515-5330AEE07DB9}" dt="2019-11-10T21:52:25.381" v="9075" actId="20577"/>
          <ac:spMkLst>
            <pc:docMk/>
            <pc:sldMk cId="3060803502" sldId="272"/>
            <ac:spMk id="2" creationId="{8674306E-9622-44A5-BE3C-48DA4F5B8913}"/>
          </ac:spMkLst>
        </pc:spChg>
        <pc:spChg chg="mod">
          <ac:chgData name="Miguel Lopez M" userId="c87fad10-2e85-47e3-aa4e-2d55a76fc039" providerId="ADAL" clId="{020021A5-7331-4F0B-8515-5330AEE07DB9}" dt="2019-11-10T21:54:47.566" v="9321" actId="20577"/>
          <ac:spMkLst>
            <pc:docMk/>
            <pc:sldMk cId="3060803502" sldId="272"/>
            <ac:spMk id="3" creationId="{DA953593-8002-4225-BE49-03D5455FABD9}"/>
          </ac:spMkLst>
        </pc:spChg>
      </pc:sldChg>
      <pc:sldMasterChg chg="modSp">
        <pc:chgData name="Miguel Lopez M" userId="c87fad10-2e85-47e3-aa4e-2d55a76fc039" providerId="ADAL" clId="{020021A5-7331-4F0B-8515-5330AEE07DB9}" dt="2019-11-07T00:48:13.026" v="17" actId="20577"/>
        <pc:sldMasterMkLst>
          <pc:docMk/>
          <pc:sldMasterMk cId="0" sldId="2147483648"/>
        </pc:sldMasterMkLst>
        <pc:spChg chg="mod">
          <ac:chgData name="Miguel Lopez M" userId="c87fad10-2e85-47e3-aa4e-2d55a76fc039" providerId="ADAL" clId="{020021A5-7331-4F0B-8515-5330AEE07DB9}" dt="2019-11-07T00:48:13.026" v="17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Miguel Lopez M" userId="c87fad10-2e85-47e3-aa4e-2d55a76fc039" providerId="ADAL" clId="{020021A5-7331-4F0B-8515-5330AEE07DB9}" dt="2019-11-07T00:47:37.856" v="7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Miguel Lopez M" userId="c87fad10-2e85-47e3-aa4e-2d55a76fc039" providerId="ADAL" clId="{D028821C-F074-4AD9-9B62-3C1F1FEC5B50}"/>
    <pc:docChg chg="undo custSel addSld modSld">
      <pc:chgData name="Miguel Lopez M" userId="c87fad10-2e85-47e3-aa4e-2d55a76fc039" providerId="ADAL" clId="{D028821C-F074-4AD9-9B62-3C1F1FEC5B50}" dt="2019-11-19T14:24:33.483" v="2196" actId="20577"/>
      <pc:docMkLst>
        <pc:docMk/>
      </pc:docMkLst>
      <pc:sldChg chg="modSp">
        <pc:chgData name="Miguel Lopez M" userId="c87fad10-2e85-47e3-aa4e-2d55a76fc039" providerId="ADAL" clId="{D028821C-F074-4AD9-9B62-3C1F1FEC5B50}" dt="2019-11-12T21:34:56.275" v="615" actId="20577"/>
        <pc:sldMkLst>
          <pc:docMk/>
          <pc:sldMk cId="4003089714" sldId="268"/>
        </pc:sldMkLst>
        <pc:spChg chg="mod">
          <ac:chgData name="Miguel Lopez M" userId="c87fad10-2e85-47e3-aa4e-2d55a76fc039" providerId="ADAL" clId="{D028821C-F074-4AD9-9B62-3C1F1FEC5B50}" dt="2019-11-12T21:34:56.275" v="615" actId="20577"/>
          <ac:spMkLst>
            <pc:docMk/>
            <pc:sldMk cId="4003089714" sldId="268"/>
            <ac:spMk id="10" creationId="{268ADCDC-4E94-42ED-A39B-80E0675542BD}"/>
          </ac:spMkLst>
        </pc:spChg>
      </pc:sldChg>
      <pc:sldChg chg="addSp modSp add">
        <pc:chgData name="Miguel Lopez M" userId="c87fad10-2e85-47e3-aa4e-2d55a76fc039" providerId="ADAL" clId="{D028821C-F074-4AD9-9B62-3C1F1FEC5B50}" dt="2019-11-19T12:55:53.005" v="1303" actId="20577"/>
        <pc:sldMkLst>
          <pc:docMk/>
          <pc:sldMk cId="2240600561" sldId="274"/>
        </pc:sldMkLst>
        <pc:spChg chg="mod">
          <ac:chgData name="Miguel Lopez M" userId="c87fad10-2e85-47e3-aa4e-2d55a76fc039" providerId="ADAL" clId="{D028821C-F074-4AD9-9B62-3C1F1FEC5B50}" dt="2019-11-12T21:24:40.376" v="298" actId="20577"/>
          <ac:spMkLst>
            <pc:docMk/>
            <pc:sldMk cId="2240600561" sldId="274"/>
            <ac:spMk id="2" creationId="{69961FF7-9E5D-46E7-A1AB-FBF332045FED}"/>
          </ac:spMkLst>
        </pc:spChg>
        <pc:spChg chg="mod">
          <ac:chgData name="Miguel Lopez M" userId="c87fad10-2e85-47e3-aa4e-2d55a76fc039" providerId="ADAL" clId="{D028821C-F074-4AD9-9B62-3C1F1FEC5B50}" dt="2019-11-19T12:55:53.005" v="1303" actId="20577"/>
          <ac:spMkLst>
            <pc:docMk/>
            <pc:sldMk cId="2240600561" sldId="274"/>
            <ac:spMk id="3" creationId="{3306A4A9-7926-42C9-9748-9ED276C968A4}"/>
          </ac:spMkLst>
        </pc:spChg>
        <pc:spChg chg="add mod">
          <ac:chgData name="Miguel Lopez M" userId="c87fad10-2e85-47e3-aa4e-2d55a76fc039" providerId="ADAL" clId="{D028821C-F074-4AD9-9B62-3C1F1FEC5B50}" dt="2019-11-12T21:29:46.865" v="495" actId="113"/>
          <ac:spMkLst>
            <pc:docMk/>
            <pc:sldMk cId="2240600561" sldId="274"/>
            <ac:spMk id="8" creationId="{E49B981F-92FE-4E78-AB00-E827F22ABB13}"/>
          </ac:spMkLst>
        </pc:spChg>
        <pc:spChg chg="add mod">
          <ac:chgData name="Miguel Lopez M" userId="c87fad10-2e85-47e3-aa4e-2d55a76fc039" providerId="ADAL" clId="{D028821C-F074-4AD9-9B62-3C1F1FEC5B50}" dt="2019-11-12T21:30:14.316" v="503" actId="1037"/>
          <ac:spMkLst>
            <pc:docMk/>
            <pc:sldMk cId="2240600561" sldId="274"/>
            <ac:spMk id="9" creationId="{B5D34A49-F4B1-432C-8FE6-5E5A21EC32D8}"/>
          </ac:spMkLst>
        </pc:spChg>
        <pc:picChg chg="add mod">
          <ac:chgData name="Miguel Lopez M" userId="c87fad10-2e85-47e3-aa4e-2d55a76fc039" providerId="ADAL" clId="{D028821C-F074-4AD9-9B62-3C1F1FEC5B50}" dt="2019-11-12T21:28:59.057" v="488" actId="1076"/>
          <ac:picMkLst>
            <pc:docMk/>
            <pc:sldMk cId="2240600561" sldId="274"/>
            <ac:picMk id="7" creationId="{61663FAA-BB40-4677-A5BF-82DA10D874DB}"/>
          </ac:picMkLst>
        </pc:picChg>
        <pc:cxnChg chg="add mod">
          <ac:chgData name="Miguel Lopez M" userId="c87fad10-2e85-47e3-aa4e-2d55a76fc039" providerId="ADAL" clId="{D028821C-F074-4AD9-9B62-3C1F1FEC5B50}" dt="2019-11-12T21:30:14.316" v="503" actId="1037"/>
          <ac:cxnSpMkLst>
            <pc:docMk/>
            <pc:sldMk cId="2240600561" sldId="274"/>
            <ac:cxnSpMk id="10" creationId="{360C6036-6384-4714-BF49-F21D313C0E02}"/>
          </ac:cxnSpMkLst>
        </pc:cxnChg>
        <pc:cxnChg chg="add mod">
          <ac:chgData name="Miguel Lopez M" userId="c87fad10-2e85-47e3-aa4e-2d55a76fc039" providerId="ADAL" clId="{D028821C-F074-4AD9-9B62-3C1F1FEC5B50}" dt="2019-11-12T21:30:14.316" v="503" actId="1037"/>
          <ac:cxnSpMkLst>
            <pc:docMk/>
            <pc:sldMk cId="2240600561" sldId="274"/>
            <ac:cxnSpMk id="11" creationId="{A2A70A14-51DD-4735-A7E8-EF82F35FD711}"/>
          </ac:cxnSpMkLst>
        </pc:cxnChg>
      </pc:sldChg>
      <pc:sldChg chg="addSp modSp add">
        <pc:chgData name="Miguel Lopez M" userId="c87fad10-2e85-47e3-aa4e-2d55a76fc039" providerId="ADAL" clId="{D028821C-F074-4AD9-9B62-3C1F1FEC5B50}" dt="2019-11-19T14:24:17.682" v="2157" actId="20577"/>
        <pc:sldMkLst>
          <pc:docMk/>
          <pc:sldMk cId="2495688837" sldId="275"/>
        </pc:sldMkLst>
        <pc:spChg chg="mod">
          <ac:chgData name="Miguel Lopez M" userId="c87fad10-2e85-47e3-aa4e-2d55a76fc039" providerId="ADAL" clId="{D028821C-F074-4AD9-9B62-3C1F1FEC5B50}" dt="2019-11-19T14:24:17.682" v="2157" actId="20577"/>
          <ac:spMkLst>
            <pc:docMk/>
            <pc:sldMk cId="2495688837" sldId="275"/>
            <ac:spMk id="2" creationId="{20A2E232-FC50-4654-AFC1-451CF2C58DDC}"/>
          </ac:spMkLst>
        </pc:spChg>
        <pc:spChg chg="mod">
          <ac:chgData name="Miguel Lopez M" userId="c87fad10-2e85-47e3-aa4e-2d55a76fc039" providerId="ADAL" clId="{D028821C-F074-4AD9-9B62-3C1F1FEC5B50}" dt="2019-11-19T14:15:50.675" v="2120" actId="20577"/>
          <ac:spMkLst>
            <pc:docMk/>
            <pc:sldMk cId="2495688837" sldId="275"/>
            <ac:spMk id="3" creationId="{05F279D5-1771-4CCC-80A6-6207B614EC8D}"/>
          </ac:spMkLst>
        </pc:spChg>
        <pc:spChg chg="add mod">
          <ac:chgData name="Miguel Lopez M" userId="c87fad10-2e85-47e3-aa4e-2d55a76fc039" providerId="ADAL" clId="{D028821C-F074-4AD9-9B62-3C1F1FEC5B50}" dt="2019-11-19T14:03:52.964" v="2037" actId="1038"/>
          <ac:spMkLst>
            <pc:docMk/>
            <pc:sldMk cId="2495688837" sldId="275"/>
            <ac:spMk id="7" creationId="{CFA2CFFB-9034-4015-8881-1F6613FB9170}"/>
          </ac:spMkLst>
        </pc:spChg>
        <pc:spChg chg="add mod">
          <ac:chgData name="Miguel Lopez M" userId="c87fad10-2e85-47e3-aa4e-2d55a76fc039" providerId="ADAL" clId="{D028821C-F074-4AD9-9B62-3C1F1FEC5B50}" dt="2019-11-19T14:03:52.964" v="2037" actId="1038"/>
          <ac:spMkLst>
            <pc:docMk/>
            <pc:sldMk cId="2495688837" sldId="275"/>
            <ac:spMk id="8" creationId="{935DB82E-3227-4CB0-A27F-D301181B9BC4}"/>
          </ac:spMkLst>
        </pc:spChg>
        <pc:spChg chg="add mod">
          <ac:chgData name="Miguel Lopez M" userId="c87fad10-2e85-47e3-aa4e-2d55a76fc039" providerId="ADAL" clId="{D028821C-F074-4AD9-9B62-3C1F1FEC5B50}" dt="2019-11-19T14:03:52.964" v="2037" actId="1038"/>
          <ac:spMkLst>
            <pc:docMk/>
            <pc:sldMk cId="2495688837" sldId="275"/>
            <ac:spMk id="9" creationId="{B9C59B17-9E32-4C27-AFE5-9B6140729E86}"/>
          </ac:spMkLst>
        </pc:spChg>
        <pc:spChg chg="add mod">
          <ac:chgData name="Miguel Lopez M" userId="c87fad10-2e85-47e3-aa4e-2d55a76fc039" providerId="ADAL" clId="{D028821C-F074-4AD9-9B62-3C1F1FEC5B50}" dt="2019-11-19T14:03:52.964" v="2037" actId="1038"/>
          <ac:spMkLst>
            <pc:docMk/>
            <pc:sldMk cId="2495688837" sldId="275"/>
            <ac:spMk id="10" creationId="{BA8FFD76-212A-4CD1-A684-9A996F75D2EC}"/>
          </ac:spMkLst>
        </pc:spChg>
        <pc:spChg chg="add mod">
          <ac:chgData name="Miguel Lopez M" userId="c87fad10-2e85-47e3-aa4e-2d55a76fc039" providerId="ADAL" clId="{D028821C-F074-4AD9-9B62-3C1F1FEC5B50}" dt="2019-11-19T13:59:45.862" v="1889" actId="1038"/>
          <ac:spMkLst>
            <pc:docMk/>
            <pc:sldMk cId="2495688837" sldId="275"/>
            <ac:spMk id="11" creationId="{E1B75027-4758-433C-805E-11D9E3A9EE70}"/>
          </ac:spMkLst>
        </pc:spChg>
        <pc:spChg chg="add mod">
          <ac:chgData name="Miguel Lopez M" userId="c87fad10-2e85-47e3-aa4e-2d55a76fc039" providerId="ADAL" clId="{D028821C-F074-4AD9-9B62-3C1F1FEC5B50}" dt="2019-11-19T13:59:45.862" v="1889" actId="1038"/>
          <ac:spMkLst>
            <pc:docMk/>
            <pc:sldMk cId="2495688837" sldId="275"/>
            <ac:spMk id="12" creationId="{C85182D6-F7D6-4C02-8DDD-9A415CF73CE3}"/>
          </ac:spMkLst>
        </pc:spChg>
        <pc:spChg chg="add mod">
          <ac:chgData name="Miguel Lopez M" userId="c87fad10-2e85-47e3-aa4e-2d55a76fc039" providerId="ADAL" clId="{D028821C-F074-4AD9-9B62-3C1F1FEC5B50}" dt="2019-11-19T13:59:45.862" v="1889" actId="1038"/>
          <ac:spMkLst>
            <pc:docMk/>
            <pc:sldMk cId="2495688837" sldId="275"/>
            <ac:spMk id="13" creationId="{4B0CFDAE-AD9F-422F-AC21-FD734AF89C73}"/>
          </ac:spMkLst>
        </pc:spChg>
        <pc:spChg chg="add mod">
          <ac:chgData name="Miguel Lopez M" userId="c87fad10-2e85-47e3-aa4e-2d55a76fc039" providerId="ADAL" clId="{D028821C-F074-4AD9-9B62-3C1F1FEC5B50}" dt="2019-11-19T13:59:45.862" v="1889" actId="1038"/>
          <ac:spMkLst>
            <pc:docMk/>
            <pc:sldMk cId="2495688837" sldId="275"/>
            <ac:spMk id="14" creationId="{F5D3A62D-B161-4EC0-BF2A-7426C469B491}"/>
          </ac:spMkLst>
        </pc:spChg>
      </pc:sldChg>
      <pc:sldChg chg="delSp modSp add">
        <pc:chgData name="Miguel Lopez M" userId="c87fad10-2e85-47e3-aa4e-2d55a76fc039" providerId="ADAL" clId="{D028821C-F074-4AD9-9B62-3C1F1FEC5B50}" dt="2019-11-19T14:24:33.483" v="2196" actId="20577"/>
        <pc:sldMkLst>
          <pc:docMk/>
          <pc:sldMk cId="894927757" sldId="276"/>
        </pc:sldMkLst>
        <pc:spChg chg="mod">
          <ac:chgData name="Miguel Lopez M" userId="c87fad10-2e85-47e3-aa4e-2d55a76fc039" providerId="ADAL" clId="{D028821C-F074-4AD9-9B62-3C1F1FEC5B50}" dt="2019-11-19T14:24:33.483" v="2196" actId="20577"/>
          <ac:spMkLst>
            <pc:docMk/>
            <pc:sldMk cId="894927757" sldId="276"/>
            <ac:spMk id="2" creationId="{20A2E232-FC50-4654-AFC1-451CF2C58DDC}"/>
          </ac:spMkLst>
        </pc:spChg>
        <pc:spChg chg="mod">
          <ac:chgData name="Miguel Lopez M" userId="c87fad10-2e85-47e3-aa4e-2d55a76fc039" providerId="ADAL" clId="{D028821C-F074-4AD9-9B62-3C1F1FEC5B50}" dt="2019-11-19T14:08:06.008" v="2116" actId="1035"/>
          <ac:spMkLst>
            <pc:docMk/>
            <pc:sldMk cId="894927757" sldId="276"/>
            <ac:spMk id="3" creationId="{05F279D5-1771-4CCC-80A6-6207B614EC8D}"/>
          </ac:spMkLst>
        </pc:spChg>
        <pc:spChg chg="del">
          <ac:chgData name="Miguel Lopez M" userId="c87fad10-2e85-47e3-aa4e-2d55a76fc039" providerId="ADAL" clId="{D028821C-F074-4AD9-9B62-3C1F1FEC5B50}" dt="2019-11-19T12:51:43.564" v="1161" actId="478"/>
          <ac:spMkLst>
            <pc:docMk/>
            <pc:sldMk cId="894927757" sldId="276"/>
            <ac:spMk id="7" creationId="{CFA2CFFB-9034-4015-8881-1F6613FB9170}"/>
          </ac:spMkLst>
        </pc:spChg>
        <pc:spChg chg="del">
          <ac:chgData name="Miguel Lopez M" userId="c87fad10-2e85-47e3-aa4e-2d55a76fc039" providerId="ADAL" clId="{D028821C-F074-4AD9-9B62-3C1F1FEC5B50}" dt="2019-11-19T12:51:43.564" v="1161" actId="478"/>
          <ac:spMkLst>
            <pc:docMk/>
            <pc:sldMk cId="894927757" sldId="276"/>
            <ac:spMk id="8" creationId="{935DB82E-3227-4CB0-A27F-D301181B9BC4}"/>
          </ac:spMkLst>
        </pc:spChg>
        <pc:spChg chg="del">
          <ac:chgData name="Miguel Lopez M" userId="c87fad10-2e85-47e3-aa4e-2d55a76fc039" providerId="ADAL" clId="{D028821C-F074-4AD9-9B62-3C1F1FEC5B50}" dt="2019-11-19T12:51:43.564" v="1161" actId="478"/>
          <ac:spMkLst>
            <pc:docMk/>
            <pc:sldMk cId="894927757" sldId="276"/>
            <ac:spMk id="9" creationId="{B9C59B17-9E32-4C27-AFE5-9B6140729E86}"/>
          </ac:spMkLst>
        </pc:spChg>
        <pc:spChg chg="del">
          <ac:chgData name="Miguel Lopez M" userId="c87fad10-2e85-47e3-aa4e-2d55a76fc039" providerId="ADAL" clId="{D028821C-F074-4AD9-9B62-3C1F1FEC5B50}" dt="2019-11-19T12:51:43.564" v="1161" actId="478"/>
          <ac:spMkLst>
            <pc:docMk/>
            <pc:sldMk cId="894927757" sldId="276"/>
            <ac:spMk id="10" creationId="{BA8FFD76-212A-4CD1-A684-9A996F75D2EC}"/>
          </ac:spMkLst>
        </pc:spChg>
      </pc:sldChg>
    </pc:docChg>
  </pc:docChgLst>
  <pc:docChgLst>
    <pc:chgData name="Miguel Lopez M" userId="c87fad10-2e85-47e3-aa4e-2d55a76fc039" providerId="ADAL" clId="{EB858A36-AB28-4B04-B9A9-DE9DC862CB8E}"/>
    <pc:docChg chg="undo custSel addSld delSld modSld sldOrd modMainMaster">
      <pc:chgData name="Miguel Lopez M" userId="c87fad10-2e85-47e3-aa4e-2d55a76fc039" providerId="ADAL" clId="{EB858A36-AB28-4B04-B9A9-DE9DC862CB8E}" dt="2019-12-12T15:45:51.047" v="1601" actId="20577"/>
      <pc:docMkLst>
        <pc:docMk/>
      </pc:docMkLst>
      <pc:sldChg chg="modSp">
        <pc:chgData name="Miguel Lopez M" userId="c87fad10-2e85-47e3-aa4e-2d55a76fc039" providerId="ADAL" clId="{EB858A36-AB28-4B04-B9A9-DE9DC862CB8E}" dt="2019-12-12T14:38:07.571" v="1355" actId="20577"/>
        <pc:sldMkLst>
          <pc:docMk/>
          <pc:sldMk cId="2793919572" sldId="265"/>
        </pc:sldMkLst>
        <pc:spChg chg="mod">
          <ac:chgData name="Miguel Lopez M" userId="c87fad10-2e85-47e3-aa4e-2d55a76fc039" providerId="ADAL" clId="{EB858A36-AB28-4B04-B9A9-DE9DC862CB8E}" dt="2019-12-12T14:38:07.571" v="1355" actId="20577"/>
          <ac:spMkLst>
            <pc:docMk/>
            <pc:sldMk cId="2793919572" sldId="265"/>
            <ac:spMk id="3" creationId="{03FDB61D-3972-4DBC-807D-1A1943E1A97F}"/>
          </ac:spMkLst>
        </pc:spChg>
      </pc:sldChg>
      <pc:sldChg chg="modSp">
        <pc:chgData name="Miguel Lopez M" userId="c87fad10-2e85-47e3-aa4e-2d55a76fc039" providerId="ADAL" clId="{EB858A36-AB28-4B04-B9A9-DE9DC862CB8E}" dt="2019-12-12T14:41:55.729" v="1377" actId="20577"/>
        <pc:sldMkLst>
          <pc:docMk/>
          <pc:sldMk cId="340404466" sldId="270"/>
        </pc:sldMkLst>
        <pc:spChg chg="mod">
          <ac:chgData name="Miguel Lopez M" userId="c87fad10-2e85-47e3-aa4e-2d55a76fc039" providerId="ADAL" clId="{EB858A36-AB28-4B04-B9A9-DE9DC862CB8E}" dt="2019-12-12T14:41:55.729" v="1377" actId="20577"/>
          <ac:spMkLst>
            <pc:docMk/>
            <pc:sldMk cId="340404466" sldId="270"/>
            <ac:spMk id="3" creationId="{B4757D76-61A6-4E49-9C45-EC853D582EB3}"/>
          </ac:spMkLst>
        </pc:spChg>
      </pc:sldChg>
      <pc:sldChg chg="delSp modSp del">
        <pc:chgData name="Miguel Lopez M" userId="c87fad10-2e85-47e3-aa4e-2d55a76fc039" providerId="ADAL" clId="{EB858A36-AB28-4B04-B9A9-DE9DC862CB8E}" dt="2019-12-11T15:25:48.700" v="270" actId="2696"/>
        <pc:sldMkLst>
          <pc:docMk/>
          <pc:sldMk cId="1074254590" sldId="273"/>
        </pc:sldMkLst>
        <pc:spChg chg="mod">
          <ac:chgData name="Miguel Lopez M" userId="c87fad10-2e85-47e3-aa4e-2d55a76fc039" providerId="ADAL" clId="{EB858A36-AB28-4B04-B9A9-DE9DC862CB8E}" dt="2019-12-11T15:13:44.245" v="33" actId="1038"/>
          <ac:spMkLst>
            <pc:docMk/>
            <pc:sldMk cId="1074254590" sldId="273"/>
            <ac:spMk id="4" creationId="{6CE61EEF-69A7-4489-A270-FA537767BCA2}"/>
          </ac:spMkLst>
        </pc:spChg>
        <pc:spChg chg="mod">
          <ac:chgData name="Miguel Lopez M" userId="c87fad10-2e85-47e3-aa4e-2d55a76fc039" providerId="ADAL" clId="{EB858A36-AB28-4B04-B9A9-DE9DC862CB8E}" dt="2019-12-11T15:13:44.245" v="33" actId="1038"/>
          <ac:spMkLst>
            <pc:docMk/>
            <pc:sldMk cId="1074254590" sldId="273"/>
            <ac:spMk id="5" creationId="{9A5093D5-985A-4371-9B61-FB90563DA259}"/>
          </ac:spMkLst>
        </pc:spChg>
        <pc:spChg chg="del mod">
          <ac:chgData name="Miguel Lopez M" userId="c87fad10-2e85-47e3-aa4e-2d55a76fc039" providerId="ADAL" clId="{EB858A36-AB28-4B04-B9A9-DE9DC862CB8E}" dt="2019-12-11T15:23:35.481" v="182" actId="478"/>
          <ac:spMkLst>
            <pc:docMk/>
            <pc:sldMk cId="1074254590" sldId="273"/>
            <ac:spMk id="8" creationId="{98528AE4-34C9-4F9C-8254-47C3DB846FE9}"/>
          </ac:spMkLst>
        </pc:spChg>
        <pc:spChg chg="del mod">
          <ac:chgData name="Miguel Lopez M" userId="c87fad10-2e85-47e3-aa4e-2d55a76fc039" providerId="ADAL" clId="{EB858A36-AB28-4B04-B9A9-DE9DC862CB8E}" dt="2019-12-11T15:23:35.481" v="182" actId="478"/>
          <ac:spMkLst>
            <pc:docMk/>
            <pc:sldMk cId="1074254590" sldId="273"/>
            <ac:spMk id="9" creationId="{EE953C0A-67A3-4D5E-80C0-1EE522C75D1C}"/>
          </ac:spMkLst>
        </pc:spChg>
        <pc:spChg chg="del mod">
          <ac:chgData name="Miguel Lopez M" userId="c87fad10-2e85-47e3-aa4e-2d55a76fc039" providerId="ADAL" clId="{EB858A36-AB28-4B04-B9A9-DE9DC862CB8E}" dt="2019-12-11T15:23:35.481" v="182" actId="478"/>
          <ac:spMkLst>
            <pc:docMk/>
            <pc:sldMk cId="1074254590" sldId="273"/>
            <ac:spMk id="10" creationId="{68F1219B-11FE-4C79-8AC5-5CEDDD61A3E7}"/>
          </ac:spMkLst>
        </pc:spChg>
        <pc:spChg chg="del mod">
          <ac:chgData name="Miguel Lopez M" userId="c87fad10-2e85-47e3-aa4e-2d55a76fc039" providerId="ADAL" clId="{EB858A36-AB28-4B04-B9A9-DE9DC862CB8E}" dt="2019-12-11T15:23:35.481" v="182" actId="478"/>
          <ac:spMkLst>
            <pc:docMk/>
            <pc:sldMk cId="1074254590" sldId="273"/>
            <ac:spMk id="11" creationId="{AD590539-A1D0-4C4C-8A31-EA9435E709AC}"/>
          </ac:spMkLst>
        </pc:spChg>
        <pc:spChg chg="del mod">
          <ac:chgData name="Miguel Lopez M" userId="c87fad10-2e85-47e3-aa4e-2d55a76fc039" providerId="ADAL" clId="{EB858A36-AB28-4B04-B9A9-DE9DC862CB8E}" dt="2019-12-11T15:23:35.481" v="182" actId="478"/>
          <ac:spMkLst>
            <pc:docMk/>
            <pc:sldMk cId="1074254590" sldId="273"/>
            <ac:spMk id="15" creationId="{8408F7D0-348B-45B5-A315-E6E1D48D1B60}"/>
          </ac:spMkLst>
        </pc:spChg>
        <pc:spChg chg="mod">
          <ac:chgData name="Miguel Lopez M" userId="c87fad10-2e85-47e3-aa4e-2d55a76fc039" providerId="ADAL" clId="{EB858A36-AB28-4B04-B9A9-DE9DC862CB8E}" dt="2019-12-11T15:18:00.106" v="77" actId="1037"/>
          <ac:spMkLst>
            <pc:docMk/>
            <pc:sldMk cId="1074254590" sldId="273"/>
            <ac:spMk id="16" creationId="{D5B5D2E9-847B-48E5-9EF7-06EB5F70FF5C}"/>
          </ac:spMkLst>
        </pc:spChg>
      </pc:sldChg>
      <pc:sldChg chg="addSp delSp modSp">
        <pc:chgData name="Miguel Lopez M" userId="c87fad10-2e85-47e3-aa4e-2d55a76fc039" providerId="ADAL" clId="{EB858A36-AB28-4B04-B9A9-DE9DC862CB8E}" dt="2019-12-12T15:05:54.533" v="1574"/>
        <pc:sldMkLst>
          <pc:docMk/>
          <pc:sldMk cId="2240600561" sldId="274"/>
        </pc:sldMkLst>
        <pc:spChg chg="mod">
          <ac:chgData name="Miguel Lopez M" userId="c87fad10-2e85-47e3-aa4e-2d55a76fc039" providerId="ADAL" clId="{EB858A36-AB28-4B04-B9A9-DE9DC862CB8E}" dt="2019-12-12T15:02:06.686" v="1549" actId="20577"/>
          <ac:spMkLst>
            <pc:docMk/>
            <pc:sldMk cId="2240600561" sldId="274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5:05:54.533" v="1574"/>
          <ac:spMkLst>
            <pc:docMk/>
            <pc:sldMk cId="2240600561" sldId="274"/>
            <ac:spMk id="3" creationId="{3306A4A9-7926-42C9-9748-9ED276C968A4}"/>
          </ac:spMkLst>
        </pc:spChg>
        <pc:spChg chg="del">
          <ac:chgData name="Miguel Lopez M" userId="c87fad10-2e85-47e3-aa4e-2d55a76fc039" providerId="ADAL" clId="{EB858A36-AB28-4B04-B9A9-DE9DC862CB8E}" dt="2019-12-11T15:29:16.929" v="277" actId="478"/>
          <ac:spMkLst>
            <pc:docMk/>
            <pc:sldMk cId="2240600561" sldId="274"/>
            <ac:spMk id="8" creationId="{E49B981F-92FE-4E78-AB00-E827F22ABB13}"/>
          </ac:spMkLst>
        </pc:spChg>
        <pc:spChg chg="del mod">
          <ac:chgData name="Miguel Lopez M" userId="c87fad10-2e85-47e3-aa4e-2d55a76fc039" providerId="ADAL" clId="{EB858A36-AB28-4B04-B9A9-DE9DC862CB8E}" dt="2019-12-11T15:29:19.992" v="279" actId="478"/>
          <ac:spMkLst>
            <pc:docMk/>
            <pc:sldMk cId="2240600561" sldId="274"/>
            <ac:spMk id="9" creationId="{B5D34A49-F4B1-432C-8FE6-5E5A21EC32D8}"/>
          </ac:spMkLst>
        </pc:spChg>
        <pc:picChg chg="add del">
          <ac:chgData name="Miguel Lopez M" userId="c87fad10-2e85-47e3-aa4e-2d55a76fc039" providerId="ADAL" clId="{EB858A36-AB28-4B04-B9A9-DE9DC862CB8E}" dt="2019-12-11T15:29:14.553" v="276" actId="478"/>
          <ac:picMkLst>
            <pc:docMk/>
            <pc:sldMk cId="2240600561" sldId="274"/>
            <ac:picMk id="7" creationId="{61663FAA-BB40-4677-A5BF-82DA10D874DB}"/>
          </ac:picMkLst>
        </pc:picChg>
        <pc:cxnChg chg="del">
          <ac:chgData name="Miguel Lopez M" userId="c87fad10-2e85-47e3-aa4e-2d55a76fc039" providerId="ADAL" clId="{EB858A36-AB28-4B04-B9A9-DE9DC862CB8E}" dt="2019-12-11T15:29:21.681" v="280" actId="478"/>
          <ac:cxnSpMkLst>
            <pc:docMk/>
            <pc:sldMk cId="2240600561" sldId="274"/>
            <ac:cxnSpMk id="10" creationId="{360C6036-6384-4714-BF49-F21D313C0E02}"/>
          </ac:cxnSpMkLst>
        </pc:cxnChg>
        <pc:cxnChg chg="del">
          <ac:chgData name="Miguel Lopez M" userId="c87fad10-2e85-47e3-aa4e-2d55a76fc039" providerId="ADAL" clId="{EB858A36-AB28-4B04-B9A9-DE9DC862CB8E}" dt="2019-12-11T15:29:21.681" v="280" actId="478"/>
          <ac:cxnSpMkLst>
            <pc:docMk/>
            <pc:sldMk cId="2240600561" sldId="274"/>
            <ac:cxnSpMk id="11" creationId="{A2A70A14-51DD-4735-A7E8-EF82F35FD711}"/>
          </ac:cxnSpMkLst>
        </pc:cxnChg>
      </pc:sldChg>
      <pc:sldChg chg="delSp modSp del">
        <pc:chgData name="Miguel Lopez M" userId="c87fad10-2e85-47e3-aa4e-2d55a76fc039" providerId="ADAL" clId="{EB858A36-AB28-4B04-B9A9-DE9DC862CB8E}" dt="2019-12-12T15:42:02.324" v="1588" actId="2696"/>
        <pc:sldMkLst>
          <pc:docMk/>
          <pc:sldMk cId="2495688837" sldId="275"/>
        </pc:sldMkLst>
        <pc:spChg chg="mod">
          <ac:chgData name="Miguel Lopez M" userId="c87fad10-2e85-47e3-aa4e-2d55a76fc039" providerId="ADAL" clId="{EB858A36-AB28-4B04-B9A9-DE9DC862CB8E}" dt="2019-12-12T15:02:16.940" v="1555" actId="20577"/>
          <ac:spMkLst>
            <pc:docMk/>
            <pc:sldMk cId="2495688837" sldId="275"/>
            <ac:spMk id="2" creationId="{20A2E232-FC50-4654-AFC1-451CF2C58DDC}"/>
          </ac:spMkLst>
        </pc:spChg>
        <pc:spChg chg="mod">
          <ac:chgData name="Miguel Lopez M" userId="c87fad10-2e85-47e3-aa4e-2d55a76fc039" providerId="ADAL" clId="{EB858A36-AB28-4B04-B9A9-DE9DC862CB8E}" dt="2019-12-12T15:07:27.866" v="1577" actId="20577"/>
          <ac:spMkLst>
            <pc:docMk/>
            <pc:sldMk cId="2495688837" sldId="275"/>
            <ac:spMk id="3" creationId="{05F279D5-1771-4CCC-80A6-6207B614EC8D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4" creationId="{E682F88B-8F6D-4ADF-BE5B-8F3CE995FCF2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5" creationId="{77454B85-0408-4214-9395-20AA89B3E5A7}"/>
          </ac:spMkLst>
        </pc:spChg>
        <pc:spChg chg="mod">
          <ac:chgData name="Miguel Lopez M" userId="c87fad10-2e85-47e3-aa4e-2d55a76fc039" providerId="ADAL" clId="{EB858A36-AB28-4B04-B9A9-DE9DC862CB8E}" dt="2019-12-11T15:37:46.442" v="445" actId="1038"/>
          <ac:spMkLst>
            <pc:docMk/>
            <pc:sldMk cId="2495688837" sldId="275"/>
            <ac:spMk id="7" creationId="{CFA2CFFB-9034-4015-8881-1F6613FB9170}"/>
          </ac:spMkLst>
        </pc:spChg>
        <pc:spChg chg="mod">
          <ac:chgData name="Miguel Lopez M" userId="c87fad10-2e85-47e3-aa4e-2d55a76fc039" providerId="ADAL" clId="{EB858A36-AB28-4B04-B9A9-DE9DC862CB8E}" dt="2019-12-11T15:37:46.442" v="445" actId="1038"/>
          <ac:spMkLst>
            <pc:docMk/>
            <pc:sldMk cId="2495688837" sldId="275"/>
            <ac:spMk id="8" creationId="{935DB82E-3227-4CB0-A27F-D301181B9BC4}"/>
          </ac:spMkLst>
        </pc:spChg>
        <pc:spChg chg="mod">
          <ac:chgData name="Miguel Lopez M" userId="c87fad10-2e85-47e3-aa4e-2d55a76fc039" providerId="ADAL" clId="{EB858A36-AB28-4B04-B9A9-DE9DC862CB8E}" dt="2019-12-11T15:37:46.442" v="445" actId="1038"/>
          <ac:spMkLst>
            <pc:docMk/>
            <pc:sldMk cId="2495688837" sldId="275"/>
            <ac:spMk id="9" creationId="{B9C59B17-9E32-4C27-AFE5-9B6140729E86}"/>
          </ac:spMkLst>
        </pc:spChg>
        <pc:spChg chg="mod">
          <ac:chgData name="Miguel Lopez M" userId="c87fad10-2e85-47e3-aa4e-2d55a76fc039" providerId="ADAL" clId="{EB858A36-AB28-4B04-B9A9-DE9DC862CB8E}" dt="2019-12-11T15:37:46.442" v="445" actId="1038"/>
          <ac:spMkLst>
            <pc:docMk/>
            <pc:sldMk cId="2495688837" sldId="275"/>
            <ac:spMk id="10" creationId="{BA8FFD76-212A-4CD1-A684-9A996F75D2EC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11" creationId="{E1B75027-4758-433C-805E-11D9E3A9EE70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12" creationId="{C85182D6-F7D6-4C02-8DDD-9A415CF73CE3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13" creationId="{4B0CFDAE-AD9F-422F-AC21-FD734AF89C73}"/>
          </ac:spMkLst>
        </pc:spChg>
        <pc:spChg chg="del">
          <ac:chgData name="Miguel Lopez M" userId="c87fad10-2e85-47e3-aa4e-2d55a76fc039" providerId="ADAL" clId="{EB858A36-AB28-4B04-B9A9-DE9DC862CB8E}" dt="2019-12-11T15:36:32.171" v="401" actId="478"/>
          <ac:spMkLst>
            <pc:docMk/>
            <pc:sldMk cId="2495688837" sldId="275"/>
            <ac:spMk id="14" creationId="{F5D3A62D-B161-4EC0-BF2A-7426C469B491}"/>
          </ac:spMkLst>
        </pc:spChg>
      </pc:sldChg>
      <pc:sldChg chg="modSp">
        <pc:chgData name="Miguel Lopez M" userId="c87fad10-2e85-47e3-aa4e-2d55a76fc039" providerId="ADAL" clId="{EB858A36-AB28-4B04-B9A9-DE9DC862CB8E}" dt="2019-12-12T15:02:20.166" v="1557" actId="20577"/>
        <pc:sldMkLst>
          <pc:docMk/>
          <pc:sldMk cId="894927757" sldId="276"/>
        </pc:sldMkLst>
        <pc:spChg chg="mod">
          <ac:chgData name="Miguel Lopez M" userId="c87fad10-2e85-47e3-aa4e-2d55a76fc039" providerId="ADAL" clId="{EB858A36-AB28-4B04-B9A9-DE9DC862CB8E}" dt="2019-12-12T15:02:20.166" v="1557" actId="20577"/>
          <ac:spMkLst>
            <pc:docMk/>
            <pc:sldMk cId="894927757" sldId="276"/>
            <ac:spMk id="2" creationId="{20A2E232-FC50-4654-AFC1-451CF2C58DDC}"/>
          </ac:spMkLst>
        </pc:spChg>
        <pc:spChg chg="mod">
          <ac:chgData name="Miguel Lopez M" userId="c87fad10-2e85-47e3-aa4e-2d55a76fc039" providerId="ADAL" clId="{EB858A36-AB28-4B04-B9A9-DE9DC862CB8E}" dt="2019-12-11T16:21:33.644" v="1074" actId="20577"/>
          <ac:spMkLst>
            <pc:docMk/>
            <pc:sldMk cId="894927757" sldId="276"/>
            <ac:spMk id="3" creationId="{05F279D5-1771-4CCC-80A6-6207B614EC8D}"/>
          </ac:spMkLst>
        </pc:spChg>
      </pc:sldChg>
      <pc:sldChg chg="add del">
        <pc:chgData name="Miguel Lopez M" userId="c87fad10-2e85-47e3-aa4e-2d55a76fc039" providerId="ADAL" clId="{EB858A36-AB28-4B04-B9A9-DE9DC862CB8E}" dt="2019-12-11T15:25:55.843" v="271" actId="2696"/>
        <pc:sldMkLst>
          <pc:docMk/>
          <pc:sldMk cId="1259360805" sldId="277"/>
        </pc:sldMkLst>
      </pc:sldChg>
      <pc:sldChg chg="modSp add">
        <pc:chgData name="Miguel Lopez M" userId="c87fad10-2e85-47e3-aa4e-2d55a76fc039" providerId="ADAL" clId="{EB858A36-AB28-4B04-B9A9-DE9DC862CB8E}" dt="2019-12-12T15:00:37.130" v="1547" actId="20577"/>
        <pc:sldMkLst>
          <pc:docMk/>
          <pc:sldMk cId="3081691397" sldId="278"/>
        </pc:sldMkLst>
        <pc:spChg chg="mod">
          <ac:chgData name="Miguel Lopez M" userId="c87fad10-2e85-47e3-aa4e-2d55a76fc039" providerId="ADAL" clId="{EB858A36-AB28-4B04-B9A9-DE9DC862CB8E}" dt="2019-12-11T15:24:08.303" v="193" actId="20577"/>
          <ac:spMkLst>
            <pc:docMk/>
            <pc:sldMk cId="3081691397" sldId="278"/>
            <ac:spMk id="2" creationId="{500CB243-5053-4088-9266-E24228CEA4D4}"/>
          </ac:spMkLst>
        </pc:spChg>
        <pc:spChg chg="mod">
          <ac:chgData name="Miguel Lopez M" userId="c87fad10-2e85-47e3-aa4e-2d55a76fc039" providerId="ADAL" clId="{EB858A36-AB28-4B04-B9A9-DE9DC862CB8E}" dt="2019-12-12T15:00:37.130" v="1547" actId="20577"/>
          <ac:spMkLst>
            <pc:docMk/>
            <pc:sldMk cId="3081691397" sldId="278"/>
            <ac:spMk id="3" creationId="{2DC94ECE-3B18-4B8F-B0A8-ED497586A8D2}"/>
          </ac:spMkLst>
        </pc:spChg>
      </pc:sldChg>
      <pc:sldChg chg="addSp delSp modSp add">
        <pc:chgData name="Miguel Lopez M" userId="c87fad10-2e85-47e3-aa4e-2d55a76fc039" providerId="ADAL" clId="{EB858A36-AB28-4B04-B9A9-DE9DC862CB8E}" dt="2019-12-12T14:26:25.162" v="1262" actId="20577"/>
        <pc:sldMkLst>
          <pc:docMk/>
          <pc:sldMk cId="2009199262" sldId="279"/>
        </pc:sldMkLst>
        <pc:spChg chg="mod">
          <ac:chgData name="Miguel Lopez M" userId="c87fad10-2e85-47e3-aa4e-2d55a76fc039" providerId="ADAL" clId="{EB858A36-AB28-4B04-B9A9-DE9DC862CB8E}" dt="2019-12-12T14:26:25.162" v="1262" actId="20577"/>
          <ac:spMkLst>
            <pc:docMk/>
            <pc:sldMk cId="2009199262" sldId="279"/>
            <ac:spMk id="2" creationId="{A6DD660C-DCAD-4964-9EBB-4CE875148093}"/>
          </ac:spMkLst>
        </pc:spChg>
        <pc:spChg chg="del">
          <ac:chgData name="Miguel Lopez M" userId="c87fad10-2e85-47e3-aa4e-2d55a76fc039" providerId="ADAL" clId="{EB858A36-AB28-4B04-B9A9-DE9DC862CB8E}" dt="2019-12-12T12:45:35.022" v="1227" actId="478"/>
          <ac:spMkLst>
            <pc:docMk/>
            <pc:sldMk cId="2009199262" sldId="279"/>
            <ac:spMk id="3" creationId="{F29D2067-1025-44AF-8D2F-4066F419E4BE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7" creationId="{8F0D598A-746A-40DE-9169-F58BB901497A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8" creationId="{CAC92487-DBF5-4B25-9723-AACCC3EE40AB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9" creationId="{6518308E-06E1-4DB4-84D9-6586AA6D4002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10" creationId="{1D84C997-E600-4062-88B0-070D8343513D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11" creationId="{25224C7C-3E2D-436E-A73F-8F26F6EA6EF3}"/>
          </ac:spMkLst>
        </pc:spChg>
        <pc:spChg chg="add">
          <ac:chgData name="Miguel Lopez M" userId="c87fad10-2e85-47e3-aa4e-2d55a76fc039" providerId="ADAL" clId="{EB858A36-AB28-4B04-B9A9-DE9DC862CB8E}" dt="2019-12-11T15:25:32.418" v="269"/>
          <ac:spMkLst>
            <pc:docMk/>
            <pc:sldMk cId="2009199262" sldId="279"/>
            <ac:spMk id="12" creationId="{A439B05C-0D9F-4F83-9CA9-A91762FD9EC3}"/>
          </ac:spMkLst>
        </pc:spChg>
      </pc:sldChg>
      <pc:sldChg chg="addSp delSp modSp add ord">
        <pc:chgData name="Miguel Lopez M" userId="c87fad10-2e85-47e3-aa4e-2d55a76fc039" providerId="ADAL" clId="{EB858A36-AB28-4B04-B9A9-DE9DC862CB8E}" dt="2019-12-12T15:45:51.047" v="1601" actId="20577"/>
        <pc:sldMkLst>
          <pc:docMk/>
          <pc:sldMk cId="3945682735" sldId="280"/>
        </pc:sldMkLst>
        <pc:spChg chg="mod">
          <ac:chgData name="Miguel Lopez M" userId="c87fad10-2e85-47e3-aa4e-2d55a76fc039" providerId="ADAL" clId="{EB858A36-AB28-4B04-B9A9-DE9DC862CB8E}" dt="2019-12-12T15:02:35.026" v="1567" actId="20577"/>
          <ac:spMkLst>
            <pc:docMk/>
            <pc:sldMk cId="3945682735" sldId="280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5:45:51.047" v="1601" actId="20577"/>
          <ac:spMkLst>
            <pc:docMk/>
            <pc:sldMk cId="3945682735" sldId="280"/>
            <ac:spMk id="3" creationId="{3306A4A9-7926-42C9-9748-9ED276C968A4}"/>
          </ac:spMkLst>
        </pc:spChg>
        <pc:spChg chg="mod">
          <ac:chgData name="Miguel Lopez M" userId="c87fad10-2e85-47e3-aa4e-2d55a76fc039" providerId="ADAL" clId="{EB858A36-AB28-4B04-B9A9-DE9DC862CB8E}" dt="2019-12-11T16:03:38.029" v="952" actId="1076"/>
          <ac:spMkLst>
            <pc:docMk/>
            <pc:sldMk cId="3945682735" sldId="280"/>
            <ac:spMk id="8" creationId="{E49B981F-92FE-4E78-AB00-E827F22ABB13}"/>
          </ac:spMkLst>
        </pc:spChg>
        <pc:spChg chg="mod">
          <ac:chgData name="Miguel Lopez M" userId="c87fad10-2e85-47e3-aa4e-2d55a76fc039" providerId="ADAL" clId="{EB858A36-AB28-4B04-B9A9-DE9DC862CB8E}" dt="2019-12-11T16:03:46.392" v="953" actId="1036"/>
          <ac:spMkLst>
            <pc:docMk/>
            <pc:sldMk cId="3945682735" sldId="280"/>
            <ac:spMk id="9" creationId="{B5D34A49-F4B1-432C-8FE6-5E5A21EC32D8}"/>
          </ac:spMkLst>
        </pc:spChg>
        <pc:picChg chg="del">
          <ac:chgData name="Miguel Lopez M" userId="c87fad10-2e85-47e3-aa4e-2d55a76fc039" providerId="ADAL" clId="{EB858A36-AB28-4B04-B9A9-DE9DC862CB8E}" dt="2019-12-11T15:49:19.595" v="733" actId="478"/>
          <ac:picMkLst>
            <pc:docMk/>
            <pc:sldMk cId="3945682735" sldId="280"/>
            <ac:picMk id="7" creationId="{61663FAA-BB40-4677-A5BF-82DA10D874DB}"/>
          </ac:picMkLst>
        </pc:picChg>
        <pc:picChg chg="add del mod">
          <ac:chgData name="Miguel Lopez M" userId="c87fad10-2e85-47e3-aa4e-2d55a76fc039" providerId="ADAL" clId="{EB858A36-AB28-4B04-B9A9-DE9DC862CB8E}" dt="2019-12-11T15:50:23.146" v="739" actId="478"/>
          <ac:picMkLst>
            <pc:docMk/>
            <pc:sldMk cId="3945682735" sldId="280"/>
            <ac:picMk id="12" creationId="{857BC6E5-AF40-45DB-BAB3-3ADD13FB285B}"/>
          </ac:picMkLst>
        </pc:picChg>
        <pc:picChg chg="add mod ord">
          <ac:chgData name="Miguel Lopez M" userId="c87fad10-2e85-47e3-aa4e-2d55a76fc039" providerId="ADAL" clId="{EB858A36-AB28-4B04-B9A9-DE9DC862CB8E}" dt="2019-12-11T16:03:33.022" v="951" actId="14100"/>
          <ac:picMkLst>
            <pc:docMk/>
            <pc:sldMk cId="3945682735" sldId="280"/>
            <ac:picMk id="13" creationId="{97E8352E-601B-440D-A74C-FF4D77AE1332}"/>
          </ac:picMkLst>
        </pc:picChg>
        <pc:cxnChg chg="mod">
          <ac:chgData name="Miguel Lopez M" userId="c87fad10-2e85-47e3-aa4e-2d55a76fc039" providerId="ADAL" clId="{EB858A36-AB28-4B04-B9A9-DE9DC862CB8E}" dt="2019-12-11T16:03:46.392" v="953" actId="1036"/>
          <ac:cxnSpMkLst>
            <pc:docMk/>
            <pc:sldMk cId="3945682735" sldId="280"/>
            <ac:cxnSpMk id="10" creationId="{360C6036-6384-4714-BF49-F21D313C0E02}"/>
          </ac:cxnSpMkLst>
        </pc:cxnChg>
        <pc:cxnChg chg="mod">
          <ac:chgData name="Miguel Lopez M" userId="c87fad10-2e85-47e3-aa4e-2d55a76fc039" providerId="ADAL" clId="{EB858A36-AB28-4B04-B9A9-DE9DC862CB8E}" dt="2019-12-11T16:03:46.392" v="953" actId="1036"/>
          <ac:cxnSpMkLst>
            <pc:docMk/>
            <pc:sldMk cId="3945682735" sldId="280"/>
            <ac:cxnSpMk id="11" creationId="{A2A70A14-51DD-4735-A7E8-EF82F35FD711}"/>
          </ac:cxnSpMkLst>
        </pc:cxnChg>
      </pc:sldChg>
      <pc:sldChg chg="delSp modSp add ord">
        <pc:chgData name="Miguel Lopez M" userId="c87fad10-2e85-47e3-aa4e-2d55a76fc039" providerId="ADAL" clId="{EB858A36-AB28-4B04-B9A9-DE9DC862CB8E}" dt="2019-12-12T15:02:23.278" v="1559" actId="20577"/>
        <pc:sldMkLst>
          <pc:docMk/>
          <pc:sldMk cId="18774186" sldId="281"/>
        </pc:sldMkLst>
        <pc:spChg chg="mod">
          <ac:chgData name="Miguel Lopez M" userId="c87fad10-2e85-47e3-aa4e-2d55a76fc039" providerId="ADAL" clId="{EB858A36-AB28-4B04-B9A9-DE9DC862CB8E}" dt="2019-12-12T15:02:23.278" v="1559" actId="20577"/>
          <ac:spMkLst>
            <pc:docMk/>
            <pc:sldMk cId="18774186" sldId="281"/>
            <ac:spMk id="2" creationId="{A6DD660C-DCAD-4964-9EBB-4CE875148093}"/>
          </ac:spMkLst>
        </pc:spChg>
        <pc:spChg chg="del">
          <ac:chgData name="Miguel Lopez M" userId="c87fad10-2e85-47e3-aa4e-2d55a76fc039" providerId="ADAL" clId="{EB858A36-AB28-4B04-B9A9-DE9DC862CB8E}" dt="2019-12-12T12:45:40.711" v="1228" actId="478"/>
          <ac:spMkLst>
            <pc:docMk/>
            <pc:sldMk cId="18774186" sldId="281"/>
            <ac:spMk id="3" creationId="{F29D2067-1025-44AF-8D2F-4066F419E4BE}"/>
          </ac:spMkLst>
        </pc:spChg>
        <pc:spChg chg="mod">
          <ac:chgData name="Miguel Lopez M" userId="c87fad10-2e85-47e3-aa4e-2d55a76fc039" providerId="ADAL" clId="{EB858A36-AB28-4B04-B9A9-DE9DC862CB8E}" dt="2019-12-12T14:30:39.351" v="1315" actId="1037"/>
          <ac:spMkLst>
            <pc:docMk/>
            <pc:sldMk cId="18774186" sldId="281"/>
            <ac:spMk id="7" creationId="{8F0D598A-746A-40DE-9169-F58BB901497A}"/>
          </ac:spMkLst>
        </pc:spChg>
        <pc:spChg chg="mod">
          <ac:chgData name="Miguel Lopez M" userId="c87fad10-2e85-47e3-aa4e-2d55a76fc039" providerId="ADAL" clId="{EB858A36-AB28-4B04-B9A9-DE9DC862CB8E}" dt="2019-12-12T14:30:39.351" v="1315" actId="1037"/>
          <ac:spMkLst>
            <pc:docMk/>
            <pc:sldMk cId="18774186" sldId="281"/>
            <ac:spMk id="8" creationId="{CAC92487-DBF5-4B25-9723-AACCC3EE40AB}"/>
          </ac:spMkLst>
        </pc:spChg>
        <pc:spChg chg="mod">
          <ac:chgData name="Miguel Lopez M" userId="c87fad10-2e85-47e3-aa4e-2d55a76fc039" providerId="ADAL" clId="{EB858A36-AB28-4B04-B9A9-DE9DC862CB8E}" dt="2019-12-12T14:30:39.351" v="1315" actId="1037"/>
          <ac:spMkLst>
            <pc:docMk/>
            <pc:sldMk cId="18774186" sldId="281"/>
            <ac:spMk id="9" creationId="{6518308E-06E1-4DB4-84D9-6586AA6D4002}"/>
          </ac:spMkLst>
        </pc:spChg>
        <pc:spChg chg="del mod">
          <ac:chgData name="Miguel Lopez M" userId="c87fad10-2e85-47e3-aa4e-2d55a76fc039" providerId="ADAL" clId="{EB858A36-AB28-4B04-B9A9-DE9DC862CB8E}" dt="2019-12-11T15:56:15.900" v="787"/>
          <ac:spMkLst>
            <pc:docMk/>
            <pc:sldMk cId="18774186" sldId="281"/>
            <ac:spMk id="10" creationId="{1D84C997-E600-4062-88B0-070D8343513D}"/>
          </ac:spMkLst>
        </pc:spChg>
        <pc:spChg chg="mod">
          <ac:chgData name="Miguel Lopez M" userId="c87fad10-2e85-47e3-aa4e-2d55a76fc039" providerId="ADAL" clId="{EB858A36-AB28-4B04-B9A9-DE9DC862CB8E}" dt="2019-12-12T14:30:39.351" v="1315" actId="1037"/>
          <ac:spMkLst>
            <pc:docMk/>
            <pc:sldMk cId="18774186" sldId="281"/>
            <ac:spMk id="11" creationId="{25224C7C-3E2D-436E-A73F-8F26F6EA6EF3}"/>
          </ac:spMkLst>
        </pc:spChg>
        <pc:spChg chg="mod">
          <ac:chgData name="Miguel Lopez M" userId="c87fad10-2e85-47e3-aa4e-2d55a76fc039" providerId="ADAL" clId="{EB858A36-AB28-4B04-B9A9-DE9DC862CB8E}" dt="2019-12-12T14:30:39.351" v="1315" actId="1037"/>
          <ac:spMkLst>
            <pc:docMk/>
            <pc:sldMk cId="18774186" sldId="281"/>
            <ac:spMk id="12" creationId="{A439B05C-0D9F-4F83-9CA9-A91762FD9EC3}"/>
          </ac:spMkLst>
        </pc:spChg>
      </pc:sldChg>
      <pc:sldChg chg="delSp modSp add">
        <pc:chgData name="Miguel Lopez M" userId="c87fad10-2e85-47e3-aa4e-2d55a76fc039" providerId="ADAL" clId="{EB858A36-AB28-4B04-B9A9-DE9DC862CB8E}" dt="2019-12-12T15:02:31.526" v="1565" actId="20577"/>
        <pc:sldMkLst>
          <pc:docMk/>
          <pc:sldMk cId="374963940" sldId="282"/>
        </pc:sldMkLst>
        <pc:spChg chg="mod">
          <ac:chgData name="Miguel Lopez M" userId="c87fad10-2e85-47e3-aa4e-2d55a76fc039" providerId="ADAL" clId="{EB858A36-AB28-4B04-B9A9-DE9DC862CB8E}" dt="2019-12-12T15:02:31.526" v="1565" actId="20577"/>
          <ac:spMkLst>
            <pc:docMk/>
            <pc:sldMk cId="374963940" sldId="282"/>
            <ac:spMk id="2" creationId="{A6DD660C-DCAD-4964-9EBB-4CE875148093}"/>
          </ac:spMkLst>
        </pc:spChg>
        <pc:spChg chg="del">
          <ac:chgData name="Miguel Lopez M" userId="c87fad10-2e85-47e3-aa4e-2d55a76fc039" providerId="ADAL" clId="{EB858A36-AB28-4B04-B9A9-DE9DC862CB8E}" dt="2019-12-12T12:45:45.940" v="1230" actId="478"/>
          <ac:spMkLst>
            <pc:docMk/>
            <pc:sldMk cId="374963940" sldId="282"/>
            <ac:spMk id="3" creationId="{F29D2067-1025-44AF-8D2F-4066F419E4BE}"/>
          </ac:spMkLst>
        </pc:spChg>
        <pc:spChg chg="mod">
          <ac:chgData name="Miguel Lopez M" userId="c87fad10-2e85-47e3-aa4e-2d55a76fc039" providerId="ADAL" clId="{EB858A36-AB28-4B04-B9A9-DE9DC862CB8E}" dt="2019-12-12T14:31:07.589" v="1321" actId="1037"/>
          <ac:spMkLst>
            <pc:docMk/>
            <pc:sldMk cId="374963940" sldId="282"/>
            <ac:spMk id="7" creationId="{8F0D598A-746A-40DE-9169-F58BB901497A}"/>
          </ac:spMkLst>
        </pc:spChg>
        <pc:spChg chg="mod">
          <ac:chgData name="Miguel Lopez M" userId="c87fad10-2e85-47e3-aa4e-2d55a76fc039" providerId="ADAL" clId="{EB858A36-AB28-4B04-B9A9-DE9DC862CB8E}" dt="2019-12-12T14:31:07.589" v="1321" actId="1037"/>
          <ac:spMkLst>
            <pc:docMk/>
            <pc:sldMk cId="374963940" sldId="282"/>
            <ac:spMk id="8" creationId="{CAC92487-DBF5-4B25-9723-AACCC3EE40AB}"/>
          </ac:spMkLst>
        </pc:spChg>
        <pc:spChg chg="mod">
          <ac:chgData name="Miguel Lopez M" userId="c87fad10-2e85-47e3-aa4e-2d55a76fc039" providerId="ADAL" clId="{EB858A36-AB28-4B04-B9A9-DE9DC862CB8E}" dt="2019-12-12T14:31:07.589" v="1321" actId="1037"/>
          <ac:spMkLst>
            <pc:docMk/>
            <pc:sldMk cId="374963940" sldId="282"/>
            <ac:spMk id="9" creationId="{6518308E-06E1-4DB4-84D9-6586AA6D4002}"/>
          </ac:spMkLst>
        </pc:spChg>
        <pc:spChg chg="mod">
          <ac:chgData name="Miguel Lopez M" userId="c87fad10-2e85-47e3-aa4e-2d55a76fc039" providerId="ADAL" clId="{EB858A36-AB28-4B04-B9A9-DE9DC862CB8E}" dt="2019-12-12T14:31:07.589" v="1321" actId="1037"/>
          <ac:spMkLst>
            <pc:docMk/>
            <pc:sldMk cId="374963940" sldId="282"/>
            <ac:spMk id="11" creationId="{25224C7C-3E2D-436E-A73F-8F26F6EA6EF3}"/>
          </ac:spMkLst>
        </pc:spChg>
        <pc:spChg chg="mod">
          <ac:chgData name="Miguel Lopez M" userId="c87fad10-2e85-47e3-aa4e-2d55a76fc039" providerId="ADAL" clId="{EB858A36-AB28-4B04-B9A9-DE9DC862CB8E}" dt="2019-12-12T14:31:07.589" v="1321" actId="1037"/>
          <ac:spMkLst>
            <pc:docMk/>
            <pc:sldMk cId="374963940" sldId="282"/>
            <ac:spMk id="12" creationId="{A439B05C-0D9F-4F83-9CA9-A91762FD9EC3}"/>
          </ac:spMkLst>
        </pc:spChg>
      </pc:sldChg>
      <pc:sldChg chg="add del">
        <pc:chgData name="Miguel Lopez M" userId="c87fad10-2e85-47e3-aa4e-2d55a76fc039" providerId="ADAL" clId="{EB858A36-AB28-4B04-B9A9-DE9DC862CB8E}" dt="2019-12-11T15:58:26.428" v="817" actId="2696"/>
        <pc:sldMkLst>
          <pc:docMk/>
          <pc:sldMk cId="3670724250" sldId="282"/>
        </pc:sldMkLst>
      </pc:sldChg>
      <pc:sldChg chg="delSp modSp add">
        <pc:chgData name="Miguel Lopez M" userId="c87fad10-2e85-47e3-aa4e-2d55a76fc039" providerId="ADAL" clId="{EB858A36-AB28-4B04-B9A9-DE9DC862CB8E}" dt="2019-12-12T15:02:40.391" v="1569" actId="20577"/>
        <pc:sldMkLst>
          <pc:docMk/>
          <pc:sldMk cId="809348503" sldId="283"/>
        </pc:sldMkLst>
        <pc:spChg chg="mod">
          <ac:chgData name="Miguel Lopez M" userId="c87fad10-2e85-47e3-aa4e-2d55a76fc039" providerId="ADAL" clId="{EB858A36-AB28-4B04-B9A9-DE9DC862CB8E}" dt="2019-12-12T15:02:40.391" v="1569" actId="20577"/>
          <ac:spMkLst>
            <pc:docMk/>
            <pc:sldMk cId="809348503" sldId="283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4:35:59.670" v="1351" actId="20577"/>
          <ac:spMkLst>
            <pc:docMk/>
            <pc:sldMk cId="809348503" sldId="283"/>
            <ac:spMk id="3" creationId="{3306A4A9-7926-42C9-9748-9ED276C968A4}"/>
          </ac:spMkLst>
        </pc:spChg>
        <pc:spChg chg="del">
          <ac:chgData name="Miguel Lopez M" userId="c87fad10-2e85-47e3-aa4e-2d55a76fc039" providerId="ADAL" clId="{EB858A36-AB28-4B04-B9A9-DE9DC862CB8E}" dt="2019-12-11T16:24:17.512" v="1077" actId="478"/>
          <ac:spMkLst>
            <pc:docMk/>
            <pc:sldMk cId="809348503" sldId="283"/>
            <ac:spMk id="8" creationId="{E49B981F-92FE-4E78-AB00-E827F22ABB13}"/>
          </ac:spMkLst>
        </pc:spChg>
        <pc:spChg chg="del">
          <ac:chgData name="Miguel Lopez M" userId="c87fad10-2e85-47e3-aa4e-2d55a76fc039" providerId="ADAL" clId="{EB858A36-AB28-4B04-B9A9-DE9DC862CB8E}" dt="2019-12-12T08:31:15.047" v="1183" actId="478"/>
          <ac:spMkLst>
            <pc:docMk/>
            <pc:sldMk cId="809348503" sldId="283"/>
            <ac:spMk id="9" creationId="{B5D34A49-F4B1-432C-8FE6-5E5A21EC32D8}"/>
          </ac:spMkLst>
        </pc:spChg>
        <pc:picChg chg="del">
          <ac:chgData name="Miguel Lopez M" userId="c87fad10-2e85-47e3-aa4e-2d55a76fc039" providerId="ADAL" clId="{EB858A36-AB28-4B04-B9A9-DE9DC862CB8E}" dt="2019-12-11T16:24:15.065" v="1076" actId="478"/>
          <ac:picMkLst>
            <pc:docMk/>
            <pc:sldMk cId="809348503" sldId="283"/>
            <ac:picMk id="13" creationId="{97E8352E-601B-440D-A74C-FF4D77AE1332}"/>
          </ac:picMkLst>
        </pc:picChg>
        <pc:cxnChg chg="del">
          <ac:chgData name="Miguel Lopez M" userId="c87fad10-2e85-47e3-aa4e-2d55a76fc039" providerId="ADAL" clId="{EB858A36-AB28-4B04-B9A9-DE9DC862CB8E}" dt="2019-12-12T08:31:13.064" v="1182" actId="478"/>
          <ac:cxnSpMkLst>
            <pc:docMk/>
            <pc:sldMk cId="809348503" sldId="283"/>
            <ac:cxnSpMk id="10" creationId="{360C6036-6384-4714-BF49-F21D313C0E02}"/>
          </ac:cxnSpMkLst>
        </pc:cxnChg>
        <pc:cxnChg chg="del">
          <ac:chgData name="Miguel Lopez M" userId="c87fad10-2e85-47e3-aa4e-2d55a76fc039" providerId="ADAL" clId="{EB858A36-AB28-4B04-B9A9-DE9DC862CB8E}" dt="2019-12-12T08:31:11.769" v="1181" actId="478"/>
          <ac:cxnSpMkLst>
            <pc:docMk/>
            <pc:sldMk cId="809348503" sldId="283"/>
            <ac:cxnSpMk id="11" creationId="{A2A70A14-51DD-4735-A7E8-EF82F35FD711}"/>
          </ac:cxnSpMkLst>
        </pc:cxnChg>
      </pc:sldChg>
      <pc:sldChg chg="delSp modSp add">
        <pc:chgData name="Miguel Lopez M" userId="c87fad10-2e85-47e3-aa4e-2d55a76fc039" providerId="ADAL" clId="{EB858A36-AB28-4B04-B9A9-DE9DC862CB8E}" dt="2019-12-12T15:02:29.110" v="1563" actId="20577"/>
        <pc:sldMkLst>
          <pc:docMk/>
          <pc:sldMk cId="2646551929" sldId="284"/>
        </pc:sldMkLst>
        <pc:spChg chg="mod">
          <ac:chgData name="Miguel Lopez M" userId="c87fad10-2e85-47e3-aa4e-2d55a76fc039" providerId="ADAL" clId="{EB858A36-AB28-4B04-B9A9-DE9DC862CB8E}" dt="2019-12-12T15:02:29.110" v="1563" actId="20577"/>
          <ac:spMkLst>
            <pc:docMk/>
            <pc:sldMk cId="2646551929" sldId="284"/>
            <ac:spMk id="2" creationId="{A6DD660C-DCAD-4964-9EBB-4CE875148093}"/>
          </ac:spMkLst>
        </pc:spChg>
        <pc:spChg chg="del">
          <ac:chgData name="Miguel Lopez M" userId="c87fad10-2e85-47e3-aa4e-2d55a76fc039" providerId="ADAL" clId="{EB858A36-AB28-4B04-B9A9-DE9DC862CB8E}" dt="2019-12-12T12:45:44.175" v="1229" actId="478"/>
          <ac:spMkLst>
            <pc:docMk/>
            <pc:sldMk cId="2646551929" sldId="284"/>
            <ac:spMk id="3" creationId="{F29D2067-1025-44AF-8D2F-4066F419E4BE}"/>
          </ac:spMkLst>
        </pc:spChg>
        <pc:spChg chg="mod">
          <ac:chgData name="Miguel Lopez M" userId="c87fad10-2e85-47e3-aa4e-2d55a76fc039" providerId="ADAL" clId="{EB858A36-AB28-4B04-B9A9-DE9DC862CB8E}" dt="2019-12-12T14:30:58.549" v="1318" actId="1037"/>
          <ac:spMkLst>
            <pc:docMk/>
            <pc:sldMk cId="2646551929" sldId="284"/>
            <ac:spMk id="7" creationId="{8F0D598A-746A-40DE-9169-F58BB901497A}"/>
          </ac:spMkLst>
        </pc:spChg>
        <pc:spChg chg="mod">
          <ac:chgData name="Miguel Lopez M" userId="c87fad10-2e85-47e3-aa4e-2d55a76fc039" providerId="ADAL" clId="{EB858A36-AB28-4B04-B9A9-DE9DC862CB8E}" dt="2019-12-12T14:30:58.549" v="1318" actId="1037"/>
          <ac:spMkLst>
            <pc:docMk/>
            <pc:sldMk cId="2646551929" sldId="284"/>
            <ac:spMk id="8" creationId="{CAC92487-DBF5-4B25-9723-AACCC3EE40AB}"/>
          </ac:spMkLst>
        </pc:spChg>
        <pc:spChg chg="mod">
          <ac:chgData name="Miguel Lopez M" userId="c87fad10-2e85-47e3-aa4e-2d55a76fc039" providerId="ADAL" clId="{EB858A36-AB28-4B04-B9A9-DE9DC862CB8E}" dt="2019-12-12T14:30:58.549" v="1318" actId="1037"/>
          <ac:spMkLst>
            <pc:docMk/>
            <pc:sldMk cId="2646551929" sldId="284"/>
            <ac:spMk id="9" creationId="{6518308E-06E1-4DB4-84D9-6586AA6D4002}"/>
          </ac:spMkLst>
        </pc:spChg>
        <pc:spChg chg="mod">
          <ac:chgData name="Miguel Lopez M" userId="c87fad10-2e85-47e3-aa4e-2d55a76fc039" providerId="ADAL" clId="{EB858A36-AB28-4B04-B9A9-DE9DC862CB8E}" dt="2019-12-12T14:30:58.549" v="1318" actId="1037"/>
          <ac:spMkLst>
            <pc:docMk/>
            <pc:sldMk cId="2646551929" sldId="284"/>
            <ac:spMk id="11" creationId="{25224C7C-3E2D-436E-A73F-8F26F6EA6EF3}"/>
          </ac:spMkLst>
        </pc:spChg>
        <pc:spChg chg="mod">
          <ac:chgData name="Miguel Lopez M" userId="c87fad10-2e85-47e3-aa4e-2d55a76fc039" providerId="ADAL" clId="{EB858A36-AB28-4B04-B9A9-DE9DC862CB8E}" dt="2019-12-12T14:30:58.549" v="1318" actId="1037"/>
          <ac:spMkLst>
            <pc:docMk/>
            <pc:sldMk cId="2646551929" sldId="284"/>
            <ac:spMk id="12" creationId="{A439B05C-0D9F-4F83-9CA9-A91762FD9EC3}"/>
          </ac:spMkLst>
        </pc:spChg>
      </pc:sldChg>
      <pc:sldChg chg="modSp add del ord">
        <pc:chgData name="Miguel Lopez M" userId="c87fad10-2e85-47e3-aa4e-2d55a76fc039" providerId="ADAL" clId="{EB858A36-AB28-4B04-B9A9-DE9DC862CB8E}" dt="2019-12-12T08:26:21.656" v="1153" actId="2696"/>
        <pc:sldMkLst>
          <pc:docMk/>
          <pc:sldMk cId="477471228" sldId="285"/>
        </pc:sldMkLst>
        <pc:spChg chg="mod">
          <ac:chgData name="Miguel Lopez M" userId="c87fad10-2e85-47e3-aa4e-2d55a76fc039" providerId="ADAL" clId="{EB858A36-AB28-4B04-B9A9-DE9DC862CB8E}" dt="2019-12-12T08:25:56.572" v="1150" actId="20577"/>
          <ac:spMkLst>
            <pc:docMk/>
            <pc:sldMk cId="477471228" sldId="285"/>
            <ac:spMk id="2" creationId="{20A2E232-FC50-4654-AFC1-451CF2C58DDC}"/>
          </ac:spMkLst>
        </pc:spChg>
      </pc:sldChg>
      <pc:sldChg chg="modSp add ord">
        <pc:chgData name="Miguel Lopez M" userId="c87fad10-2e85-47e3-aa4e-2d55a76fc039" providerId="ADAL" clId="{EB858A36-AB28-4B04-B9A9-DE9DC862CB8E}" dt="2019-12-12T15:02:26.198" v="1561" actId="20577"/>
        <pc:sldMkLst>
          <pc:docMk/>
          <pc:sldMk cId="1612271981" sldId="286"/>
        </pc:sldMkLst>
        <pc:spChg chg="mod">
          <ac:chgData name="Miguel Lopez M" userId="c87fad10-2e85-47e3-aa4e-2d55a76fc039" providerId="ADAL" clId="{EB858A36-AB28-4B04-B9A9-DE9DC862CB8E}" dt="2019-12-12T15:02:26.198" v="1561" actId="20577"/>
          <ac:spMkLst>
            <pc:docMk/>
            <pc:sldMk cId="1612271981" sldId="286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4:57:34.162" v="1505" actId="20577"/>
          <ac:spMkLst>
            <pc:docMk/>
            <pc:sldMk cId="1612271981" sldId="286"/>
            <ac:spMk id="3" creationId="{3306A4A9-7926-42C9-9748-9ED276C968A4}"/>
          </ac:spMkLst>
        </pc:spChg>
      </pc:sldChg>
      <pc:sldChg chg="modSp add">
        <pc:chgData name="Miguel Lopez M" userId="c87fad10-2e85-47e3-aa4e-2d55a76fc039" providerId="ADAL" clId="{EB858A36-AB28-4B04-B9A9-DE9DC862CB8E}" dt="2019-12-12T15:02:11.212" v="1551" actId="20577"/>
        <pc:sldMkLst>
          <pc:docMk/>
          <pc:sldMk cId="4271181319" sldId="287"/>
        </pc:sldMkLst>
        <pc:spChg chg="mod">
          <ac:chgData name="Miguel Lopez M" userId="c87fad10-2e85-47e3-aa4e-2d55a76fc039" providerId="ADAL" clId="{EB858A36-AB28-4B04-B9A9-DE9DC862CB8E}" dt="2019-12-12T15:02:11.212" v="1551" actId="20577"/>
          <ac:spMkLst>
            <pc:docMk/>
            <pc:sldMk cId="4271181319" sldId="287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4:53:04.244" v="1478" actId="20577"/>
          <ac:spMkLst>
            <pc:docMk/>
            <pc:sldMk cId="4271181319" sldId="287"/>
            <ac:spMk id="3" creationId="{3306A4A9-7926-42C9-9748-9ED276C968A4}"/>
          </ac:spMkLst>
        </pc:spChg>
      </pc:sldChg>
      <pc:sldChg chg="modSp add">
        <pc:chgData name="Miguel Lopez M" userId="c87fad10-2e85-47e3-aa4e-2d55a76fc039" providerId="ADAL" clId="{EB858A36-AB28-4B04-B9A9-DE9DC862CB8E}" dt="2019-12-12T15:02:13.542" v="1553" actId="20577"/>
        <pc:sldMkLst>
          <pc:docMk/>
          <pc:sldMk cId="1914374294" sldId="288"/>
        </pc:sldMkLst>
        <pc:spChg chg="mod">
          <ac:chgData name="Miguel Lopez M" userId="c87fad10-2e85-47e3-aa4e-2d55a76fc039" providerId="ADAL" clId="{EB858A36-AB28-4B04-B9A9-DE9DC862CB8E}" dt="2019-12-12T15:02:13.542" v="1553" actId="20577"/>
          <ac:spMkLst>
            <pc:docMk/>
            <pc:sldMk cId="1914374294" sldId="288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4:51:58.231" v="1474"/>
          <ac:spMkLst>
            <pc:docMk/>
            <pc:sldMk cId="1914374294" sldId="288"/>
            <ac:spMk id="3" creationId="{3306A4A9-7926-42C9-9748-9ED276C968A4}"/>
          </ac:spMkLst>
        </pc:spChg>
      </pc:sldChg>
      <pc:sldChg chg="addSp modSp add">
        <pc:chgData name="Miguel Lopez M" userId="c87fad10-2e85-47e3-aa4e-2d55a76fc039" providerId="ADAL" clId="{EB858A36-AB28-4B04-B9A9-DE9DC862CB8E}" dt="2019-12-12T15:41:55.954" v="1587" actId="1036"/>
        <pc:sldMkLst>
          <pc:docMk/>
          <pc:sldMk cId="333963020" sldId="289"/>
        </pc:sldMkLst>
        <pc:spChg chg="mod">
          <ac:chgData name="Miguel Lopez M" userId="c87fad10-2e85-47e3-aa4e-2d55a76fc039" providerId="ADAL" clId="{EB858A36-AB28-4B04-B9A9-DE9DC862CB8E}" dt="2019-12-12T15:41:24.087" v="1579"/>
          <ac:spMkLst>
            <pc:docMk/>
            <pc:sldMk cId="333963020" sldId="289"/>
            <ac:spMk id="2" creationId="{69961FF7-9E5D-46E7-A1AB-FBF332045FED}"/>
          </ac:spMkLst>
        </pc:spChg>
        <pc:spChg chg="mod">
          <ac:chgData name="Miguel Lopez M" userId="c87fad10-2e85-47e3-aa4e-2d55a76fc039" providerId="ADAL" clId="{EB858A36-AB28-4B04-B9A9-DE9DC862CB8E}" dt="2019-12-12T15:41:44.160" v="1581" actId="6549"/>
          <ac:spMkLst>
            <pc:docMk/>
            <pc:sldMk cId="333963020" sldId="289"/>
            <ac:spMk id="3" creationId="{3306A4A9-7926-42C9-9748-9ED276C968A4}"/>
          </ac:spMkLst>
        </pc:spChg>
        <pc:spChg chg="add mod">
          <ac:chgData name="Miguel Lopez M" userId="c87fad10-2e85-47e3-aa4e-2d55a76fc039" providerId="ADAL" clId="{EB858A36-AB28-4B04-B9A9-DE9DC862CB8E}" dt="2019-12-12T15:41:55.954" v="1587" actId="1036"/>
          <ac:spMkLst>
            <pc:docMk/>
            <pc:sldMk cId="333963020" sldId="289"/>
            <ac:spMk id="7" creationId="{D75BB160-9D89-4208-A6E1-F765F1E187EA}"/>
          </ac:spMkLst>
        </pc:spChg>
        <pc:spChg chg="add mod">
          <ac:chgData name="Miguel Lopez M" userId="c87fad10-2e85-47e3-aa4e-2d55a76fc039" providerId="ADAL" clId="{EB858A36-AB28-4B04-B9A9-DE9DC862CB8E}" dt="2019-12-12T15:41:55.954" v="1587" actId="1036"/>
          <ac:spMkLst>
            <pc:docMk/>
            <pc:sldMk cId="333963020" sldId="289"/>
            <ac:spMk id="8" creationId="{FF2D0BF8-C312-4FE2-BF94-8753FB760D1A}"/>
          </ac:spMkLst>
        </pc:spChg>
        <pc:spChg chg="add mod">
          <ac:chgData name="Miguel Lopez M" userId="c87fad10-2e85-47e3-aa4e-2d55a76fc039" providerId="ADAL" clId="{EB858A36-AB28-4B04-B9A9-DE9DC862CB8E}" dt="2019-12-12T15:41:55.954" v="1587" actId="1036"/>
          <ac:spMkLst>
            <pc:docMk/>
            <pc:sldMk cId="333963020" sldId="289"/>
            <ac:spMk id="9" creationId="{F1A34C7E-97F1-4483-BDBA-F9F239F578B3}"/>
          </ac:spMkLst>
        </pc:spChg>
        <pc:spChg chg="add mod">
          <ac:chgData name="Miguel Lopez M" userId="c87fad10-2e85-47e3-aa4e-2d55a76fc039" providerId="ADAL" clId="{EB858A36-AB28-4B04-B9A9-DE9DC862CB8E}" dt="2019-12-12T15:41:55.954" v="1587" actId="1036"/>
          <ac:spMkLst>
            <pc:docMk/>
            <pc:sldMk cId="333963020" sldId="289"/>
            <ac:spMk id="10" creationId="{33AA5462-C05B-4724-AF65-78ABC4B8DCB3}"/>
          </ac:spMkLst>
        </pc:spChg>
      </pc:sldChg>
      <pc:sldMasterChg chg="modSp">
        <pc:chgData name="Miguel Lopez M" userId="c87fad10-2e85-47e3-aa4e-2d55a76fc039" providerId="ADAL" clId="{EB858A36-AB28-4B04-B9A9-DE9DC862CB8E}" dt="2019-12-11T16:09:46.795" v="1038" actId="20577"/>
        <pc:sldMasterMkLst>
          <pc:docMk/>
          <pc:sldMasterMk cId="0" sldId="2147483648"/>
        </pc:sldMasterMkLst>
        <pc:spChg chg="mod">
          <ac:chgData name="Miguel Lopez M" userId="c87fad10-2e85-47e3-aa4e-2d55a76fc039" providerId="ADAL" clId="{EB858A36-AB28-4B04-B9A9-DE9DC862CB8E}" dt="2019-12-11T16:09:46.795" v="1038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4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13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sv-SE"/>
              <a:t>Nov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Miguel López,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802.11-19/1910r1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 matrices to support more than 8 TX chains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2019-11-07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255818"/>
              </p:ext>
            </p:extLst>
          </p:nvPr>
        </p:nvGraphicFramePr>
        <p:xfrm>
          <a:off x="985838" y="2420938"/>
          <a:ext cx="10220325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66184" imgH="2539535" progId="Word.Document.8">
                  <p:embed/>
                </p:oleObj>
              </mc:Choice>
              <mc:Fallback>
                <p:oleObj name="Document" r:id="rId4" imgW="10466184" imgH="2539535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2420938"/>
                        <a:ext cx="10220325" cy="24733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52CC4-532D-4E34-8137-61C4550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757D76-61A6-4E49-9C45-EC853D582E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Since both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have full rank, the RX can estimate the channel at both even and odd subcarriers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RX complexity is reduced when compared to the use of P-matrices of the same order and without zero elements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We have given </a:t>
                </a:r>
                <a:r>
                  <a:rPr lang="sv-SE" i="1" dirty="0">
                    <a:sym typeface="Wingdings" panose="05000000000000000000" pitchFamily="2" charset="2"/>
                  </a:rPr>
                  <a:t>one example </a:t>
                </a:r>
                <a:r>
                  <a:rPr lang="sv-SE" dirty="0">
                    <a:sym typeface="Wingdings" panose="05000000000000000000" pitchFamily="2" charset="2"/>
                  </a:rPr>
                  <a:t>to illustrate the proposal. It is straightforward to generate many more examples to fit the requirements of different use cases regarding number of TX antennas, complexity reduction at RX and/or resolution of the channel estimates in the frequency domain, see the Appendix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The P-matrices are applied only to non-pilot subcarriers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757D76-61A6-4E49-9C45-EC853D582E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 r="-1059" b="-1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A4AD5-5167-465E-86A3-EB876788B2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CFB3B-0C09-4464-8EF1-FA38131B1DD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B908C9-C014-4C98-9D45-53B7BA996F8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04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0F5D-6AFA-41F0-AA60-7907DC34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416A8-0453-4613-A470-E48AFD7EB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It has been pointed out that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of any order can be generated from smaller matrices and thus allow the re-use of the already standardized P matrices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can be used to reduce the complexity of RX processing. History shows that 802.11 PHYs have a very long life and what used to be top of the line a few years ago is today heavily optimized for use in IoT and other applications that require power efficiency and low cost (e.g. 802.11n)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P matrices with zeros can give the maximum possible resolution for frequency domain channel estimation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6A6A-DCEE-483D-8F05-0FB3DA58EF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A5B2F-E8DA-40B7-ABA4-445B1F2015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3DF55B-40C8-4694-B2DF-A5AEA73B2F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881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4306E-9622-44A5-BE3C-48DA4F5B8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Straw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53593-8002-4225-BE49-03D5455FA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Do you agree that EHT should support the estimation of frequency domain channel coefficients with a resolution of 78.125 kHz when the global number of antennas exceeds 8?</a:t>
            </a:r>
          </a:p>
          <a:p>
            <a:endParaRPr lang="sv-SE" dirty="0"/>
          </a:p>
          <a:p>
            <a:r>
              <a:rPr lang="sv-SE" dirty="0"/>
              <a:t>Y/N/A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E42E5-DCD1-4065-8F13-C2CF3D3B3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00443-BBB6-4B4F-91B1-78CD0A5A45A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40CE01-1FF0-4F1C-823A-8AD86DBCBAA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80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[1] </a:t>
            </a:r>
            <a:r>
              <a:rPr lang="en-GB" dirty="0" err="1"/>
              <a:t>Kome</a:t>
            </a:r>
            <a:r>
              <a:rPr lang="en-GB" dirty="0"/>
              <a:t> Oteri et al., “Performance of 1x 2x and 4x HE LTF” IEEE 802.11-15-0569-01-00ax, May 2015</a:t>
            </a:r>
          </a:p>
          <a:p>
            <a:r>
              <a:rPr lang="en-GB" dirty="0"/>
              <a:t>[2] </a:t>
            </a:r>
            <a:r>
              <a:rPr lang="en-GB" dirty="0" err="1"/>
              <a:t>Hongyuan</a:t>
            </a:r>
            <a:r>
              <a:rPr lang="en-GB" dirty="0"/>
              <a:t> Zhang et al., “1x HE LTF for UL MU MIMO” IEEE 802.11-16-0033-00-00ax, Jan 2016</a:t>
            </a:r>
          </a:p>
          <a:p>
            <a:r>
              <a:rPr lang="en-GB" dirty="0"/>
              <a:t>[3] </a:t>
            </a:r>
            <a:r>
              <a:rPr lang="en-GB" dirty="0" err="1"/>
              <a:t>Jianhan</a:t>
            </a:r>
            <a:r>
              <a:rPr lang="en-GB" dirty="0"/>
              <a:t> Liu et al. “Joint sounding for multi-AP systems”, IEEE 802.11-19-1593-00-00be, Sep 2019</a:t>
            </a:r>
          </a:p>
          <a:p>
            <a:r>
              <a:rPr lang="en-GB" dirty="0"/>
              <a:t>[4] Miguel López et al., “Remarks on P matrices”, IEEE 802.11-19-1555-00-00be, Sep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B243-5053-4088-9266-E24228CEA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94ECE-3B18-4B8F-B0A8-ED497586A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In this appendix we provide additional examples of P-matrices with zeros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Order 12 (2 examples)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Order 10 (1 example)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Order 14 (2 examples)</a:t>
            </a:r>
          </a:p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5270B7-D772-4DCB-965D-64385E31FC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7830A-D265-4AF2-8F8D-433CAE9D6C4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482BD43-C54D-465F-8B4C-B483FCB40C3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691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D660C-DCAD-4964-9EBB-4CE87514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1: P matrices of order 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53744-8E6F-4337-811C-C96E4D36D8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C740-FD8F-488F-BDB1-4665388A701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0138AFF-7644-4B4D-BE89-DB1116E5129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8F0D598A-746A-40DE-9169-F58BB901497A}"/>
              </a:ext>
            </a:extLst>
          </p:cNvPr>
          <p:cNvSpPr/>
          <p:nvPr/>
        </p:nvSpPr>
        <p:spPr bwMode="auto">
          <a:xfrm>
            <a:off x="7032104" y="2492895"/>
            <a:ext cx="4680520" cy="3528393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CAC92487-DBF5-4B25-9723-AACCC3EE40AB}"/>
              </a:ext>
            </a:extLst>
          </p:cNvPr>
          <p:cNvSpPr/>
          <p:nvPr/>
        </p:nvSpPr>
        <p:spPr bwMode="auto">
          <a:xfrm>
            <a:off x="1271464" y="2492896"/>
            <a:ext cx="4608512" cy="3528392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18308E-06E1-4DB4-84D9-6586AA6D4002}"/>
              </a:ext>
            </a:extLst>
          </p:cNvPr>
          <p:cNvSpPr/>
          <p:nvPr/>
        </p:nvSpPr>
        <p:spPr>
          <a:xfrm>
            <a:off x="1271464" y="2761675"/>
            <a:ext cx="47816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0 -1  0  1  0  1  0  1  0 -1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1 -1  0  1 -1  0  0 -1  0  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 1 -1  1 -1  0  0  1  0  0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0 -1 -1 -1 -1 -1  0  0  0  1  0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1 -1  0  0  1  0 -1  0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1  0 -1  1 -1  0 -1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0 -1 -1  0  1  0  0  0 -1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1  1  0 -1  0  1  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 0  0  0 -1  1  1  0  1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0  0  1  1  0 -1  1 -1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-1  0  0  1  0  0  1  1  0  1  0  1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0 -1  0  1  0  1  0  1  0 -1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84C997-E600-4062-88B0-070D8343513D}"/>
              </a:ext>
            </a:extLst>
          </p:cNvPr>
          <p:cNvSpPr/>
          <p:nvPr/>
        </p:nvSpPr>
        <p:spPr>
          <a:xfrm>
            <a:off x="7124270" y="2780928"/>
            <a:ext cx="4588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0 -1  0  1  0  1  0  1  0 -1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-1  0  0  1  0  0  1  1  0  1  0  1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0  0  1  1  0 -1  1 -1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 0  0  0 -1  1  1  0  1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1  1  0 -1  0  1  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0 -1 -1  0  1  0  0  0 -1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0  1  0 -1  1 -1  0 -1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1 -1  0  0  1  0 -1  0  0  1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0 -1 -1 -1 -1 -1  0  0  0  1  0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  0  1 -1  1 -1  0  0  1  0  0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1 -1  0  1 -1  0  0 -1  0  1  0</a:t>
            </a:r>
          </a:p>
          <a:p>
            <a:r>
              <a:rPr lang="sv-SE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0 -1  0  1  0  1  0  1  0 -1 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/>
              <p:nvPr/>
            </p:nvSpPr>
            <p:spPr>
              <a:xfrm>
                <a:off x="5951984" y="3876995"/>
                <a:ext cx="11389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p>
                      </m:sSubSup>
                      <m:r>
                        <a:rPr lang="sv-SE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3876995"/>
                <a:ext cx="1138902" cy="461665"/>
              </a:xfrm>
              <a:prstGeom prst="rect">
                <a:avLst/>
              </a:prstGeom>
              <a:blipFill>
                <a:blip r:embed="rId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/>
              <p:nvPr/>
            </p:nvSpPr>
            <p:spPr>
              <a:xfrm>
                <a:off x="263352" y="3876995"/>
                <a:ext cx="11389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p>
                      </m:sSubSup>
                      <m:r>
                        <a:rPr lang="sv-SE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3876995"/>
                <a:ext cx="1138902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9199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1: P-matrices of order 12 (cont)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matrices are orthogonal: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sSup>
                      <m:s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endParaRPr lang="sv-SE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/>
                <a:endParaRPr lang="sv-SE" dirty="0">
                  <a:sym typeface="Wingdings" panose="05000000000000000000" pitchFamily="2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olidFill>
                      <a:schemeClr val="tx1"/>
                    </a:solidFill>
                  </a:rPr>
                  <a:t>Half of the entries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are zero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Odd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Even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is obtained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by inverting the order of the rows, i.e. </a:t>
                </a:r>
                <a:br>
                  <a:rPr lang="sv-SE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= </a:t>
                </a:r>
                <a:r>
                  <a:rPr lang="sv-SE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flipud</a:t>
                </a:r>
                <a:r>
                  <a:rPr lang="sv-SE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)</a:t>
                </a:r>
              </a:p>
              <a:p>
                <a:pPr marL="0" indent="0"/>
                <a:r>
                  <a:rPr lang="sv-SE" dirty="0">
                    <a:sym typeface="Wingdings" panose="05000000000000000000" pitchFamily="2" charset="2"/>
                  </a:rPr>
                  <a:t>	 the RX need not implement 	multiplication by two different P matrices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889" b="-1170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600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2: P-matrices of order 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 smtClean="0"/>
                      <m:t>802.11 </m:t>
                    </m:r>
                    <m:r>
                      <m:rPr>
                        <m:nor/>
                      </m:rPr>
                      <a:rPr lang="en-GB" dirty="0" smtClean="0"/>
                      <m:t>has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standardized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a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P</m:t>
                    </m:r>
                    <m:r>
                      <m:rPr>
                        <m:nor/>
                      </m:rPr>
                      <a:rPr lang="en-GB" dirty="0" smtClean="0"/>
                      <m:t>−</m:t>
                    </m:r>
                    <m:r>
                      <m:rPr>
                        <m:nor/>
                      </m:rPr>
                      <a:rPr lang="en-GB" dirty="0" smtClean="0"/>
                      <m:t>matrix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of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order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b="1" i="0" dirty="0" smtClean="0"/>
                      <m:t>6</m:t>
                    </m:r>
                    <m:r>
                      <m:rPr>
                        <m:nor/>
                      </m:rPr>
                      <a:rPr lang="sv-SE" dirty="0"/>
                      <m:t>. </m:t>
                    </m:r>
                    <m:r>
                      <m:rPr>
                        <m:nor/>
                      </m:rPr>
                      <a:rPr lang="sv-SE" dirty="0"/>
                      <m:t>If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is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the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identity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matrix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of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order</m:t>
                    </m:r>
                    <m:r>
                      <m:rPr>
                        <m:nor/>
                      </m:rPr>
                      <a:rPr lang="sv-SE" dirty="0"/>
                      <m:t> 2 </m:t>
                    </m:r>
                    <m:r>
                      <m:rPr>
                        <m:nor/>
                      </m:rPr>
                      <a:rPr lang="sv-SE" dirty="0"/>
                      <m:t>then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the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matrix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sv-S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sv-SE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sv-SE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p>
                        </m:sSubSup>
                        <m:r>
                          <a:rPr lang="sv-SE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has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order</m:t>
                    </m:r>
                    <m:r>
                      <m:rPr>
                        <m:nor/>
                      </m:rPr>
                      <a:rPr lang="sv-SE" dirty="0"/>
                      <m:t> 1</m:t>
                    </m:r>
                    <m:r>
                      <m:rPr>
                        <m:nor/>
                      </m:rPr>
                      <a:rPr lang="sv-SE" b="1" i="0" dirty="0" smtClean="0"/>
                      <m:t>2</m:t>
                    </m:r>
                    <m:r>
                      <a:rPr lang="sv-SE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sv-SE" dirty="0"/>
                      <m:t>(</m:t>
                    </m:r>
                    <m:r>
                      <m:rPr>
                        <m:nor/>
                      </m:rPr>
                      <a:rPr lang="sv-SE" dirty="0"/>
                      <m:t>here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denotes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the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Kronecker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product</m:t>
                    </m:r>
                    <m:r>
                      <m:rPr>
                        <m:nor/>
                      </m:rPr>
                      <a:rPr lang="sv-SE" dirty="0"/>
                      <m:t>)</m:t>
                    </m:r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sv-SE" dirty="0"/>
                      <m:t>The</m:t>
                    </m:r>
                    <m:r>
                      <m:rPr>
                        <m:nor/>
                      </m:rPr>
                      <a:rPr lang="sv-SE" dirty="0"/>
                      <m:t>  </m:t>
                    </m:r>
                    <m:r>
                      <m:rPr>
                        <m:nor/>
                      </m:rPr>
                      <a:rPr lang="sv-SE" dirty="0"/>
                      <m:t>matrix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is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orthogonal</m:t>
                    </m:r>
                  </m:oMath>
                </a14:m>
                <a:r>
                  <a:rPr lang="sv-SE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is obtained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by inverting the order of the rows, i.e. </a:t>
                </a:r>
                <a:br>
                  <a:rPr lang="sv-SE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= </a:t>
                </a:r>
                <a:r>
                  <a:rPr lang="sv-SE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flipud</a:t>
                </a:r>
                <a:r>
                  <a:rPr lang="sv-SE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)</a:t>
                </a:r>
              </a:p>
              <a:p>
                <a:pPr marL="0" indent="0"/>
                <a:r>
                  <a:rPr lang="sv-SE" dirty="0">
                    <a:sym typeface="Wingdings" panose="05000000000000000000" pitchFamily="2" charset="2"/>
                  </a:rPr>
                  <a:t>	 the RX need not implement 	multiplication by two different P matrices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59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181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2: P-matrices of order 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olidFill>
                      <a:schemeClr val="tx1"/>
                    </a:solidFill>
                  </a:rPr>
                  <a:t>Half of the entries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are zero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sv-SE" dirty="0"/>
                      <m:t>Multiplication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of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a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vector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by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can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be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performed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more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efficiently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than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a</m:t>
                    </m:r>
                    <m:r>
                      <m:rPr>
                        <m:nor/>
                      </m:rPr>
                      <a:rPr lang="sv-SE" dirty="0"/>
                      <m:t> 12 </m:t>
                    </m:r>
                    <m:r>
                      <m:rPr>
                        <m:nor/>
                      </m:rPr>
                      <a:rPr lang="sv-SE" dirty="0"/>
                      <m:t>point</m:t>
                    </m:r>
                    <m:r>
                      <m:rPr>
                        <m:nor/>
                      </m:rPr>
                      <a:rPr lang="sv-SE" dirty="0"/>
                      <m:t> </m:t>
                    </m:r>
                    <m:r>
                      <m:rPr>
                        <m:nor/>
                      </m:rPr>
                      <a:rPr lang="sv-SE" dirty="0"/>
                      <m:t>FFT</m:t>
                    </m:r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Odd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Even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sv-SE" b="1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4374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3: P-matrices of order 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sv-SE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dirty="0"/>
                  <a:t>matrices described in [4] can be used to generate P-matrices with zeros. Consider the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defined in slide 11 of [4]. One can check by inspection (or prove theoretically) that the </a:t>
                </a:r>
                <a:r>
                  <a:rPr lang="en-GB" dirty="0" err="1"/>
                  <a:t>matri</a:t>
                </a:r>
                <a:r>
                  <a:rPr lang="sv-SE" dirty="0"/>
                  <a:t>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sv-SE" dirty="0"/>
                  <a:t> is orthogonal: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sup>
                    </m:sSub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 r="-123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5BB160-9D89-4208-A6E1-F765F1E187EA}"/>
              </a:ext>
            </a:extLst>
          </p:cNvPr>
          <p:cNvSpPr txBox="1"/>
          <p:nvPr/>
        </p:nvSpPr>
        <p:spPr>
          <a:xfrm>
            <a:off x="4345482" y="3918535"/>
            <a:ext cx="340670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1 -1  1  1  1 -1 -1  1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0 -1  1  1  1  1  1 -1 -1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-1 -1  0  1  1 -1  1  1  1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 1  0  1 -1 -1  1  1 -1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 1  1  0 -1  1 -1 -1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1 -1 -1 -1  0  1  1  1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1  1 -1  1  1  0  1 -1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1  1  1 -1  1  1  0  1 -1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1  1 -1  1 -1  1  0  1</a:t>
            </a:r>
          </a:p>
          <a:p>
            <a:r>
              <a:rPr lang="pl-PL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1 -1  1  1  1 -1  1  0</a:t>
            </a:r>
            <a:endParaRPr lang="sv-SE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FF2D0BF8-C312-4FE2-BF94-8753FB760D1A}"/>
              </a:ext>
            </a:extLst>
          </p:cNvPr>
          <p:cNvSpPr/>
          <p:nvPr/>
        </p:nvSpPr>
        <p:spPr bwMode="auto">
          <a:xfrm>
            <a:off x="4529720" y="3963045"/>
            <a:ext cx="45719" cy="2202259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F1A34C7E-97F1-4483-BDBA-F9F239F578B3}"/>
              </a:ext>
            </a:extLst>
          </p:cNvPr>
          <p:cNvSpPr/>
          <p:nvPr/>
        </p:nvSpPr>
        <p:spPr bwMode="auto">
          <a:xfrm>
            <a:off x="7645606" y="3947567"/>
            <a:ext cx="45719" cy="2202259"/>
          </a:xfrm>
          <a:prstGeom prst="righ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3AA5462-C05B-4724-AF65-78ABC4B8DCB3}"/>
                  </a:ext>
                </a:extLst>
              </p:cNvPr>
              <p:cNvSpPr/>
              <p:nvPr/>
            </p:nvSpPr>
            <p:spPr>
              <a:xfrm>
                <a:off x="3510654" y="4725144"/>
                <a:ext cx="107317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sv-S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sv-SE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3AA5462-C05B-4724-AF65-78ABC4B8DC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654" y="4725144"/>
                <a:ext cx="1073178" cy="461665"/>
              </a:xfrm>
              <a:prstGeom prst="rect">
                <a:avLst/>
              </a:prstGeom>
              <a:blipFill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96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contribution discusses the use of P-matrices containing zero entries. It is shown that it is advantageous to consider these matrices in EHT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2E232-FC50-4654-AFC1-451CF2C58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3: P-matrices of order 10 (cont)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279D5-1771-4CCC-80A6-6207B614EC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1" y="1844824"/>
                <a:ext cx="10361084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/>
                    </a:solidFill>
                  </a:rPr>
                  <a:t>Set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=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=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sv-SE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𝐟𝐥𝐢𝐩𝐮𝐝</m:t>
                    </m:r>
                    <m:r>
                      <a:rPr lang="sv-SE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sv-SE" dirty="0"/>
              </a:p>
              <a:p>
                <a:pPr marL="0" indent="0"/>
                <a:r>
                  <a:rPr lang="sv-SE" dirty="0"/>
                  <a:t>		Odd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</a:t>
                </a:r>
                <a:r>
                  <a:rPr lang="sv-SE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endParaRPr lang="sv-SE" dirty="0"/>
              </a:p>
              <a:p>
                <a:pPr marL="0" indent="0"/>
                <a:r>
                  <a:rPr lang="sv-SE" dirty="0"/>
                  <a:t>		Even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TX power should be normalized so that the average power is the same in each TX chain and LTF symbol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Same idea works also for order 14: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sv-SE" dirty="0"/>
                  <a:t> is orthogonal,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defined in slide 10 of [4].</a:t>
                </a:r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279D5-1771-4CCC-80A6-6207B614EC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1" y="1844824"/>
                <a:ext cx="10361084" cy="4113213"/>
              </a:xfrm>
              <a:blipFill>
                <a:blip r:embed="rId2"/>
                <a:stretch>
                  <a:fillRect l="-765" t="-1187" r="-11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2F88B-8F6D-4ADF-BE5B-8F3CE995FC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54B85-0408-4214-9395-20AA89B3E5A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A3B59E-4184-4D9E-9F44-4F84A0F149B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927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D660C-DCAD-4964-9EBB-4CE87514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4: P-matrices of order 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53744-8E6F-4337-811C-C96E4D36D8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C740-FD8F-488F-BDB1-4665388A701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0138AFF-7644-4B4D-BE89-DB1116E5129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8F0D598A-746A-40DE-9169-F58BB901497A}"/>
              </a:ext>
            </a:extLst>
          </p:cNvPr>
          <p:cNvSpPr/>
          <p:nvPr/>
        </p:nvSpPr>
        <p:spPr bwMode="auto">
          <a:xfrm>
            <a:off x="6879151" y="2564903"/>
            <a:ext cx="5049497" cy="3528393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0  0  1  0  1 -1  0  1  1 -1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 0  0  0  1  0 -1 -1  0  1  1 -1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 0  0  0  1  1 -1 -1  0  1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1  1  0  0  0 -1  1 -1 -1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0  1  1  0  0  1 -1  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1  0  1  1  0  1  1 -1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0  1  0  1  1  0  1  1 -1  1 -1 -1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1 -1  1 -1 -1  0  1  1  0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1 -1 -1  0  1  1  0  1  0  0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1 -1 -1  0  1  1  0  1  0  0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1 -1 -1  0  1  1 -1  1  0  0  0  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-1 -1  0  1  1 -1  1  0  0  0  1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0  1  1 -1  1 -1  0  0  1  1  0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1 -1  1 -1 -1  0  1  1  0  1  0  0</a:t>
            </a:r>
            <a:endParaRPr kumimoji="0" lang="sv-S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CAC92487-DBF5-4B25-9723-AACCC3EE40AB}"/>
              </a:ext>
            </a:extLst>
          </p:cNvPr>
          <p:cNvSpPr/>
          <p:nvPr/>
        </p:nvSpPr>
        <p:spPr bwMode="auto">
          <a:xfrm>
            <a:off x="1127448" y="2564902"/>
            <a:ext cx="4608512" cy="3456385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18308E-06E1-4DB4-84D9-6586AA6D4002}"/>
              </a:ext>
            </a:extLst>
          </p:cNvPr>
          <p:cNvSpPr/>
          <p:nvPr/>
        </p:nvSpPr>
        <p:spPr>
          <a:xfrm>
            <a:off x="1055440" y="2761675"/>
            <a:ext cx="47816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1 -1  1 -1 -1  0  1  1  0  1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0  1  1 -1  1 -1  0  0  1  1  0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-1 -1  0  1  1 -1  1  0  0  0  1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1 -1 -1  0  1  1 -1  1  0  0  0  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-1  1 -1 -1  0  1  1  0  1  0  0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1 -1 -1  0  1  1  0  1  0  0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1 -1  1 -1 -1  0  1  1  0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0  1  0  1  1  0  1  1 -1  1 -1 -1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1  0  1  1  0  1  1 -1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0  1  1  0  0  1 -1  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1  1  0  0  0 -1  1 -1 -1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 0  0  0  1  1 -1 -1  0  1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 0  0  0  1  0 -1 -1  0  1  1 -1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0  0  1  0  1 -1  0  1  1 -1  1 -1</a:t>
            </a:r>
            <a:endParaRPr lang="sv-SE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/>
              <p:nvPr/>
            </p:nvSpPr>
            <p:spPr>
              <a:xfrm>
                <a:off x="5807968" y="3876995"/>
                <a:ext cx="11389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p>
                      </m:sSubSup>
                      <m:r>
                        <a:rPr lang="sv-SE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3876995"/>
                <a:ext cx="1138902" cy="461665"/>
              </a:xfrm>
              <a:prstGeom prst="rect">
                <a:avLst/>
              </a:prstGeom>
              <a:blipFill>
                <a:blip r:embed="rId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/>
              <p:nvPr/>
            </p:nvSpPr>
            <p:spPr>
              <a:xfrm>
                <a:off x="119336" y="3876995"/>
                <a:ext cx="11389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p>
                      </m:sSubSup>
                      <m:r>
                        <a:rPr lang="sv-SE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3876995"/>
                <a:ext cx="1138902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4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4: P-matrices of order 14 (cont)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matrices are orthogonal: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  <m:sup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  <m:sup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endParaRPr lang="sv-SE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is obtained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by inverting the order of the rows, i.e. </a:t>
                </a:r>
                <a:br>
                  <a:rPr lang="sv-SE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= </a:t>
                </a:r>
                <a:r>
                  <a:rPr lang="sv-SE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flipud</a:t>
                </a:r>
                <a:r>
                  <a:rPr lang="sv-SE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)</a:t>
                </a:r>
              </a:p>
              <a:p>
                <a:pPr marL="0" indent="0"/>
                <a:r>
                  <a:rPr lang="sv-SE" dirty="0">
                    <a:sym typeface="Wingdings" panose="05000000000000000000" pitchFamily="2" charset="2"/>
                  </a:rPr>
                  <a:t>	 the RX need not implement 	multiplication by two different P matrices</a:t>
                </a:r>
              </a:p>
              <a:p>
                <a:pPr marL="0" indent="0"/>
                <a:endParaRPr lang="sv-SE" dirty="0">
                  <a:sym typeface="Wingdings" panose="05000000000000000000" pitchFamily="2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v-S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sv-SE" dirty="0">
                    <a:solidFill>
                      <a:schemeClr val="tx1"/>
                    </a:solidFill>
                  </a:rPr>
                  <a:t>36% of the entries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are zero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TX power should be normalized so that the average power is the same in each TX chain and LTF symbol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889" r="-118" b="-785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271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D660C-DCAD-4964-9EBB-4CE87514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5: P-matrices of order 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53744-8E6F-4337-811C-C96E4D36D8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C740-FD8F-488F-BDB1-4665388A701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0138AFF-7644-4B4D-BE89-DB1116E5129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8F0D598A-746A-40DE-9169-F58BB901497A}"/>
              </a:ext>
            </a:extLst>
          </p:cNvPr>
          <p:cNvSpPr/>
          <p:nvPr/>
        </p:nvSpPr>
        <p:spPr bwMode="auto">
          <a:xfrm>
            <a:off x="6807143" y="2564903"/>
            <a:ext cx="5049497" cy="3528393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0 -1 -1  0  0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1 -1  1  0  0 -1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0 -1 -1 -1  0  0  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 1  0 -1  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 1  0  1  0 -1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 1  1  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 1  1 -1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 1  1  0  0 -1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 1 -1  0  0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 1  0  0 -1  0 -1 -1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0 -1  0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0 -1  0 -1  0  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0 -1 -1 -1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0 -1 -1  1 -1  0  0  0</a:t>
            </a:r>
            <a:endParaRPr kumimoji="0" lang="sv-S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CAC92487-DBF5-4B25-9723-AACCC3EE40AB}"/>
              </a:ext>
            </a:extLst>
          </p:cNvPr>
          <p:cNvSpPr/>
          <p:nvPr/>
        </p:nvSpPr>
        <p:spPr bwMode="auto">
          <a:xfrm>
            <a:off x="1055440" y="2564902"/>
            <a:ext cx="4608512" cy="3456385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18308E-06E1-4DB4-84D9-6586AA6D4002}"/>
              </a:ext>
            </a:extLst>
          </p:cNvPr>
          <p:cNvSpPr/>
          <p:nvPr/>
        </p:nvSpPr>
        <p:spPr>
          <a:xfrm>
            <a:off x="1055440" y="2761675"/>
            <a:ext cx="47816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 1  0  1  0 -1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 1  1  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 1  1 -1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 1  1  0  0 -1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 1 -1  0  0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 1  0  0 -1  0 -1 -1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0 -1  0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0 -1  0 -1  0  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0 -1 -1 -1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0 -1 -1  1 -1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0 -1 -1  0  0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1 -1  1  0  0 -1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0 -1 -1 -1  0  0  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 1  0 -1  1  1  0</a:t>
            </a:r>
            <a:endParaRPr lang="sv-SE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/>
              <p:nvPr/>
            </p:nvSpPr>
            <p:spPr>
              <a:xfrm>
                <a:off x="5735960" y="3876995"/>
                <a:ext cx="1138902" cy="483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sup>
                      </m:sSubSup>
                      <m:r>
                        <a:rPr lang="sv-SE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3876995"/>
                <a:ext cx="1138902" cy="4837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/>
              <p:nvPr/>
            </p:nvSpPr>
            <p:spPr>
              <a:xfrm>
                <a:off x="47328" y="3876995"/>
                <a:ext cx="1138902" cy="484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p>
                      </m:sSubSup>
                      <m:r>
                        <a:rPr lang="sv-SE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3876995"/>
                <a:ext cx="1138902" cy="4844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551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D660C-DCAD-4964-9EBB-4CE87514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5: P-matrices of order 14 (cont)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53744-8E6F-4337-811C-C96E4D36D8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C740-FD8F-488F-BDB1-4665388A701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0138AFF-7644-4B4D-BE89-DB1116E5129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8F0D598A-746A-40DE-9169-F58BB901497A}"/>
              </a:ext>
            </a:extLst>
          </p:cNvPr>
          <p:cNvSpPr/>
          <p:nvPr/>
        </p:nvSpPr>
        <p:spPr bwMode="auto">
          <a:xfrm>
            <a:off x="6807143" y="2564903"/>
            <a:ext cx="5049497" cy="3528393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1 -1  1  0  0  0  1  1 -1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 0  0 -1  1  0  1  1  0  0 -1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0  0  1  0  1  1 -1  0  0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0 -1  0 -1 -1  1  0  0 -1  0 -1 -1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0 -1  0  1 -1 -1  0  0 -1  0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1  0 -1  1  0 -1  0 -1  0  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1  1  1  0 -1  0  0 -1 -1 -1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1 -1  1  0  0  0 -1 -1  1 -1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1  1  0  0 -1  1  0 -1 -1  0  0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1 -1  0  0  1  0  1 -1  1  0  0 -1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0 -1  0 -1 -1 -1  0  0  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0 -1  0  1 -1 -1  0  0  1  0 -1  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1  0  1  0 -1  1  0  1  0  1  0 -1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0  0  1  1  1  0 -1  0  0  1  1  1  0 -1</a:t>
            </a:r>
            <a:endParaRPr kumimoji="0" lang="sv-S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CAC92487-DBF5-4B25-9723-AACCC3EE40AB}"/>
              </a:ext>
            </a:extLst>
          </p:cNvPr>
          <p:cNvSpPr/>
          <p:nvPr/>
        </p:nvSpPr>
        <p:spPr bwMode="auto">
          <a:xfrm>
            <a:off x="1055440" y="2564902"/>
            <a:ext cx="4608512" cy="3456385"/>
          </a:xfrm>
          <a:prstGeom prst="bracketPai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18308E-06E1-4DB4-84D9-6586AA6D4002}"/>
              </a:ext>
            </a:extLst>
          </p:cNvPr>
          <p:cNvSpPr/>
          <p:nvPr/>
        </p:nvSpPr>
        <p:spPr>
          <a:xfrm>
            <a:off x="1055440" y="2761675"/>
            <a:ext cx="47816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0 -1  0  1 -1 -1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0 -1  0 -1  0  1 -1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0 -1 -1 -1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0 -1 -1  1 -1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0 -1 -1  0  0  1 -1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1 -1  1  0  0 -1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0 -1 -1 -1  0  0  1  0  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0 -1  0  1 -1 -1  0  0  1  0 -1  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1  0 -1  1  0  1  0  1  0 -1  1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0  1  1  1  0 -1  0  0  1  1  1  0 -1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1 -1  1  0  0  0  1  1 -1  1  0  0  0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 1  1  0  0 -1  1  0  1  1  0  0 -1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1 -1  0  0  1  0  1  1 -1  0  0  1  0  1</a:t>
            </a:r>
          </a:p>
          <a:p>
            <a:r>
              <a:rPr lang="sv-S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 0  0 -1  0 -1 -1  1  0  0 -1  0 -1 -1 </a:t>
            </a:r>
            <a:endParaRPr lang="sv-SE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/>
              <p:nvPr/>
            </p:nvSpPr>
            <p:spPr>
              <a:xfrm>
                <a:off x="5749186" y="3876995"/>
                <a:ext cx="1138902" cy="483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sup>
                      </m:sSubSup>
                      <m:r>
                        <a:rPr lang="sv-SE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5224C7C-3E2D-436E-A73F-8F26F6EA6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186" y="3876995"/>
                <a:ext cx="1138902" cy="4837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/>
              <p:nvPr/>
            </p:nvSpPr>
            <p:spPr>
              <a:xfrm>
                <a:off x="47328" y="3876995"/>
                <a:ext cx="1138902" cy="4872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sv-SE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sv-S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p>
                      </m:sSubSup>
                      <m:r>
                        <a:rPr lang="sv-SE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v-S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39B05C-0D9F-4F83-9CA9-A91762FD9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3876995"/>
                <a:ext cx="1138902" cy="4872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963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7E8352E-601B-440D-A74C-FF4D77AE1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869" y="1196034"/>
            <a:ext cx="3802747" cy="58635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5: P-matrices of order 14 (cont)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0" y="1497755"/>
                <a:ext cx="11086256" cy="5099597"/>
              </a:xfrm>
            </p:spPr>
            <p:txBody>
              <a:bodyPr numCol="2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matrices are orthogonal: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p>
                    </m:sSubSup>
                    <m:sSup>
                      <m:s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sv-SE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sub>
                              <m:sup>
                                <m:r>
                                  <a:rPr lang="sv-S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sv-S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</m:t>
                        </m:r>
                      </m:sub>
                    </m:sSub>
                  </m:oMath>
                </a14:m>
                <a:endParaRPr lang="sv-SE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p>
                    </m:sSubSup>
                  </m:oMath>
                </a14:m>
                <a:r>
                  <a:rPr lang="sv-SE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p>
                    </m:sSubSup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p>
                    </m:sSubSup>
                  </m:oMath>
                </a14:m>
                <a:r>
                  <a:rPr lang="sv-SE" dirty="0"/>
                  <a:t> are obtained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sv-SE" dirty="0"/>
                  <a:t> by circularly shifting the order of the rows by 4, 8,  and 12 steps respectively, e.g. </a:t>
                </a:r>
                <a:br>
                  <a:rPr lang="sv-SE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r>
                  <a:rPr lang="sv-SE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p>
                    </m:sSubSup>
                  </m:oMath>
                </a14:m>
                <a:r>
                  <a:rPr lang="sv-SE" dirty="0"/>
                  <a:t> = </a:t>
                </a:r>
                <a:r>
                  <a:rPr lang="sv-SE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circshift</a:t>
                </a:r>
                <a:r>
                  <a:rPr lang="sv-SE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sv-SE" dirty="0"/>
                  <a:t>,4)</a:t>
                </a:r>
              </a:p>
              <a:p>
                <a:pPr marL="0" indent="0"/>
                <a:r>
                  <a:rPr lang="sv-SE" dirty="0">
                    <a:sym typeface="Wingdings" panose="05000000000000000000" pitchFamily="2" charset="2"/>
                  </a:rPr>
                  <a:t>	 the RX need not implement 	multiplication by four different P 	matrices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497755"/>
                <a:ext cx="11086256" cy="5099597"/>
              </a:xfrm>
              <a:blipFill>
                <a:blip r:embed="rId3"/>
                <a:stretch>
                  <a:fillRect l="-715" t="-957" b="-155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9B981F-92FE-4E78-AB00-E827F22ABB13}"/>
                  </a:ext>
                </a:extLst>
              </p:cNvPr>
              <p:cNvSpPr/>
              <p:nvPr/>
            </p:nvSpPr>
            <p:spPr>
              <a:xfrm>
                <a:off x="9694900" y="1149357"/>
                <a:ext cx="2266903" cy="484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v-SE" dirty="0">
                    <a:solidFill>
                      <a:schemeClr val="tx1"/>
                    </a:solidFill>
                  </a:rPr>
                  <a:t>Butterfly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endParaRPr lang="sv-SE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9B981F-92FE-4E78-AB00-E827F22ABB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900" y="1149357"/>
                <a:ext cx="2266903" cy="484492"/>
              </a:xfrm>
              <a:prstGeom prst="rect">
                <a:avLst/>
              </a:prstGeom>
              <a:blipFill>
                <a:blip r:embed="rId4"/>
                <a:stretch>
                  <a:fillRect l="-4032" t="-5063" b="-2911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5D34A49-F4B1-432C-8FE6-5E5A21EC32D8}"/>
              </a:ext>
            </a:extLst>
          </p:cNvPr>
          <p:cNvSpPr txBox="1"/>
          <p:nvPr/>
        </p:nvSpPr>
        <p:spPr>
          <a:xfrm>
            <a:off x="9480376" y="6002124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chemeClr val="tx1"/>
                </a:solidFill>
              </a:rPr>
              <a:t>minus</a:t>
            </a:r>
          </a:p>
          <a:p>
            <a:r>
              <a:rPr lang="sv-SE" sz="1400" dirty="0">
                <a:solidFill>
                  <a:schemeClr val="tx1"/>
                </a:solidFill>
              </a:rPr>
              <a:t>plus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0C6036-6384-4714-BF49-F21D313C0E02}"/>
              </a:ext>
            </a:extLst>
          </p:cNvPr>
          <p:cNvCxnSpPr/>
          <p:nvPr/>
        </p:nvCxnSpPr>
        <p:spPr bwMode="auto">
          <a:xfrm>
            <a:off x="9048328" y="6381328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2A70A14-51DD-4735-A7E8-EF82F35FD711}"/>
              </a:ext>
            </a:extLst>
          </p:cNvPr>
          <p:cNvCxnSpPr/>
          <p:nvPr/>
        </p:nvCxnSpPr>
        <p:spPr bwMode="auto">
          <a:xfrm>
            <a:off x="9048328" y="6203146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45682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1FF7-9E5D-46E7-A1AB-FBF3320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 5: P-matrices of order 14 (cont)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0" y="1727935"/>
                <a:ext cx="11086256" cy="4796690"/>
              </a:xfrm>
            </p:spPr>
            <p:txBody>
              <a:bodyPr numCol="1"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Subcarrier number mod 4 = 0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Subcarrier number mod 4 = 1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Subcarrier number mod 4 = 2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Subcarrier number mod 4 = 3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v-S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sv-SE" dirty="0">
                    <a:solidFill>
                      <a:schemeClr val="tx1"/>
                    </a:solidFill>
                  </a:rPr>
                  <a:t>43% of the entries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b>
                      <m:sup>
                        <m:r>
                          <a:rPr lang="sv-S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sv-SE" dirty="0"/>
                  <a:t> are zero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TX power should be normalized so that the average power is the same in each TX chain and LTF symbol </a:t>
                </a:r>
              </a:p>
              <a:p>
                <a:pPr marL="0" indent="0"/>
                <a:endParaRPr lang="sv-S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06A4A9-7926-42C9-9748-9ED276C96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727935"/>
                <a:ext cx="11086256" cy="4796690"/>
              </a:xfrm>
              <a:blipFill>
                <a:blip r:embed="rId2"/>
                <a:stretch>
                  <a:fillRect l="-715" t="-38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9F05F-C8E6-4096-9994-27C71D2C70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E3E64-3E47-4CCA-8221-5B755E9B6C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CC02C3-648C-4DBE-BA10-C2B2980FB6F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34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GB" dirty="0"/>
              <a:t>During the standardization of 802.11ax it was shown that support for both 4x-LTF and 1x-LTF is beneficial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The use of 4x-LTF is gainful when employing higher order modulations [1]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The use of 1x-LTF is advantageous for UL-MU-MIMO [2]</a:t>
            </a:r>
          </a:p>
          <a:p>
            <a:pPr>
              <a:buFont typeface="Times New Roman" pitchFamily="16" charset="0"/>
              <a:buChar char="•"/>
            </a:pPr>
            <a:endParaRPr lang="en-GB" dirty="0"/>
          </a:p>
          <a:p>
            <a:pPr>
              <a:buFont typeface="Times New Roman" pitchFamily="16" charset="0"/>
              <a:buChar char="•"/>
            </a:pPr>
            <a:r>
              <a:rPr lang="en-GB" dirty="0"/>
              <a:t>It has been argued in </a:t>
            </a:r>
            <a:r>
              <a:rPr lang="en-GB" dirty="0" err="1"/>
              <a:t>TGbe</a:t>
            </a:r>
            <a:r>
              <a:rPr lang="en-GB" dirty="0"/>
              <a:t> that joint channel sounding is beneficial to support multi-AP joint transmission [3]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It has been proposed to use sub-carrier interleaved LTFs [3] to support a global number of antennas exceeding 8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During the question period following the presentation of the contribution [4] it was pointed out that subcarrier interleaved LTFs can also be used to support MIMO with up to 16 spatial streams.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Remarks on subcarrier interleaved LTFs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 contributions [1], [2], [3] indicate that subcarrier interleaved LTFs is a potentially useful technique when two APs are coordinated (RX estimates frequency domain channels coefficients spaced 156.25 kHz)</a:t>
            </a:r>
          </a:p>
          <a:p>
            <a:pPr marL="0" indent="0"/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Subcarrier interleaved LTFs may not be enough to support all relevant use cases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There may be under-sampling of the channel in the frequency domain, which may adversely impact performance for time dispersive channels such as </a:t>
            </a:r>
            <a:r>
              <a:rPr lang="en-GB" dirty="0" err="1"/>
              <a:t>TGnD</a:t>
            </a:r>
            <a:r>
              <a:rPr lang="en-GB" dirty="0"/>
              <a:t>, or when high order modulations (e.g. 256/1024/4096 QAM) are used, as shown in [1]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Subcarrier interleaved LTFs may not support some multi-AP configurations when the global number of TX antennas is large. For example 3 APs with 16 TX each would require the RX to estimate frequency domain channel coefficients spaced  468.75 kHz and interpolate.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71DA8-56D4-4ADD-9DA6-1952272EA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P-matrices with zeros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DB61D-3972-4DBC-807D-1A1943E1A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628800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In this contribution we discuss P-matrices with zeros (i.e. some of the entries are zero)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P-matrices with zeros, having orders &gt; 8, or even &gt; 16, can be easily constructed from smaller matrices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 already standardized P-matrices can be re-used as basic building blocks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P-matrices can be used for joint sounding when the global number of antennas is too large for subcarrier interleaved LTFs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P-matrices can be used in the cases where full resolution is needed in the frequency domain (e.g. when 4x-LTFs are the best choice)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These P-matrices give reduced complexity at the receiver, compared to P-matrices with only non-zero entries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P-matrices with zeros can be used together with subcarrier interleaved LTFs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6EBD4-FAE4-44EE-9712-D6807FFC49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D5DE5-E29B-4B7E-9C52-57AE851D44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25C5E5-E630-4723-9001-F8CD3D89242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919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EE5BCA-9A08-4E56-8617-FAD0BC68D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169" y="1370298"/>
            <a:ext cx="3667317" cy="50830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F91A97-347A-4F14-AF2C-B07176AAC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P-matrices with zeros: An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E7E21-5339-4DFF-ACD9-8C9F84D99C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400" y="1736883"/>
                <a:ext cx="7125815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There are many different ways to generate P-matrices with zeros. We illustrate one procedure by means of a relevant example.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802.11 has standardized a P-matrix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sv-SE" dirty="0"/>
                  <a:t> of order 8.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sv-SE" dirty="0"/>
                  <a:t> is the identity matrix of order 2 then the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sv-SE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sub>
                          <m:sup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p>
                        </m:sSub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sv-SE" dirty="0"/>
                  <a:t> has order 16, and half of its entries are zeros (here </a:t>
                </a:r>
                <a14:m>
                  <m:oMath xmlns:m="http://schemas.openxmlformats.org/officeDocument/2006/math"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sv-SE" dirty="0"/>
                  <a:t> denotes the Kronecker product)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 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is orthogonal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Multiplication of a vector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can be performed more efficiently than Hadamard/Walsh Transforms or FFT of order 16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E7E21-5339-4DFF-ACD9-8C9F84D99C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400" y="1736883"/>
                <a:ext cx="7125815" cy="4113213"/>
              </a:xfrm>
              <a:blipFill>
                <a:blip r:embed="rId3"/>
                <a:stretch>
                  <a:fillRect l="-1112" t="-1185" r="-2139" b="-1792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2F78B-ACA7-4E44-87BD-8448B5390C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20B8C-8C76-4D1A-804F-3A8619BC5C5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CA50E1-7C4B-4E53-93CF-6D9B562B446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B8F78E-138C-4E97-9859-0445EB177963}"/>
              </a:ext>
            </a:extLst>
          </p:cNvPr>
          <p:cNvSpPr txBox="1"/>
          <p:nvPr/>
        </p:nvSpPr>
        <p:spPr>
          <a:xfrm>
            <a:off x="9984432" y="5734904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chemeClr val="tx1"/>
                </a:solidFill>
              </a:rPr>
              <a:t>minus</a:t>
            </a:r>
          </a:p>
          <a:p>
            <a:r>
              <a:rPr lang="sv-SE" sz="2000" dirty="0">
                <a:solidFill>
                  <a:schemeClr val="tx1"/>
                </a:solidFill>
              </a:rPr>
              <a:t>plus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D83C1B-9500-49F0-8451-6D8573508FEC}"/>
              </a:ext>
            </a:extLst>
          </p:cNvPr>
          <p:cNvCxnSpPr/>
          <p:nvPr/>
        </p:nvCxnSpPr>
        <p:spPr bwMode="auto">
          <a:xfrm>
            <a:off x="9552384" y="6282024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BA7E26-9B28-44A9-A7D2-38F7846E54E7}"/>
              </a:ext>
            </a:extLst>
          </p:cNvPr>
          <p:cNvCxnSpPr/>
          <p:nvPr/>
        </p:nvCxnSpPr>
        <p:spPr bwMode="auto">
          <a:xfrm>
            <a:off x="9552384" y="5976576"/>
            <a:ext cx="43204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E2A45BA-5155-48BF-9E86-A759C48943BD}"/>
                  </a:ext>
                </a:extLst>
              </p:cNvPr>
              <p:cNvSpPr/>
              <p:nvPr/>
            </p:nvSpPr>
            <p:spPr>
              <a:xfrm>
                <a:off x="8737635" y="1334684"/>
                <a:ext cx="2493593" cy="558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v-SE" dirty="0">
                    <a:solidFill>
                      <a:schemeClr val="tx1"/>
                    </a:solidFill>
                  </a:rPr>
                  <a:t>Butterfly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E2A45BA-5155-48BF-9E86-A759C48943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7635" y="1334684"/>
                <a:ext cx="2493593" cy="558615"/>
              </a:xfrm>
              <a:prstGeom prst="rect">
                <a:avLst/>
              </a:prstGeom>
              <a:blipFill>
                <a:blip r:embed="rId4"/>
                <a:stretch>
                  <a:fillRect l="-3667" t="-8696" b="-6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53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One problem inherent to the use of the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described in slide 6 is that the presence of each zero implies that one TX chain will be silent during the transmission of one LTF </a:t>
                </a:r>
                <a:r>
                  <a:rPr lang="sv-SE" dirty="0">
                    <a:sym typeface="Wingdings" panose="05000000000000000000" pitchFamily="2" charset="2"/>
                  </a:rPr>
                  <a:t> In this example, there is a loss of TX power of up to 3 dB relative to P-matrices with only unit amplitude entries . 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185" r="-152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60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Solving the power loss 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1" y="1628800"/>
                <a:ext cx="10361084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An easy solution to this problem, for the example in slide 6, is to use one matrix for the even subcarriers and a different matrix for the odd subcarriers.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Subcarrier interleaved LTFs are a special case  The use of P matrices with zeros as described in this contribution is a generalization of the technique used in subcarrier interleaved LTFs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Variants of the procedure can be used for all orders (e.g. 8, 10, 12, 14, 16, 32, 48 etc) to generate P matrices comprising only </a:t>
                </a:r>
                <a14:m>
                  <m:oMath xmlns:m="http://schemas.openxmlformats.org/officeDocument/2006/math">
                    <m:r>
                      <a:rPr lang="sv-SE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sv-SE" dirty="0"/>
                  <a:t>’s and </a:t>
                </a:r>
                <a14:m>
                  <m:oMath xmlns:m="http://schemas.openxmlformats.org/officeDocument/2006/math"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sv-SE" dirty="0"/>
                  <a:t>s   </a:t>
                </a:r>
                <a:endParaRPr lang="sv-SE" dirty="0">
                  <a:sym typeface="Wingdings" panose="05000000000000000000" pitchFamily="2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The method is easy to generalize if it is desired/needed to use a different P matrix every 3rd/4th/5th/6th/... subcarrier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>
                  <a:sym typeface="Wingdings" panose="05000000000000000000" pitchFamily="2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>
                  <a:sym typeface="Wingdings" panose="05000000000000000000" pitchFamily="2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1" y="1628800"/>
                <a:ext cx="10361084" cy="4113213"/>
              </a:xfrm>
              <a:blipFill>
                <a:blip r:embed="rId2"/>
                <a:stretch>
                  <a:fillRect l="-765" t="-1185" b="-1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089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D69B-6075-4F8F-AEE1-9EEA533F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Solving the power loss problem of P-matrices with zeros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6F7E-E519-4FA1-8846-41E7942A29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A6743-7EB1-4713-8528-B6A5820C6EA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Miguel López,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E0366A-AF46-4BE2-9A35-EF9C041A9DA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sv-SE"/>
              <a:t>Nov 2019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1" y="1844985"/>
                <a:ext cx="10361084" cy="4113213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>
                    <a:sym typeface="Wingdings" panose="05000000000000000000" pitchFamily="2" charset="2"/>
                  </a:rPr>
                  <a:t>Going back to the example in slide 6: Generate a second matrix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by flipping the rows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a:rPr lang="sv-SE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dirty="0"/>
                  <a:t>upside down, so that row </a:t>
                </a:r>
                <a14:m>
                  <m:oMath xmlns:m="http://schemas.openxmlformats.org/officeDocument/2006/math"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sv-SE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is equal to row </a:t>
                </a:r>
                <a14:m>
                  <m:oMath xmlns:m="http://schemas.openxmlformats.org/officeDocument/2006/math"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sv-SE" b="1" i="1" dirty="0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sv-SE" dirty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  <m:r>
                      <a:rPr lang="sv-SE" b="1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sv-SE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sv-SE" dirty="0"/>
                  <a:t>. In the Matlab programming language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=flipud(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)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sv-SE" dirty="0"/>
                  <a:t>Odd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sv-SE" dirty="0"/>
                  <a:t>Even subcarrier </a:t>
                </a:r>
                <a:r>
                  <a:rPr lang="sv-SE" dirty="0">
                    <a:sym typeface="Wingdings" panose="05000000000000000000" pitchFamily="2" charset="2"/>
                  </a:rPr>
                  <a:t> apply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endParaRPr lang="sv-SE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sv-SE" dirty="0"/>
                  <a:t>There’s no need to implement multiplication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at the RX. Instead perform multiplication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read the result backwards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sv-SE" dirty="0"/>
                  <a:t>Note: There are many alternative ways to generate P matrices similar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sv-SE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𝟏𝟔</m:t>
                        </m:r>
                      </m:sub>
                      <m:sup>
                        <m:r>
                          <a:rPr lang="sv-SE" i="1">
                            <a:latin typeface="Cambria Math" panose="02040503050406030204" pitchFamily="18" charset="0"/>
                          </a:rPr>
                          <m:t>𝒐</m:t>
                        </m:r>
                      </m:sup>
                    </m:sSubSup>
                  </m:oMath>
                </a14:m>
                <a:r>
                  <a:rPr lang="sv-SE" dirty="0"/>
                  <a:t> from smaller matrices. For example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sv-S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sv-SE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sv-SE" i="1" smtClean="0"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sub>
                          <m:sup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𝒐</m:t>
                            </m:r>
                          </m:sup>
                        </m:sSubSup>
                        <m:r>
                          <a:rPr lang="sv-SE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sv-S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d>
                      <m:dPr>
                        <m:begChr m:val="["/>
                        <m:endChr m:val="]"/>
                        <m:ctrlP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sv-S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mr>
                          <m:mr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sv-S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sv-SE" dirty="0"/>
                  <a:t> also works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68ADCDC-4E94-42ED-A39B-80E0675542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1" y="1844985"/>
                <a:ext cx="10361084" cy="4113213"/>
              </a:xfrm>
              <a:blipFill>
                <a:blip r:embed="rId2"/>
                <a:stretch>
                  <a:fillRect l="-765" t="-1187" r="-235" b="-1513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443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C490C70896FE44B585B27042C1902E" ma:contentTypeVersion="7" ma:contentTypeDescription="Create a new document." ma:contentTypeScope="" ma:versionID="469e849a5c921fe4df3305c7a3bde07b">
  <xsd:schema xmlns:xsd="http://www.w3.org/2001/XMLSchema" xmlns:xs="http://www.w3.org/2001/XMLSchema" xmlns:p="http://schemas.microsoft.com/office/2006/metadata/properties" xmlns:ns3="0a7eee33-d5a7-4cb2-80c8-11a0b9466fa1" targetNamespace="http://schemas.microsoft.com/office/2006/metadata/properties" ma:root="true" ma:fieldsID="1656c37ee1eb64be179e059c43e83154" ns3:_="">
    <xsd:import namespace="0a7eee33-d5a7-4cb2-80c8-11a0b9466fa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7eee33-d5a7-4cb2-80c8-11a0b9466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E33A46-87B3-40E0-A43E-D7D63EC145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1BC760-5CA6-4C83-88E8-C5CDF70019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7eee33-d5a7-4cb2-80c8-11a0b9466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71FAA38-B83A-4BCD-8735-E1F80583341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2708</TotalTime>
  <Words>4077</Words>
  <Application>Microsoft Office PowerPoint</Application>
  <PresentationFormat>Widescreen</PresentationFormat>
  <Paragraphs>362</Paragraphs>
  <Slides>26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Cambria Math</vt:lpstr>
      <vt:lpstr>Courier New</vt:lpstr>
      <vt:lpstr>Times New Roman</vt:lpstr>
      <vt:lpstr>Office Theme</vt:lpstr>
      <vt:lpstr>Document</vt:lpstr>
      <vt:lpstr>P matrices to support more than 8 TX chains</vt:lpstr>
      <vt:lpstr>Abstract</vt:lpstr>
      <vt:lpstr>Recap</vt:lpstr>
      <vt:lpstr>Remarks on subcarrier interleaved LTFs </vt:lpstr>
      <vt:lpstr>P-matrices with zeros</vt:lpstr>
      <vt:lpstr>P-matrices with zeros: An example</vt:lpstr>
      <vt:lpstr>Problem of P-matrices with zeros</vt:lpstr>
      <vt:lpstr>Solving the power loss problem of P-matrices with zeros</vt:lpstr>
      <vt:lpstr>Solving the power loss problem of P-matrices with zeros</vt:lpstr>
      <vt:lpstr>Remarks</vt:lpstr>
      <vt:lpstr>Summary</vt:lpstr>
      <vt:lpstr>Straw poll</vt:lpstr>
      <vt:lpstr>References</vt:lpstr>
      <vt:lpstr>Appendix</vt:lpstr>
      <vt:lpstr>Example 1: P matrices of order 12</vt:lpstr>
      <vt:lpstr>Example 1: P-matrices of order 12 (cont)</vt:lpstr>
      <vt:lpstr>Example 2: P-matrices of order 12</vt:lpstr>
      <vt:lpstr>Example 2: P-matrices of order 12</vt:lpstr>
      <vt:lpstr>Example 3: P-matrices of order 10</vt:lpstr>
      <vt:lpstr>Example 3: P-matrices of order 10 (cont)</vt:lpstr>
      <vt:lpstr>Example 4: P-matrices of order 14</vt:lpstr>
      <vt:lpstr>Example 4: P-matrices of order 14 (cont)</vt:lpstr>
      <vt:lpstr>Example 5: P-matrices of order 14</vt:lpstr>
      <vt:lpstr>Example 5: P-matrices of order 14 (cont)</vt:lpstr>
      <vt:lpstr>Example 5: P-matrices of order 14 (cont)</vt:lpstr>
      <vt:lpstr>Example 5: P-matrices of order 14 (cont)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 matrices to support more than 8 TX chains</dc:title>
  <dc:creator>Miguel Lopez M</dc:creator>
  <cp:lastModifiedBy>Miguel Lopez M</cp:lastModifiedBy>
  <cp:revision>2</cp:revision>
  <cp:lastPrinted>1601-01-01T00:00:00Z</cp:lastPrinted>
  <dcterms:created xsi:type="dcterms:W3CDTF">2019-11-07T00:43:21Z</dcterms:created>
  <dcterms:modified xsi:type="dcterms:W3CDTF">2019-12-12T15:45:56Z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0x010100EDC490C70896FE44B585B27042C1902E</vt:lpwstr>
  </property>
</Properties>
</file>