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9" r:id="rId3"/>
    <p:sldId id="267" r:id="rId4"/>
    <p:sldId id="269" r:id="rId5"/>
    <p:sldId id="273" r:id="rId6"/>
    <p:sldId id="284" r:id="rId7"/>
    <p:sldId id="286" r:id="rId8"/>
    <p:sldId id="290" r:id="rId9"/>
    <p:sldId id="279" r:id="rId10"/>
    <p:sldId id="287" r:id="rId11"/>
    <p:sldId id="28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p:cViewPr varScale="1">
        <p:scale>
          <a:sx n="127" d="100"/>
          <a:sy n="127" d="100"/>
        </p:scale>
        <p:origin x="954"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802.11-19/1899r1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2019-11-xx</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25"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marL="0" indent="0"/>
            <a:r>
              <a:rPr lang="en-US" b="0" dirty="0"/>
              <a:t>Do you support the following?</a:t>
            </a:r>
          </a:p>
          <a:p>
            <a:pPr>
              <a:buFont typeface="Arial" panose="020B0604020202020204" pitchFamily="34" charset="0"/>
              <a:buChar char="•"/>
            </a:pPr>
            <a:r>
              <a:rPr lang="en-US" b="0" dirty="0"/>
              <a:t>The value of the RA/TA fields sent over-the-air in the MAC header of a frame is the MAC address of the STA affiliated with the MLLE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3663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marL="0" indent="0"/>
            <a:r>
              <a:rPr lang="en-US" b="0" dirty="0"/>
              <a:t>Do you support the following?</a:t>
            </a:r>
          </a:p>
          <a:p>
            <a:pPr>
              <a:buFont typeface="Arial" panose="020B0604020202020204" pitchFamily="34" charset="0"/>
              <a:buChar char="•"/>
            </a:pPr>
            <a:r>
              <a:rPr lang="en-US" b="0" dirty="0"/>
              <a:t>An AP MLLE uses different MAC addresses on each link (e.g., such as those set in the RA/TA fields of the MAC header)</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57291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MAC-SAP MAC address</a:t>
            </a:r>
          </a:p>
          <a:p>
            <a:pPr lvl="1">
              <a:buFont typeface="Arial" panose="020B0604020202020204" pitchFamily="34" charset="0"/>
              <a:buChar char="•"/>
            </a:pPr>
            <a:r>
              <a:rPr lang="en-US" dirty="0"/>
              <a:t>Present some considerations and proposals on the MAC addresses on the </a:t>
            </a:r>
            <a:r>
              <a:rPr lang="en-US"/>
              <a:t>AP side</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MLLE has </a:t>
            </a:r>
            <a:r>
              <a:rPr lang="en-US" b="0"/>
              <a:t>a single </a:t>
            </a:r>
            <a:r>
              <a:rPr lang="en-US" b="0" dirty="0">
                <a:solidFill>
                  <a:srgbClr val="0070C0"/>
                </a:solidFill>
              </a:rPr>
              <a:t>MAC-SAP MAC Address</a:t>
            </a:r>
            <a:r>
              <a:rPr lang="en-US" b="0" dirty="0"/>
              <a:t> that interfaces with upper layers</a:t>
            </a:r>
            <a:endParaRPr lang="en-US" b="0" dirty="0">
              <a:solidFill>
                <a:srgbClr val="0070C0"/>
              </a:solidFill>
            </a:endParaRPr>
          </a:p>
          <a:p>
            <a:pPr>
              <a:buFont typeface="Arial" panose="020B0604020202020204" pitchFamily="34" charset="0"/>
              <a:buChar char="•"/>
            </a:pPr>
            <a:r>
              <a:rPr lang="en-US" b="0" dirty="0"/>
              <a:t>MLLE has a unique </a:t>
            </a:r>
            <a:r>
              <a:rPr lang="en-US" b="0" dirty="0">
                <a:solidFill>
                  <a:srgbClr val="0070C0"/>
                </a:solidFill>
              </a:rPr>
              <a:t>MAC-SAP MAC Address (upper MAC Address)</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35"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MAC-SAP MAC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MLLE)</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MAC-SAP MAC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upper MAC address should be the LAN MAC address of the MLLE (i.e., M in the figure) for other devices on the same LAN to communicate with</a:t>
            </a:r>
          </a:p>
          <a:p>
            <a:pPr>
              <a:buFont typeface="Arial" panose="020B0604020202020204" pitchFamily="34" charset="0"/>
              <a:buChar char="•"/>
            </a:pPr>
            <a:r>
              <a:rPr lang="en-US" b="0" dirty="0"/>
              <a:t>The upper MAC address needs to be a unique value (e.g., EIU-48) between </a:t>
            </a:r>
            <a:r>
              <a:rPr lang="en-US" b="0" dirty="0" err="1"/>
              <a:t>MLLEs.</a:t>
            </a:r>
            <a:r>
              <a:rPr lang="en-US" b="0" dirty="0"/>
              <a:t>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t>Link MAC Addresses of an</a:t>
            </a:r>
            <a:r>
              <a:rPr lang="en-US" dirty="0">
                <a:solidFill>
                  <a:schemeClr val="tx1"/>
                </a:solidFill>
              </a:rPr>
              <a:t> MLA AP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MLLE.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t>Link MAC Addresses of an</a:t>
            </a:r>
            <a:r>
              <a:rPr lang="en-US" dirty="0">
                <a:solidFill>
                  <a:schemeClr val="tx1"/>
                </a:solidFill>
              </a:rPr>
              <a:t> MLA AP Considerations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MLA AP to have different link MAC addresses on each link</a:t>
            </a:r>
          </a:p>
          <a:p>
            <a:pPr>
              <a:buFont typeface="Arial" panose="020B0604020202020204" pitchFamily="34" charset="0"/>
              <a:buChar char="•"/>
            </a:pPr>
            <a:r>
              <a:rPr lang="en-US" b="0" dirty="0"/>
              <a:t>Prefer all DL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t>Link MAC Addresses of an</a:t>
            </a:r>
            <a:r>
              <a:rPr lang="en-US" dirty="0">
                <a:solidFill>
                  <a:schemeClr val="tx1"/>
                </a:solidFill>
              </a:rPr>
              <a:t> MLA STA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b="0" dirty="0"/>
              <a:t>AP uses different MAC addresses on each link</a:t>
            </a:r>
          </a:p>
          <a:p>
            <a:pPr lvl="1">
              <a:buFont typeface="Arial" panose="020B0604020202020204" pitchFamily="34" charset="0"/>
              <a:buChar char="•"/>
            </a:pPr>
            <a:r>
              <a:rPr lang="en-US" b="0" dirty="0"/>
              <a:t>STA may use same or different MAC addresses on each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58842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7720</TotalTime>
  <Words>729</Words>
  <Application>Microsoft Office PowerPoint</Application>
  <PresentationFormat>On-screen Show (4:3)</PresentationFormat>
  <Paragraphs>96</Paragraphs>
  <Slides>11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7" baseType="lpstr">
      <vt:lpstr>Arial</vt:lpstr>
      <vt:lpstr>Courier New</vt:lpstr>
      <vt:lpstr>Times New Roman</vt:lpstr>
      <vt:lpstr>Office Theme</vt:lpstr>
      <vt:lpstr>Document</vt:lpstr>
      <vt:lpstr>Visio</vt:lpstr>
      <vt:lpstr>MLA MAC Addresses Considerations</vt:lpstr>
      <vt:lpstr>Introduction</vt:lpstr>
      <vt:lpstr>MLA Architecture recap</vt:lpstr>
      <vt:lpstr>MLA Architecture recap (cont’d)</vt:lpstr>
      <vt:lpstr>MAC-SAP MAC Address Considerations</vt:lpstr>
      <vt:lpstr>Link MAC Addresses of an MLA AP Considerations</vt:lpstr>
      <vt:lpstr>Link MAC Addresses of an MLA AP Considerations (Cont’d)</vt:lpstr>
      <vt:lpstr>Link MAC Addresses of an MLA STA Considerations</vt:lpstr>
      <vt:lpstr>Conclusion</vt:lpstr>
      <vt:lpstr>SP1</vt:lpstr>
      <vt:lpstr>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133</cp:revision>
  <cp:lastPrinted>1601-01-01T00:00:00Z</cp:lastPrinted>
  <dcterms:created xsi:type="dcterms:W3CDTF">2019-06-07T21:10:12Z</dcterms:created>
  <dcterms:modified xsi:type="dcterms:W3CDTF">2019-11-12T04:11:52Z</dcterms:modified>
</cp:coreProperties>
</file>