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01" r:id="rId2"/>
    <p:sldId id="598" r:id="rId3"/>
    <p:sldId id="633" r:id="rId4"/>
    <p:sldId id="629" r:id="rId5"/>
    <p:sldId id="632" r:id="rId6"/>
    <p:sldId id="630" r:id="rId7"/>
    <p:sldId id="634" r:id="rId8"/>
    <p:sldId id="631" r:id="rId9"/>
    <p:sldId id="635" r:id="rId10"/>
    <p:sldId id="636" r:id="rId11"/>
    <p:sldId id="548" r:id="rId12"/>
    <p:sldId id="637" r:id="rId13"/>
    <p:sldId id="638" r:id="rId14"/>
    <p:sldId id="639" r:id="rId15"/>
    <p:sldId id="640" r:id="rId16"/>
  </p:sldIdLst>
  <p:sldSz cx="9144000" cy="6858000" type="screen4x3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6" autoAdjust="0"/>
    <p:restoredTop sz="95383" autoAdjust="0"/>
  </p:normalViewPr>
  <p:slideViewPr>
    <p:cSldViewPr>
      <p:cViewPr varScale="1">
        <p:scale>
          <a:sx n="89" d="100"/>
          <a:sy n="89" d="100"/>
        </p:scale>
        <p:origin x="120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224"/>
        <p:guide pos="22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94529" y="215228"/>
            <a:ext cx="6971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2358" y="215228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401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21934" y="990548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4267" y="990548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401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734" y="427171"/>
            <a:ext cx="568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734" y="990548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66401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733" y="9893227"/>
            <a:ext cx="58403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38442" y="127695"/>
            <a:ext cx="6971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70072" y="1276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401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103813" cy="3827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59" y="4861705"/>
            <a:ext cx="5210947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68" tIns="47663" rIns="96968" bIns="476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0722" y="9908982"/>
            <a:ext cx="2204896" cy="190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339" lvl="4" algn="r" defTabSz="966401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9123" y="99089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635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634" y="9907232"/>
            <a:ext cx="5620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568" y="327382"/>
            <a:ext cx="577693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11716" y="990898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103813" cy="3827462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1590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26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965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9967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85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766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428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414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60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506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648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73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2019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November 2019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802.11-19/1895r2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70553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 smtClean="0"/>
              <a:t>Sungjin</a:t>
            </a:r>
            <a:r>
              <a:rPr lang="en-US" dirty="0" smtClean="0"/>
              <a:t> Park, LG Electronics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Setup for Multi-AP coordination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</a:t>
            </a:r>
            <a:r>
              <a:rPr lang="en-US" sz="2000" b="0" dirty="0" smtClean="0"/>
              <a:t>2019-11-11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667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769457"/>
              </p:ext>
            </p:extLst>
          </p:nvPr>
        </p:nvGraphicFramePr>
        <p:xfrm>
          <a:off x="750498" y="3200400"/>
          <a:ext cx="7620000" cy="235725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100" b="0" dirty="0" smtClean="0"/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of setup usage in Multi-AP sounding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 smtClean="0"/>
          </a:p>
          <a:p>
            <a:r>
              <a:rPr lang="en-US" altLang="ko-KR" sz="1600" b="0" dirty="0" smtClean="0"/>
              <a:t>Master AP already knows the identifier of STA “c” which is associated with Slave AP “A” from </a:t>
            </a:r>
            <a:r>
              <a:rPr lang="en-US" altLang="ko-KR" sz="1600" b="0" dirty="0"/>
              <a:t>the </a:t>
            </a:r>
            <a:r>
              <a:rPr lang="en-US" altLang="ko-KR" sz="1600" b="0" dirty="0" smtClean="0"/>
              <a:t>result </a:t>
            </a:r>
            <a:r>
              <a:rPr lang="en-US" altLang="ko-KR" sz="1600" b="0" dirty="0"/>
              <a:t>of setup for Multi-AP </a:t>
            </a:r>
            <a:r>
              <a:rPr lang="en-US" altLang="ko-KR" sz="1600" b="0" dirty="0" smtClean="0"/>
              <a:t>coordination.</a:t>
            </a:r>
          </a:p>
          <a:p>
            <a:r>
              <a:rPr lang="en-US" altLang="ko-KR" sz="1600" b="0" dirty="0" smtClean="0"/>
              <a:t>By using Trigger frame, Master AP informs Slave AP “A” of  the identifiers of the STA “b” and “c” participating in Multi-AP sounding.</a:t>
            </a:r>
          </a:p>
          <a:p>
            <a:r>
              <a:rPr lang="en-US" altLang="ko-KR" sz="1600" b="0" dirty="0" smtClean="0"/>
              <a:t>Both Master AP and Slave AP “A” send NDPA and NDP simultaneously to the STA “b” and STA “c”.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981200"/>
            <a:ext cx="5562600" cy="256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84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/>
              <a:t>In order to use Multi-AP transmission </a:t>
            </a:r>
            <a:r>
              <a:rPr lang="en-US" altLang="ko-KR" sz="2000" b="0" dirty="0" smtClean="0"/>
              <a:t>scheme</a:t>
            </a:r>
            <a:r>
              <a:rPr lang="en-US" altLang="ko-KR" sz="2000" b="0" dirty="0"/>
              <a:t>, </a:t>
            </a:r>
            <a:r>
              <a:rPr lang="en-US" altLang="ko-KR" sz="2000" b="0" dirty="0" smtClean="0"/>
              <a:t>the Multi-AP </a:t>
            </a:r>
            <a:r>
              <a:rPr lang="en-US" altLang="ko-KR" sz="2000" b="0" dirty="0"/>
              <a:t>coordination set </a:t>
            </a:r>
            <a:r>
              <a:rPr lang="en-US" altLang="ko-KR" sz="2000" b="0" dirty="0" smtClean="0"/>
              <a:t>should be </a:t>
            </a:r>
            <a:r>
              <a:rPr lang="en-US" altLang="ko-KR" sz="2000" b="0" dirty="0"/>
              <a:t>configured by Master AP and </a:t>
            </a:r>
            <a:r>
              <a:rPr lang="en-US" altLang="ko-KR" sz="2000" b="0" dirty="0" smtClean="0"/>
              <a:t>Slave-APs and the Master AP should know </a:t>
            </a:r>
            <a:r>
              <a:rPr lang="en-US" altLang="ko-KR" sz="2000" b="0" dirty="0"/>
              <a:t>information </a:t>
            </a:r>
            <a:r>
              <a:rPr lang="en-US" altLang="ko-KR" sz="2000" b="0" dirty="0" smtClean="0"/>
              <a:t>of STAs </a:t>
            </a:r>
            <a:r>
              <a:rPr lang="en-US" altLang="ko-KR" sz="2000" b="0" dirty="0"/>
              <a:t>associated with the </a:t>
            </a:r>
            <a:r>
              <a:rPr lang="en-US" altLang="ko-KR" sz="2000" b="0" dirty="0" smtClean="0"/>
              <a:t>Slave APs.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By using proposed method of Multi-AP coordination setup, an AP can communicate with the STAs associated with neighboring APs.</a:t>
            </a:r>
          </a:p>
          <a:p>
            <a:pPr lvl="1"/>
            <a:r>
              <a:rPr lang="en-US" altLang="ko-KR" sz="1800" b="0" dirty="0" smtClean="0"/>
              <a:t>The Master AP can transmit NDPA + NDP to the STA associated with Slave AP.</a:t>
            </a:r>
          </a:p>
          <a:p>
            <a:pPr lvl="1"/>
            <a:r>
              <a:rPr lang="en-US" altLang="ko-KR" sz="1800" dirty="0"/>
              <a:t>The </a:t>
            </a:r>
            <a:r>
              <a:rPr lang="en-US" altLang="ko-KR" sz="1800" dirty="0" smtClean="0"/>
              <a:t>Slave </a:t>
            </a:r>
            <a:r>
              <a:rPr lang="en-US" altLang="ko-KR" sz="1800" dirty="0"/>
              <a:t>AP can transmit NDPA + NDP to the STA associated with </a:t>
            </a:r>
            <a:r>
              <a:rPr lang="en-US" altLang="ko-KR" sz="1800" dirty="0" smtClean="0"/>
              <a:t>Master </a:t>
            </a:r>
            <a:r>
              <a:rPr lang="en-US" altLang="ko-KR" sz="1800" dirty="0"/>
              <a:t>AP.</a:t>
            </a:r>
          </a:p>
          <a:p>
            <a:pPr lvl="1"/>
            <a:endParaRPr lang="en-US" altLang="ko-KR" sz="1800" b="0" dirty="0"/>
          </a:p>
          <a:p>
            <a:pPr marL="0" indent="0">
              <a:buNone/>
            </a:pPr>
            <a:r>
              <a:rPr lang="en-US" altLang="ko-KR" sz="2000" b="0" dirty="0" smtClean="0"/>
              <a:t> </a:t>
            </a:r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 1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SFD: </a:t>
            </a:r>
          </a:p>
          <a:p>
            <a:pPr marL="0" indent="0">
              <a:buNone/>
            </a:pPr>
            <a:r>
              <a:rPr lang="en-US" altLang="ko-KR" sz="2000" b="0" dirty="0"/>
              <a:t> An EHT AP supporting the Multi-AP coordination can send a frame (e.g., Beacon or other management frame) including capabilities of Multi-AP transmission schemes.</a:t>
            </a:r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r>
              <a:rPr lang="en-US" altLang="ko-KR" sz="2000" b="0" dirty="0" smtClean="0"/>
              <a:t>- Multi-AP </a:t>
            </a:r>
            <a:r>
              <a:rPr lang="en-US" altLang="ko-KR" sz="2000" b="0" dirty="0"/>
              <a:t>transmission schemes are TBD (e.g., Coordinated OFDMA)</a:t>
            </a:r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 2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SFD: </a:t>
            </a:r>
          </a:p>
          <a:p>
            <a:pPr>
              <a:buFontTx/>
              <a:buChar char="-"/>
            </a:pPr>
            <a:r>
              <a:rPr lang="en-US" altLang="ko-KR" sz="2000" b="0" dirty="0" smtClean="0"/>
              <a:t>An </a:t>
            </a:r>
            <a:r>
              <a:rPr lang="en-US" altLang="ko-KR" sz="2000" b="0" dirty="0"/>
              <a:t>EHT AP which obtains TXOP and initiates the Multi-AP coordination is </a:t>
            </a:r>
            <a:r>
              <a:rPr lang="en-US" altLang="ko-KR" sz="2000" b="0" dirty="0" smtClean="0"/>
              <a:t>the </a:t>
            </a:r>
            <a:r>
              <a:rPr lang="en-US" altLang="ko-KR" sz="2000" b="0" dirty="0" smtClean="0"/>
              <a:t>Sharing</a:t>
            </a:r>
            <a:r>
              <a:rPr lang="en-US" altLang="ko-KR" sz="2000" b="0" dirty="0" smtClean="0"/>
              <a:t> </a:t>
            </a:r>
            <a:r>
              <a:rPr lang="en-US" altLang="ko-KR" sz="2000" b="0" dirty="0"/>
              <a:t>AP</a:t>
            </a:r>
            <a:r>
              <a:rPr lang="en-US" altLang="ko-KR" sz="2000" b="0" dirty="0" smtClean="0"/>
              <a:t>*.</a:t>
            </a:r>
          </a:p>
          <a:p>
            <a:pPr>
              <a:buFontTx/>
              <a:buChar char="-"/>
            </a:pPr>
            <a:r>
              <a:rPr lang="en-US" altLang="ko-KR" sz="2000" b="0" dirty="0" smtClean="0"/>
              <a:t>An </a:t>
            </a:r>
            <a:r>
              <a:rPr lang="en-US" altLang="ko-KR" sz="2000" b="0" dirty="0"/>
              <a:t>EHT AP which is coordinated for the Multi-AP transmission by the </a:t>
            </a:r>
            <a:r>
              <a:rPr lang="en-US" altLang="ko-KR" sz="2000" b="0" dirty="0" smtClean="0"/>
              <a:t>Sharing </a:t>
            </a:r>
            <a:r>
              <a:rPr lang="en-US" altLang="ko-KR" sz="2000" b="0" dirty="0"/>
              <a:t>AP is </a:t>
            </a:r>
            <a:r>
              <a:rPr lang="en-US" altLang="ko-KR" sz="2000" b="0" dirty="0" smtClean="0"/>
              <a:t>the </a:t>
            </a:r>
            <a:r>
              <a:rPr lang="en-US" altLang="ko-KR" sz="2000" b="0" dirty="0" smtClean="0"/>
              <a:t>Shared </a:t>
            </a:r>
            <a:r>
              <a:rPr lang="en-US" altLang="ko-KR" sz="2000" b="0" dirty="0"/>
              <a:t>AP*.</a:t>
            </a:r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r>
              <a:rPr lang="en-US" altLang="ko-KR" sz="2000" b="0" dirty="0" smtClean="0"/>
              <a:t>*Note</a:t>
            </a:r>
            <a:r>
              <a:rPr lang="en-US" altLang="ko-KR" sz="2000" b="0" dirty="0"/>
              <a:t>: The name can be modified.</a:t>
            </a:r>
          </a:p>
          <a:p>
            <a:pPr marL="0" indent="0">
              <a:buNone/>
            </a:pPr>
            <a:endParaRPr lang="en-US" altLang="ko-KR" sz="20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43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Motion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dirty="0"/>
              <a:t>Move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</a:t>
            </a:r>
            <a:r>
              <a:rPr lang="en-US" altLang="ko-KR" dirty="0" smtClean="0"/>
              <a:t>SFD:</a:t>
            </a:r>
            <a:endParaRPr lang="ko-KR" altLang="ko-KR"/>
          </a:p>
          <a:p>
            <a:pPr marL="0" indent="0">
              <a:buNone/>
            </a:pPr>
            <a:r>
              <a:rPr lang="en-US" altLang="ko-KR" sz="2000" b="0" dirty="0" smtClean="0"/>
              <a:t> </a:t>
            </a:r>
            <a:r>
              <a:rPr lang="en-US" altLang="ko-KR" sz="2000" b="0" dirty="0"/>
              <a:t>An EHT AP supporting the Multi-AP coordination can send a frame (e.g., Beacon or other management frame) including capabilities of Multi-AP transmission </a:t>
            </a:r>
            <a:r>
              <a:rPr lang="en-US" altLang="ko-KR" sz="2000" b="0" dirty="0" smtClean="0"/>
              <a:t>schemes*.</a:t>
            </a:r>
            <a:endParaRPr lang="en-US" altLang="ko-KR" sz="2000" b="0" dirty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r>
              <a:rPr lang="en-US" altLang="ko-KR" sz="2000" b="0" dirty="0" smtClean="0"/>
              <a:t>*Note: Multi-AP </a:t>
            </a:r>
            <a:r>
              <a:rPr lang="en-US" altLang="ko-KR" sz="2000" b="0" dirty="0"/>
              <a:t>transmission schemes are TBD (e.g., Coordinated OFDMA)</a:t>
            </a:r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53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Motion 2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dirty="0"/>
              <a:t>Move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</a:t>
            </a:r>
            <a:r>
              <a:rPr lang="en-US" altLang="ko-KR" dirty="0" smtClean="0"/>
              <a:t>SFD:</a:t>
            </a:r>
            <a:endParaRPr lang="ko-KR" altLang="ko-KR"/>
          </a:p>
          <a:p>
            <a:pPr>
              <a:buFontTx/>
              <a:buChar char="-"/>
            </a:pPr>
            <a:r>
              <a:rPr lang="en-US" altLang="ko-KR" sz="2000" b="0" dirty="0" smtClean="0"/>
              <a:t>An EHT AP which obtains TXOP and initiates the Multi-AP coordination is the </a:t>
            </a:r>
            <a:r>
              <a:rPr lang="en-US" altLang="ko-KR" sz="2000" b="0" dirty="0" smtClean="0"/>
              <a:t>Sharing</a:t>
            </a:r>
            <a:r>
              <a:rPr lang="en-US" altLang="ko-KR" sz="2000" b="0" dirty="0" smtClean="0"/>
              <a:t> AP*.</a:t>
            </a:r>
          </a:p>
          <a:p>
            <a:pPr>
              <a:buFontTx/>
              <a:buChar char="-"/>
            </a:pPr>
            <a:r>
              <a:rPr lang="en-US" altLang="ko-KR" sz="2000" b="0" dirty="0" smtClean="0"/>
              <a:t>An </a:t>
            </a:r>
            <a:r>
              <a:rPr lang="en-US" altLang="ko-KR" sz="2000" b="0" dirty="0"/>
              <a:t>EHT AP which is coordinated for the Multi-AP transmission by the </a:t>
            </a:r>
            <a:r>
              <a:rPr lang="en-US" altLang="ko-KR" sz="2000" b="0" dirty="0" smtClean="0"/>
              <a:t>Sharing </a:t>
            </a:r>
            <a:r>
              <a:rPr lang="en-US" altLang="ko-KR" sz="2000" b="0" dirty="0"/>
              <a:t>AP is </a:t>
            </a:r>
            <a:r>
              <a:rPr lang="en-US" altLang="ko-KR" sz="2000" b="0" dirty="0" smtClean="0"/>
              <a:t>the </a:t>
            </a:r>
            <a:r>
              <a:rPr lang="en-US" altLang="ko-KR" sz="2000" b="0" dirty="0" smtClean="0"/>
              <a:t>Shared </a:t>
            </a:r>
            <a:r>
              <a:rPr lang="en-US" altLang="ko-KR" sz="2000" b="0" dirty="0"/>
              <a:t>AP*.</a:t>
            </a:r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r>
              <a:rPr lang="en-US" altLang="ko-KR" sz="2000" b="0" dirty="0" smtClean="0"/>
              <a:t>*Note</a:t>
            </a:r>
            <a:r>
              <a:rPr lang="en-US" altLang="ko-KR" sz="2000" b="0" dirty="0"/>
              <a:t>: The name can be modified.</a:t>
            </a:r>
          </a:p>
          <a:p>
            <a:pPr marL="0" indent="0">
              <a:buNone/>
            </a:pPr>
            <a:endParaRPr lang="en-US" altLang="ko-KR" sz="20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91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The Multi-AP coordination has </a:t>
            </a:r>
            <a:r>
              <a:rPr lang="en-US" altLang="ko-KR" sz="2000" b="0" dirty="0"/>
              <a:t>been discussed as </a:t>
            </a:r>
            <a:r>
              <a:rPr lang="en-US" altLang="ko-KR" sz="2000" b="0" dirty="0" smtClean="0"/>
              <a:t>one of the candidate features </a:t>
            </a:r>
            <a:r>
              <a:rPr lang="en-US" altLang="ko-KR" sz="2000" b="0" dirty="0"/>
              <a:t>in </a:t>
            </a:r>
            <a:r>
              <a:rPr lang="en-US" altLang="ko-KR" sz="2000" b="0" dirty="0" smtClean="0"/>
              <a:t>11be.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In order to use Multi-AP transmission schemes, the Multi-AP </a:t>
            </a:r>
            <a:r>
              <a:rPr lang="en-US" altLang="ko-KR" sz="2000" b="0" dirty="0"/>
              <a:t>coordination set </a:t>
            </a:r>
            <a:r>
              <a:rPr lang="en-US" altLang="ko-KR" sz="2000" b="0" dirty="0" smtClean="0"/>
              <a:t>should be </a:t>
            </a:r>
            <a:r>
              <a:rPr lang="en-US" altLang="ko-KR" sz="2000" b="0" dirty="0"/>
              <a:t>configured by </a:t>
            </a:r>
            <a:r>
              <a:rPr lang="en-US" altLang="ko-KR" sz="2000" b="0" dirty="0" smtClean="0"/>
              <a:t>APs in advance.</a:t>
            </a:r>
            <a:endParaRPr lang="en-US" altLang="ko-KR" sz="2000" b="0" dirty="0"/>
          </a:p>
          <a:p>
            <a:pPr marL="0" indent="0">
              <a:buNone/>
            </a:pPr>
            <a:endParaRPr lang="en-US" altLang="ko-KR" sz="2000" b="0" dirty="0"/>
          </a:p>
          <a:p>
            <a:r>
              <a:rPr lang="en-US" altLang="ko-KR" sz="2000" b="0" dirty="0" smtClean="0"/>
              <a:t>In this contribution, we discuss how to setup for the Multi-AP coordination.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9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In order to use Multi-AP transmission schemes </a:t>
            </a:r>
            <a:r>
              <a:rPr lang="en-US" altLang="ko-KR" sz="2000" b="0" dirty="0"/>
              <a:t>(e.g., Coordinated BF, Joint TX, etc</a:t>
            </a:r>
            <a:r>
              <a:rPr lang="en-US" altLang="ko-KR" sz="2000" b="0" dirty="0" smtClean="0"/>
              <a:t>.), an AP should acquire channel information with STA associated with neighboring AP as well as STA associated with itself.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In order to perform sounding to acquire channel information, an AP should know the identifiers of STAs which is associated with neighboring AP.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Therefore</a:t>
            </a:r>
            <a:r>
              <a:rPr lang="en-US" altLang="ko-KR" sz="2000" b="0" dirty="0"/>
              <a:t>, </a:t>
            </a:r>
            <a:r>
              <a:rPr lang="en-US" altLang="ko-KR" sz="2000" b="0" dirty="0" smtClean="0"/>
              <a:t>it needs to </a:t>
            </a:r>
            <a:r>
              <a:rPr lang="en-US" altLang="ko-KR" sz="2000" b="0" dirty="0"/>
              <a:t>define a method in which an AP </a:t>
            </a:r>
            <a:r>
              <a:rPr lang="en-US" altLang="ko-KR" sz="2000" b="0" dirty="0" smtClean="0"/>
              <a:t>establishes </a:t>
            </a:r>
            <a:r>
              <a:rPr lang="en-US" altLang="ko-KR" sz="2000" b="0" dirty="0"/>
              <a:t>a link with neighboring </a:t>
            </a:r>
            <a:r>
              <a:rPr lang="en-US" altLang="ko-KR" sz="2000" b="0" dirty="0" smtClean="0"/>
              <a:t>AP and knows </a:t>
            </a:r>
            <a:r>
              <a:rPr lang="en-US" altLang="ko-KR" sz="2000" b="0" dirty="0"/>
              <a:t>information about </a:t>
            </a:r>
            <a:r>
              <a:rPr lang="en-US" altLang="ko-KR" sz="2000" b="0" dirty="0" smtClean="0"/>
              <a:t>STA associated with the </a:t>
            </a:r>
            <a:r>
              <a:rPr lang="en-US" altLang="ko-KR" sz="2000" b="0" dirty="0"/>
              <a:t>neighboring </a:t>
            </a:r>
            <a:r>
              <a:rPr lang="en-US" altLang="ko-KR" sz="2000" b="0" dirty="0" smtClean="0"/>
              <a:t>AP.</a:t>
            </a:r>
            <a:endParaRPr lang="en-US" altLang="ko-KR" sz="2000" b="0" dirty="0"/>
          </a:p>
          <a:p>
            <a:endParaRPr lang="en-US" altLang="ko-KR" sz="20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4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1: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Topology of multiple APs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/>
              <a:t> We consider the following </a:t>
            </a:r>
            <a:r>
              <a:rPr lang="en-US" altLang="ko-KR" sz="2000" b="0" dirty="0" smtClean="0"/>
              <a:t>environments.</a:t>
            </a:r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457200" lvl="1" indent="0">
              <a:buNone/>
            </a:pPr>
            <a:endParaRPr lang="en-US" altLang="ko-KR" sz="1800" b="0" dirty="0" smtClean="0"/>
          </a:p>
          <a:p>
            <a:pPr lvl="1"/>
            <a:r>
              <a:rPr lang="en-US" altLang="ko-KR" sz="1800" b="0" dirty="0" smtClean="0"/>
              <a:t>STA “a” and  STA “b” are associated with AP 1 in BSS 1.</a:t>
            </a:r>
          </a:p>
          <a:p>
            <a:pPr lvl="1"/>
            <a:r>
              <a:rPr lang="en-US" altLang="ko-KR" sz="1800" b="0" dirty="0" smtClean="0"/>
              <a:t>STA “c” and STA “d” are associated with AP 2 in BSS 2.</a:t>
            </a:r>
          </a:p>
          <a:p>
            <a:pPr lvl="1"/>
            <a:r>
              <a:rPr lang="en-US" altLang="ko-KR" sz="1800" b="0" dirty="0" smtClean="0"/>
              <a:t>STA “e” and STA “f” are associated with AP 3 in BSS 3.</a:t>
            </a:r>
            <a:endParaRPr lang="en-US" altLang="ko-KR" sz="14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514600"/>
            <a:ext cx="6205119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27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1(Cont.):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Discovery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neighboring APs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r>
              <a:rPr lang="en-US" altLang="ko-KR" sz="1800" b="0" dirty="0" smtClean="0"/>
              <a:t>APs can discover each other by receiving Beacon frame or management frames sent by neighboring APs. </a:t>
            </a:r>
            <a:endParaRPr lang="en-US" altLang="ko-KR" sz="1800" b="0" dirty="0"/>
          </a:p>
          <a:p>
            <a:r>
              <a:rPr lang="en-US" altLang="ko-KR" sz="1800" b="0" dirty="0" smtClean="0"/>
              <a:t>When the AP sends Beacon frame or management frame, the neighboring AP should be informed that there is a capability to participate Multi-AP coordination.</a:t>
            </a:r>
          </a:p>
          <a:p>
            <a:r>
              <a:rPr lang="en-US" altLang="ko-KR" sz="1800" b="0" dirty="0" smtClean="0"/>
              <a:t>APs know which of neighboring APs is hearable and has </a:t>
            </a:r>
            <a:r>
              <a:rPr lang="en-US" altLang="ko-KR" sz="1800" b="0" dirty="0"/>
              <a:t>Multi-AP </a:t>
            </a:r>
            <a:r>
              <a:rPr lang="en-US" altLang="ko-KR" sz="1800" b="0" dirty="0" smtClean="0"/>
              <a:t>capability.</a:t>
            </a:r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086" y="2133600"/>
            <a:ext cx="4041804" cy="193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72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2: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Setup for Multi-AP coordination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The AP which initiates Multi-AP coordination is the Master AP.</a:t>
            </a:r>
          </a:p>
          <a:p>
            <a:r>
              <a:rPr lang="en-US" altLang="ko-KR" sz="1800" b="0" dirty="0" smtClean="0"/>
              <a:t>Master AP selects neighboring APs as Slave APs in order to participate in the Multi-AP coordination.</a:t>
            </a:r>
          </a:p>
          <a:p>
            <a:r>
              <a:rPr lang="en-US" altLang="ko-KR" sz="1800" b="0" dirty="0" smtClean="0"/>
              <a:t>In this Phase 2, Mater AP and Slave APs exchange information to configure Multi-AP coordination set.</a:t>
            </a:r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209800"/>
            <a:ext cx="5800622" cy="206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00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2 (Cont.):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 for setup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 smtClean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r>
              <a:rPr lang="en-US" altLang="ko-KR" sz="1600" b="0" dirty="0" smtClean="0"/>
              <a:t>Master AP sends Request frame to Slave APs.</a:t>
            </a:r>
          </a:p>
          <a:p>
            <a:pPr lvl="1"/>
            <a:r>
              <a:rPr lang="en-US" altLang="ko-KR" sz="1400" b="0" dirty="0"/>
              <a:t>A</a:t>
            </a:r>
            <a:r>
              <a:rPr lang="en-US" altLang="ko-KR" sz="1400" b="0" dirty="0" smtClean="0"/>
              <a:t>ssign Slave AP’s identifier in Multi-AP coordination</a:t>
            </a:r>
          </a:p>
          <a:p>
            <a:pPr lvl="1"/>
            <a:r>
              <a:rPr lang="en-US" altLang="ko-KR" sz="1400" b="0" dirty="0"/>
              <a:t>A</a:t>
            </a:r>
            <a:r>
              <a:rPr lang="en-US" altLang="ko-KR" sz="1400" b="0" dirty="0" smtClean="0"/>
              <a:t>ssign Multi-AP group ID</a:t>
            </a:r>
            <a:endParaRPr lang="en-US" altLang="ko-KR" sz="1600" b="0" dirty="0"/>
          </a:p>
          <a:p>
            <a:r>
              <a:rPr lang="en-US" altLang="ko-KR" sz="1600" b="0" dirty="0" smtClean="0"/>
              <a:t>Slave AP sends  Response frame to Master AP.</a:t>
            </a:r>
          </a:p>
          <a:p>
            <a:pPr lvl="1"/>
            <a:r>
              <a:rPr lang="en-US" altLang="ko-KR" sz="1400" dirty="0"/>
              <a:t>L</a:t>
            </a:r>
            <a:r>
              <a:rPr lang="en-US" altLang="ko-KR" sz="1400" dirty="0" smtClean="0"/>
              <a:t>ist of STAs associated with Slave AP: </a:t>
            </a:r>
            <a:r>
              <a:rPr lang="en-US" altLang="ko-KR" sz="1400" dirty="0"/>
              <a:t>STA’s identifier and capability to participate in  Multi-AP TX/RX scheme</a:t>
            </a:r>
          </a:p>
          <a:p>
            <a:pPr lvl="1"/>
            <a:r>
              <a:rPr lang="en-US" altLang="ko-KR" sz="1400" dirty="0"/>
              <a:t>P</a:t>
            </a:r>
            <a:r>
              <a:rPr lang="en-US" altLang="ko-KR" sz="1400" dirty="0" smtClean="0"/>
              <a:t>riority of STAs </a:t>
            </a:r>
            <a:r>
              <a:rPr lang="en-US" altLang="ko-KR" sz="1400" dirty="0"/>
              <a:t>to participate in Multi-AP TX/RX </a:t>
            </a:r>
            <a:r>
              <a:rPr lang="en-US" altLang="ko-KR" sz="1400" dirty="0" smtClean="0"/>
              <a:t>scheme</a:t>
            </a:r>
          </a:p>
          <a:p>
            <a:pPr lvl="1"/>
            <a:r>
              <a:rPr lang="en-US" altLang="ko-KR" sz="1400" dirty="0" smtClean="0"/>
              <a:t>The information of priority of STAs can be used when the Master AP has to involve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the limited number of STAs due to Master AP’s antenna capability..</a:t>
            </a:r>
            <a:endParaRPr lang="en-US" altLang="ko-KR" sz="1400" dirty="0"/>
          </a:p>
          <a:p>
            <a:pPr lvl="1"/>
            <a:endParaRPr lang="en-US" altLang="ko-KR" sz="1400" b="0" dirty="0" smtClean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9300" y="1905000"/>
            <a:ext cx="5105400" cy="18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8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coordination set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After phase 2, Multi-AP coordination set is configured by Master AP and Slave-APs.</a:t>
            </a:r>
          </a:p>
          <a:p>
            <a:r>
              <a:rPr lang="en-US" altLang="ko-KR" sz="1800" b="0" dirty="0" smtClean="0"/>
              <a:t>Since </a:t>
            </a:r>
            <a:r>
              <a:rPr lang="en-US" altLang="ko-KR" sz="1800" b="0" dirty="0"/>
              <a:t>the </a:t>
            </a:r>
            <a:r>
              <a:rPr lang="en-US" altLang="ko-KR" sz="1800" b="0" dirty="0" smtClean="0"/>
              <a:t>Master </a:t>
            </a:r>
            <a:r>
              <a:rPr lang="en-US" altLang="ko-KR" sz="1800" b="0" dirty="0"/>
              <a:t>AP has acquired the </a:t>
            </a:r>
            <a:r>
              <a:rPr lang="en-US" altLang="ko-KR" sz="1800" b="0" dirty="0" smtClean="0"/>
              <a:t>STA’s information belonging to </a:t>
            </a:r>
            <a:r>
              <a:rPr lang="en-US" altLang="ko-KR" sz="1800" b="0" dirty="0"/>
              <a:t>the </a:t>
            </a:r>
            <a:r>
              <a:rPr lang="en-US" altLang="ko-KR" sz="1800" b="0" dirty="0" smtClean="0"/>
              <a:t>Slave </a:t>
            </a:r>
            <a:r>
              <a:rPr lang="en-US" altLang="ko-KR" sz="1800" b="0" dirty="0"/>
              <a:t>A</a:t>
            </a:r>
            <a:r>
              <a:rPr lang="en-US" altLang="ko-KR" sz="1800" b="0" dirty="0" smtClean="0"/>
              <a:t>Ps</a:t>
            </a:r>
            <a:r>
              <a:rPr lang="en-US" altLang="ko-KR" sz="1800" b="0" dirty="0"/>
              <a:t>, </a:t>
            </a:r>
            <a:r>
              <a:rPr lang="en-US" altLang="ko-KR" sz="1800" b="0" dirty="0" smtClean="0"/>
              <a:t>the Master AP can communicate those STAs for </a:t>
            </a:r>
            <a:r>
              <a:rPr lang="en-US" altLang="ko-KR" sz="1800" b="0" dirty="0"/>
              <a:t>the multi-AP </a:t>
            </a:r>
            <a:r>
              <a:rPr lang="en-US" altLang="ko-KR" sz="1800" b="0" dirty="0" smtClean="0"/>
              <a:t>scheme.</a:t>
            </a:r>
          </a:p>
          <a:p>
            <a:pPr lvl="1"/>
            <a:endParaRPr lang="en-US" altLang="ko-KR" sz="14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2507" y="1905000"/>
            <a:ext cx="583898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8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Usage of setup for Multi-AP coordination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/>
              <a:t>Multi-AP sounding </a:t>
            </a:r>
            <a:r>
              <a:rPr lang="en-US" altLang="ko-KR" sz="1800" b="0" dirty="0" smtClean="0"/>
              <a:t>should be performed to send data frames by using Multi-AP transmission scheme (e.g., Coordinated BF, Joint TX, etc.). </a:t>
            </a:r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In order that sounding is performed between APs (Master AP &amp; Slave APs) and STAs which are associated with different AP, an AP should identifiers of STAs associated with other APs.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From the </a:t>
            </a:r>
            <a:r>
              <a:rPr lang="en-US" altLang="ko-KR" sz="1800" b="0" dirty="0"/>
              <a:t>result of setup for Multi-AP </a:t>
            </a:r>
            <a:r>
              <a:rPr lang="en-US" altLang="ko-KR" sz="1800" b="0" dirty="0" smtClean="0"/>
              <a:t>coordination, the Master AP can </a:t>
            </a:r>
            <a:r>
              <a:rPr lang="en-US" altLang="ko-KR" sz="1800" b="0" dirty="0"/>
              <a:t>know  </a:t>
            </a:r>
            <a:r>
              <a:rPr lang="en-US" altLang="ko-KR" sz="1800" b="0" dirty="0" smtClean="0"/>
              <a:t>identifiers </a:t>
            </a:r>
            <a:r>
              <a:rPr lang="en-US" altLang="ko-KR" sz="1800" b="0" dirty="0"/>
              <a:t>of </a:t>
            </a:r>
            <a:r>
              <a:rPr lang="en-US" altLang="ko-KR" sz="1800" b="0" dirty="0" smtClean="0"/>
              <a:t>STAs </a:t>
            </a:r>
            <a:r>
              <a:rPr lang="en-US" altLang="ko-KR" sz="1800" b="0" dirty="0"/>
              <a:t>associated with </a:t>
            </a:r>
            <a:r>
              <a:rPr lang="en-US" altLang="ko-KR" sz="1800" b="0" dirty="0" smtClean="0"/>
              <a:t>Slave APs.</a:t>
            </a:r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0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219175</TotalTime>
  <Words>1181</Words>
  <Application>Microsoft Office PowerPoint</Application>
  <PresentationFormat>화면 슬라이드 쇼(4:3)</PresentationFormat>
  <Paragraphs>226</Paragraphs>
  <Slides>15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MS PGothic</vt:lpstr>
      <vt:lpstr>굴림</vt:lpstr>
      <vt:lpstr>Malgun Gothic</vt:lpstr>
      <vt:lpstr>Malgun Gothic</vt:lpstr>
      <vt:lpstr>Times New Roman</vt:lpstr>
      <vt:lpstr>ACcord Submission Template</vt:lpstr>
      <vt:lpstr>Setup for Multi-AP coordination</vt:lpstr>
      <vt:lpstr>Introduction</vt:lpstr>
      <vt:lpstr>Motivation</vt:lpstr>
      <vt:lpstr>Phase 1:  Topology of multiple APs</vt:lpstr>
      <vt:lpstr>Phase 1(Cont.):  Discovery of neighboring APs</vt:lpstr>
      <vt:lpstr>Phase 2: Setup for Multi-AP coordination</vt:lpstr>
      <vt:lpstr>Phase 2 (Cont.): Contents for setup</vt:lpstr>
      <vt:lpstr>Multi-AP coordination set</vt:lpstr>
      <vt:lpstr>Usage of setup for Multi-AP coordination</vt:lpstr>
      <vt:lpstr>Example of setup usage in Multi-AP sounding</vt:lpstr>
      <vt:lpstr>Conclusion</vt:lpstr>
      <vt:lpstr>Straw Poll 1</vt:lpstr>
      <vt:lpstr>Straw Poll 2</vt:lpstr>
      <vt:lpstr>Motion 1</vt:lpstr>
      <vt:lpstr>Motion 2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박성진/선임연구원/차세대표준(연)ICS팀(allean.park@lge.com)</cp:lastModifiedBy>
  <cp:revision>2914</cp:revision>
  <cp:lastPrinted>2019-09-05T08:35:26Z</cp:lastPrinted>
  <dcterms:created xsi:type="dcterms:W3CDTF">2009-12-02T19:05:24Z</dcterms:created>
  <dcterms:modified xsi:type="dcterms:W3CDTF">2020-01-16T16:59:42Z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