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01" r:id="rId2"/>
    <p:sldId id="598" r:id="rId3"/>
    <p:sldId id="633" r:id="rId4"/>
    <p:sldId id="629" r:id="rId5"/>
    <p:sldId id="632" r:id="rId6"/>
    <p:sldId id="630" r:id="rId7"/>
    <p:sldId id="634" r:id="rId8"/>
    <p:sldId id="631" r:id="rId9"/>
    <p:sldId id="635" r:id="rId10"/>
    <p:sldId id="636" r:id="rId11"/>
    <p:sldId id="548" r:id="rId12"/>
    <p:sldId id="637" r:id="rId13"/>
    <p:sldId id="638" r:id="rId14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어두운 스타일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46" autoAdjust="0"/>
    <p:restoredTop sz="95383" autoAdjust="0"/>
  </p:normalViewPr>
  <p:slideViewPr>
    <p:cSldViewPr>
      <p:cViewPr varScale="1">
        <p:scale>
          <a:sx n="89" d="100"/>
          <a:sy n="89" d="100"/>
        </p:scale>
        <p:origin x="120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590" y="-96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94529" y="215228"/>
            <a:ext cx="6971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66401">
              <a:defRPr sz="1400" b="1" smtClean="0"/>
            </a:lvl1pPr>
          </a:lstStyle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12358" y="215228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66401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821934" y="9905480"/>
            <a:ext cx="165109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66401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14267" y="9905480"/>
            <a:ext cx="51777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66401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10734" y="427171"/>
            <a:ext cx="568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4668" tIns="47334" rIns="94668" bIns="4733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10734" y="9905480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66401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10733" y="9893227"/>
            <a:ext cx="584035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4668" tIns="47334" rIns="94668" bIns="47334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79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38442" y="127695"/>
            <a:ext cx="6971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66401">
              <a:defRPr sz="1400" b="1" smtClean="0"/>
            </a:lvl1pPr>
          </a:lstStyle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70072" y="127695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66401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73113"/>
            <a:ext cx="5103813" cy="3827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59" y="4861705"/>
            <a:ext cx="5210947" cy="460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968" tIns="47663" rIns="96968" bIns="476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230722" y="9908982"/>
            <a:ext cx="2204896" cy="19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73339" lvl="4" algn="r" defTabSz="966401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09123" y="9908982"/>
            <a:ext cx="51776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66401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41635" y="9908982"/>
            <a:ext cx="71814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41634" y="9907232"/>
            <a:ext cx="562079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4668" tIns="47334" rIns="94668" bIns="4733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63568" y="327382"/>
            <a:ext cx="577693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4668" tIns="47334" rIns="94668" bIns="47334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09202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411716" y="9908982"/>
            <a:ext cx="415177" cy="184666"/>
          </a:xfrm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73113"/>
            <a:ext cx="5103813" cy="3827462"/>
          </a:xfrm>
          <a:ln/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1961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59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334771" y="9908982"/>
            <a:ext cx="492122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528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334771" y="9908982"/>
            <a:ext cx="492122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626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334771" y="9908982"/>
            <a:ext cx="492122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965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1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766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28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14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606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06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648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00125" y="773113"/>
            <a:ext cx="5103813" cy="382746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 Title</a:t>
            </a:r>
            <a:endParaRPr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>
          <a:xfrm>
            <a:off x="3411716" y="9908982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870C1BA4-1CEE-4CD8-8532-343A8D2B315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73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67085262-DAF8-40EB-B101-2C509DD647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5"/>
          <p:cNvSpPr txBox="1">
            <a:spLocks noChangeArrowheads="1"/>
          </p:cNvSpPr>
          <p:nvPr userDrawn="1"/>
        </p:nvSpPr>
        <p:spPr bwMode="auto">
          <a:xfrm flipH="1">
            <a:off x="685800" y="304800"/>
            <a:ext cx="1447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800" b="1" baseline="0" dirty="0" smtClean="0"/>
              <a:t>March 2019</a:t>
            </a:r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8767F8E-C671-44AE-B57E-1FAC75A3C9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C694010-9FAD-4A5E-AE03-53FD22EA53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5"/>
          <p:cNvSpPr txBox="1">
            <a:spLocks noChangeArrowheads="1"/>
          </p:cNvSpPr>
          <p:nvPr userDrawn="1"/>
        </p:nvSpPr>
        <p:spPr bwMode="auto">
          <a:xfrm flipH="1">
            <a:off x="685800" y="304800"/>
            <a:ext cx="1828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800" b="1" baseline="0" dirty="0" smtClean="0"/>
              <a:t>November 2019</a:t>
            </a:r>
            <a:endParaRPr lang="en-US" sz="1800" b="1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5175185" y="332601"/>
            <a:ext cx="3283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4572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lvl="4" algn="r"/>
            <a:r>
              <a:rPr lang="en-US" altLang="en-US" sz="1800" b="1" dirty="0"/>
              <a:t>doc.: IEEE </a:t>
            </a:r>
            <a:r>
              <a:rPr lang="en-US" altLang="en-US" sz="1800" b="1" dirty="0" smtClean="0">
                <a:solidFill>
                  <a:schemeClr val="tx1"/>
                </a:solidFill>
              </a:rPr>
              <a:t>802.11-19/1895r0</a:t>
            </a:r>
            <a:endParaRPr lang="en-US" alt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9CC4226-5898-4289-B3B7-B3B6384723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52FA7AA-22C1-4E97-88D6-3976232AE5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29B3BF4-2FB5-48DF-B7F8-378C94E27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2EA5A18A-0502-4C7F-91C7-3FAD3C7033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7D10478-073E-41FC-8CD8-273C831393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62DA8EA7-967B-44C3-81AE-E347CC116D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4E488B76-7930-427E-B17C-4A951210E5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5"/>
          <p:cNvSpPr txBox="1">
            <a:spLocks noChangeArrowheads="1"/>
          </p:cNvSpPr>
          <p:nvPr userDrawn="1"/>
        </p:nvSpPr>
        <p:spPr bwMode="auto">
          <a:xfrm flipH="1">
            <a:off x="570553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err="1" smtClean="0"/>
              <a:t>Sungjin</a:t>
            </a:r>
            <a:r>
              <a:rPr lang="en-US" dirty="0" smtClean="0"/>
              <a:t> Park, LG Electronics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2800" dirty="0" smtClean="0"/>
              <a:t>Setup for Multi-AP coordination</a:t>
            </a: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62000" y="20574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 smtClean="0"/>
              <a:t>Date: </a:t>
            </a:r>
            <a:r>
              <a:rPr lang="en-US" sz="2000" b="0" dirty="0" smtClean="0"/>
              <a:t>2019-11-11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Slide </a:t>
            </a:r>
            <a:fld id="{8ECFE58B-6F90-4BB0-B09C-F6AB727C71EB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914400" y="2667000"/>
            <a:ext cx="1368339" cy="250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 smtClean="0"/>
              <a:t>Authors:</a:t>
            </a:r>
            <a:endParaRPr lang="en-US" sz="2000" dirty="0"/>
          </a:p>
        </p:txBody>
      </p:sp>
      <p:graphicFrame>
        <p:nvGraphicFramePr>
          <p:cNvPr id="9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69457"/>
              </p:ext>
            </p:extLst>
          </p:nvPr>
        </p:nvGraphicFramePr>
        <p:xfrm>
          <a:off x="750498" y="3200400"/>
          <a:ext cx="7620000" cy="2357252"/>
        </p:xfrm>
        <a:graphic>
          <a:graphicData uri="http://schemas.openxmlformats.org/drawingml/2006/table">
            <a:tbl>
              <a:tblPr/>
              <a:tblGrid>
                <a:gridCol w="1524000"/>
                <a:gridCol w="1203325"/>
                <a:gridCol w="1684338"/>
                <a:gridCol w="1363662"/>
                <a:gridCol w="1844675"/>
              </a:tblGrid>
              <a:tr h="4572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0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Sungjin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Park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allean.park@lge.com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Ensung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Park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esung.park@lge.com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Jeongki</a:t>
                      </a:r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 Kim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dirty="0" smtClean="0"/>
                        <a:t>jeongki.kim@lge.com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Jinsoo Choi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1100" b="0" dirty="0" smtClean="0"/>
                        <a:t>js.choi@lge.com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3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of setup usage in Multi-AP sounding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pPr marL="0" indent="0">
              <a:buNone/>
            </a:pPr>
            <a:endParaRPr lang="en-US" altLang="ko-KR" sz="1800" b="0" dirty="0" smtClean="0"/>
          </a:p>
          <a:p>
            <a:r>
              <a:rPr lang="en-US" altLang="ko-KR" sz="1600" b="0" dirty="0" smtClean="0"/>
              <a:t>Master AP already knows the identifier of STA “c” which is associated with Slave AP “A” from </a:t>
            </a:r>
            <a:r>
              <a:rPr lang="en-US" altLang="ko-KR" sz="1600" b="0" dirty="0"/>
              <a:t>the </a:t>
            </a:r>
            <a:r>
              <a:rPr lang="en-US" altLang="ko-KR" sz="1600" b="0" dirty="0" smtClean="0"/>
              <a:t>result </a:t>
            </a:r>
            <a:r>
              <a:rPr lang="en-US" altLang="ko-KR" sz="1600" b="0" dirty="0"/>
              <a:t>of setup for Multi-AP </a:t>
            </a:r>
            <a:r>
              <a:rPr lang="en-US" altLang="ko-KR" sz="1600" b="0" dirty="0" smtClean="0"/>
              <a:t>coordination.</a:t>
            </a:r>
          </a:p>
          <a:p>
            <a:r>
              <a:rPr lang="en-US" altLang="ko-KR" sz="1600" b="0" dirty="0" smtClean="0"/>
              <a:t>By using Trigger frame, Master AP informs Slave AP “A” of  the identifiers of the STA “b” and “c” participating in Multi-AP sounding.</a:t>
            </a:r>
          </a:p>
          <a:p>
            <a:r>
              <a:rPr lang="en-US" altLang="ko-KR" sz="1600" b="0" dirty="0" smtClean="0"/>
              <a:t>Both Master AP and Slave AP “A” send NDPA and NDP simultaneously to the STA “b” and STA “c”.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981200"/>
            <a:ext cx="5562600" cy="256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84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altLang="ko-KR" sz="2000" b="0" dirty="0"/>
              <a:t>In order to use Multi-AP transmission </a:t>
            </a:r>
            <a:r>
              <a:rPr lang="en-US" altLang="ko-KR" sz="2000" b="0" dirty="0" smtClean="0"/>
              <a:t>scheme</a:t>
            </a:r>
            <a:r>
              <a:rPr lang="en-US" altLang="ko-KR" sz="2000" b="0" dirty="0"/>
              <a:t>, </a:t>
            </a:r>
            <a:r>
              <a:rPr lang="en-US" altLang="ko-KR" sz="2000" b="0" dirty="0" smtClean="0"/>
              <a:t>the Multi-AP </a:t>
            </a:r>
            <a:r>
              <a:rPr lang="en-US" altLang="ko-KR" sz="2000" b="0" dirty="0"/>
              <a:t>coordination set </a:t>
            </a:r>
            <a:r>
              <a:rPr lang="en-US" altLang="ko-KR" sz="2000" b="0" dirty="0" smtClean="0"/>
              <a:t>should be </a:t>
            </a:r>
            <a:r>
              <a:rPr lang="en-US" altLang="ko-KR" sz="2000" b="0" dirty="0"/>
              <a:t>configured by Master AP and </a:t>
            </a:r>
            <a:r>
              <a:rPr lang="en-US" altLang="ko-KR" sz="2000" b="0" dirty="0" smtClean="0"/>
              <a:t>Slave-APs and the Master AP should know </a:t>
            </a:r>
            <a:r>
              <a:rPr lang="en-US" altLang="ko-KR" sz="2000" b="0" dirty="0"/>
              <a:t>information </a:t>
            </a:r>
            <a:r>
              <a:rPr lang="en-US" altLang="ko-KR" sz="2000" b="0" dirty="0" smtClean="0"/>
              <a:t>of STAs </a:t>
            </a:r>
            <a:r>
              <a:rPr lang="en-US" altLang="ko-KR" sz="2000" b="0" dirty="0"/>
              <a:t>associated with the </a:t>
            </a:r>
            <a:r>
              <a:rPr lang="en-US" altLang="ko-KR" sz="2000" b="0" dirty="0" smtClean="0"/>
              <a:t>Slave APs.</a:t>
            </a:r>
            <a:endParaRPr lang="en-US" altLang="ko-KR" sz="2000" b="0" dirty="0"/>
          </a:p>
          <a:p>
            <a:endParaRPr lang="en-US" altLang="ko-KR" sz="2000" b="0" dirty="0" smtClean="0"/>
          </a:p>
          <a:p>
            <a:r>
              <a:rPr lang="en-US" altLang="ko-KR" sz="2000" b="0" dirty="0" smtClean="0"/>
              <a:t>By using proposed method of Multi-AP coordination setup, an AP can communicate with the STAs associated with neighboring APs.</a:t>
            </a:r>
          </a:p>
          <a:p>
            <a:pPr lvl="1"/>
            <a:r>
              <a:rPr lang="en-US" altLang="ko-KR" sz="1800" b="0" dirty="0" smtClean="0"/>
              <a:t>The Master AP can transmit NDPA + NDP to the STA associated with Slave AP.</a:t>
            </a:r>
          </a:p>
          <a:p>
            <a:pPr lvl="1"/>
            <a:r>
              <a:rPr lang="en-US" altLang="ko-KR" sz="1800" dirty="0"/>
              <a:t>The </a:t>
            </a:r>
            <a:r>
              <a:rPr lang="en-US" altLang="ko-KR" sz="1800" dirty="0" smtClean="0"/>
              <a:t>Slave </a:t>
            </a:r>
            <a:r>
              <a:rPr lang="en-US" altLang="ko-KR" sz="1800" dirty="0"/>
              <a:t>AP can transmit NDPA + NDP to the STA associated with </a:t>
            </a:r>
            <a:r>
              <a:rPr lang="en-US" altLang="ko-KR" sz="1800" dirty="0" smtClean="0"/>
              <a:t>Master </a:t>
            </a:r>
            <a:r>
              <a:rPr lang="en-US" altLang="ko-KR" sz="1800" dirty="0"/>
              <a:t>AP.</a:t>
            </a:r>
          </a:p>
          <a:p>
            <a:pPr lvl="1"/>
            <a:endParaRPr lang="en-US" altLang="ko-KR" sz="1800" b="0" dirty="0"/>
          </a:p>
          <a:p>
            <a:pPr marL="0" indent="0">
              <a:buNone/>
            </a:pPr>
            <a:r>
              <a:rPr lang="en-US" altLang="ko-KR" sz="2000" b="0" dirty="0" smtClean="0"/>
              <a:t> </a:t>
            </a:r>
            <a:endParaRPr lang="en-US" altLang="ko-KR" sz="2000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91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Straw Poll 1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Do you agree to add the following text to </a:t>
            </a:r>
            <a:r>
              <a:rPr lang="en-US" altLang="ko-KR" dirty="0" smtClean="0"/>
              <a:t>the </a:t>
            </a:r>
            <a:r>
              <a:rPr lang="en-US" altLang="ko-KR" dirty="0" err="1" smtClean="0"/>
              <a:t>TGbe</a:t>
            </a:r>
            <a:r>
              <a:rPr lang="en-US" altLang="ko-KR" dirty="0" smtClean="0"/>
              <a:t> </a:t>
            </a:r>
            <a:r>
              <a:rPr lang="en-US" altLang="ko-KR" dirty="0"/>
              <a:t>SFD: </a:t>
            </a:r>
            <a:endParaRPr lang="en-US" altLang="ko-KR" sz="1600" b="0" dirty="0" smtClean="0"/>
          </a:p>
          <a:p>
            <a:pPr marL="0" indent="0">
              <a:buNone/>
            </a:pPr>
            <a:r>
              <a:rPr lang="en-US" altLang="ko-KR" sz="2000" b="0" dirty="0" smtClean="0"/>
              <a:t> An EHT AP supporting the Multi-AP coordination can send a frame (e.g., Beacon or other management frame) including capabilities of Multi-AP transmission schemes</a:t>
            </a:r>
          </a:p>
          <a:p>
            <a:pPr marL="400050" lvl="1" indent="0">
              <a:buNone/>
            </a:pPr>
            <a:r>
              <a:rPr lang="en-US" altLang="ko-KR" sz="1600" b="0" dirty="0" smtClean="0"/>
              <a:t>- Multi-AP </a:t>
            </a:r>
            <a:r>
              <a:rPr lang="en-US" altLang="ko-KR" sz="1600" b="0" dirty="0"/>
              <a:t>transmission schemes are </a:t>
            </a:r>
            <a:r>
              <a:rPr lang="en-US" altLang="ko-KR" sz="1600" b="0" dirty="0" smtClean="0"/>
              <a:t>TBD</a:t>
            </a:r>
            <a:endParaRPr lang="en-US" altLang="ko-KR" sz="1600" b="0" dirty="0"/>
          </a:p>
          <a:p>
            <a:pPr marL="0" indent="0">
              <a:buNone/>
            </a:pPr>
            <a:endParaRPr lang="en-US" altLang="ko-KR" sz="1600" b="0" dirty="0"/>
          </a:p>
          <a:p>
            <a:pPr marL="0" indent="0">
              <a:buNone/>
            </a:pPr>
            <a:endParaRPr lang="en-US" altLang="ko-KR" sz="1600" b="0" dirty="0"/>
          </a:p>
          <a:p>
            <a:pPr marL="0" indent="0">
              <a:buNone/>
            </a:pPr>
            <a:endParaRPr lang="en-US" altLang="ko-KR" sz="1600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46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Straw Poll 2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Do you agree to add the following text to the </a:t>
            </a:r>
            <a:r>
              <a:rPr lang="en-US" altLang="ko-KR" dirty="0" err="1"/>
              <a:t>TGbe</a:t>
            </a:r>
            <a:r>
              <a:rPr lang="en-US" altLang="ko-KR" dirty="0"/>
              <a:t> SFD: </a:t>
            </a:r>
            <a:endParaRPr lang="en-US" altLang="ko-KR" sz="2000" b="0" dirty="0"/>
          </a:p>
          <a:p>
            <a:pPr marL="0" indent="0">
              <a:buNone/>
            </a:pPr>
            <a:r>
              <a:rPr lang="en-US" altLang="ko-KR" sz="2000" b="0" dirty="0"/>
              <a:t> </a:t>
            </a:r>
            <a:r>
              <a:rPr lang="en-US" altLang="ko-KR" sz="2000" b="0" dirty="0" err="1"/>
              <a:t>TGbe</a:t>
            </a:r>
            <a:r>
              <a:rPr lang="en-US" altLang="ko-KR" sz="2000" b="0" dirty="0"/>
              <a:t> shall support that an EHT AP </a:t>
            </a:r>
            <a:r>
              <a:rPr lang="en-US" altLang="ko-KR" sz="2000" b="0" dirty="0" smtClean="0"/>
              <a:t>initiating </a:t>
            </a:r>
            <a:r>
              <a:rPr lang="en-US" altLang="ko-KR" sz="2000" b="0" dirty="0"/>
              <a:t>the Multi-AP coordination may request to neighboring EHT AP(s) the information (e.g., identifier) of STAs which are associated with the neighboring EHT AP(s).</a:t>
            </a:r>
          </a:p>
          <a:p>
            <a:pPr marL="0" indent="0">
              <a:buNone/>
            </a:pPr>
            <a:endParaRPr lang="en-US" altLang="ko-KR" sz="2000" b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3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altLang="ko-KR" sz="2000" b="0" dirty="0" smtClean="0"/>
              <a:t>The Multi-AP coordination has </a:t>
            </a:r>
            <a:r>
              <a:rPr lang="en-US" altLang="ko-KR" sz="2000" b="0" dirty="0"/>
              <a:t>been discussed as </a:t>
            </a:r>
            <a:r>
              <a:rPr lang="en-US" altLang="ko-KR" sz="2000" b="0" dirty="0" smtClean="0"/>
              <a:t>one of the candidate features </a:t>
            </a:r>
            <a:r>
              <a:rPr lang="en-US" altLang="ko-KR" sz="2000" b="0" dirty="0"/>
              <a:t>in </a:t>
            </a:r>
            <a:r>
              <a:rPr lang="en-US" altLang="ko-KR" sz="2000" b="0" dirty="0" smtClean="0"/>
              <a:t>11be.</a:t>
            </a:r>
            <a:endParaRPr lang="en-US" altLang="ko-KR" sz="2000" b="0" dirty="0"/>
          </a:p>
          <a:p>
            <a:endParaRPr lang="en-US" altLang="ko-KR" sz="2000" b="0" dirty="0" smtClean="0"/>
          </a:p>
          <a:p>
            <a:r>
              <a:rPr lang="en-US" altLang="ko-KR" sz="2000" b="0" dirty="0" smtClean="0"/>
              <a:t>In order to use Multi-AP transmission </a:t>
            </a:r>
            <a:r>
              <a:rPr lang="en-US" altLang="ko-KR" sz="2000" b="0" dirty="0" smtClean="0"/>
              <a:t>schemes, the </a:t>
            </a:r>
            <a:r>
              <a:rPr lang="en-US" altLang="ko-KR" sz="2000" b="0" dirty="0" smtClean="0"/>
              <a:t>Multi-AP </a:t>
            </a:r>
            <a:r>
              <a:rPr lang="en-US" altLang="ko-KR" sz="2000" b="0" dirty="0"/>
              <a:t>coordination set </a:t>
            </a:r>
            <a:r>
              <a:rPr lang="en-US" altLang="ko-KR" sz="2000" b="0" dirty="0" smtClean="0"/>
              <a:t>should be </a:t>
            </a:r>
            <a:r>
              <a:rPr lang="en-US" altLang="ko-KR" sz="2000" b="0" dirty="0"/>
              <a:t>configured by </a:t>
            </a:r>
            <a:r>
              <a:rPr lang="en-US" altLang="ko-KR" sz="2000" b="0" dirty="0" smtClean="0"/>
              <a:t>APs in advance.</a:t>
            </a:r>
            <a:endParaRPr lang="en-US" altLang="ko-KR" sz="2000" b="0" dirty="0"/>
          </a:p>
          <a:p>
            <a:pPr marL="0" indent="0">
              <a:buNone/>
            </a:pPr>
            <a:endParaRPr lang="en-US" altLang="ko-KR" sz="2000" b="0" dirty="0"/>
          </a:p>
          <a:p>
            <a:r>
              <a:rPr lang="en-US" altLang="ko-KR" sz="2000" b="0" dirty="0" smtClean="0"/>
              <a:t>In this contribution, we discuss how to setup for </a:t>
            </a:r>
            <a:r>
              <a:rPr lang="en-US" altLang="ko-KR" sz="2000" b="0" dirty="0" smtClean="0"/>
              <a:t>the </a:t>
            </a:r>
            <a:r>
              <a:rPr lang="en-US" altLang="ko-KR" sz="2000" b="0" dirty="0" smtClean="0"/>
              <a:t>Multi-AP </a:t>
            </a:r>
            <a:r>
              <a:rPr lang="en-US" altLang="ko-KR" sz="2000" b="0" dirty="0" smtClean="0"/>
              <a:t>coordination.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99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altLang="ko-KR" sz="2000" b="0" dirty="0" smtClean="0"/>
              <a:t>In order to use Multi-AP transmission </a:t>
            </a:r>
            <a:r>
              <a:rPr lang="en-US" altLang="ko-KR" sz="2000" b="0" dirty="0" smtClean="0"/>
              <a:t>schemes </a:t>
            </a:r>
            <a:r>
              <a:rPr lang="en-US" altLang="ko-KR" sz="2000" b="0" dirty="0"/>
              <a:t>(e.g., Coordinated BF, Joint TX, etc</a:t>
            </a:r>
            <a:r>
              <a:rPr lang="en-US" altLang="ko-KR" sz="2000" b="0" dirty="0" smtClean="0"/>
              <a:t>.), an AP should acquire channel information with STA associated with neighboring AP as well as STA associated with itself.</a:t>
            </a:r>
          </a:p>
          <a:p>
            <a:endParaRPr lang="en-US" altLang="ko-KR" sz="2000" b="0" dirty="0" smtClean="0"/>
          </a:p>
          <a:p>
            <a:r>
              <a:rPr lang="en-US" altLang="ko-KR" sz="2000" b="0" dirty="0" smtClean="0"/>
              <a:t>In order to perform sounding to acquire channel information, an AP should know the identifiers of STAs which is associated with neighboring AP.</a:t>
            </a:r>
          </a:p>
          <a:p>
            <a:endParaRPr lang="en-US" altLang="ko-KR" sz="2000" b="0" dirty="0" smtClean="0"/>
          </a:p>
          <a:p>
            <a:r>
              <a:rPr lang="en-US" altLang="ko-KR" sz="2000" b="0" dirty="0" smtClean="0"/>
              <a:t>Therefore</a:t>
            </a:r>
            <a:r>
              <a:rPr lang="en-US" altLang="ko-KR" sz="2000" b="0" dirty="0"/>
              <a:t>, </a:t>
            </a:r>
            <a:r>
              <a:rPr lang="en-US" altLang="ko-KR" sz="2000" b="0" dirty="0" smtClean="0"/>
              <a:t>it needs to </a:t>
            </a:r>
            <a:r>
              <a:rPr lang="en-US" altLang="ko-KR" sz="2000" b="0" dirty="0"/>
              <a:t>define a method in which an AP </a:t>
            </a:r>
            <a:r>
              <a:rPr lang="en-US" altLang="ko-KR" sz="2000" b="0" dirty="0" smtClean="0"/>
              <a:t>establishes </a:t>
            </a:r>
            <a:r>
              <a:rPr lang="en-US" altLang="ko-KR" sz="2000" b="0" dirty="0"/>
              <a:t>a link with neighboring </a:t>
            </a:r>
            <a:r>
              <a:rPr lang="en-US" altLang="ko-KR" sz="2000" b="0" dirty="0" smtClean="0"/>
              <a:t>AP and knows </a:t>
            </a:r>
            <a:r>
              <a:rPr lang="en-US" altLang="ko-KR" sz="2000" b="0" dirty="0"/>
              <a:t>information about </a:t>
            </a:r>
            <a:r>
              <a:rPr lang="en-US" altLang="ko-KR" sz="2000" b="0" dirty="0" smtClean="0"/>
              <a:t>STA associated with the </a:t>
            </a:r>
            <a:r>
              <a:rPr lang="en-US" altLang="ko-KR" sz="2000" b="0" dirty="0"/>
              <a:t>neighboring </a:t>
            </a:r>
            <a:r>
              <a:rPr lang="en-US" altLang="ko-KR" sz="2000" b="0" dirty="0" smtClean="0"/>
              <a:t>AP.</a:t>
            </a:r>
            <a:endParaRPr lang="en-US" altLang="ko-KR" sz="2000" b="0" dirty="0"/>
          </a:p>
          <a:p>
            <a:endParaRPr lang="en-US" altLang="ko-KR" sz="2000" b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44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1: </a:t>
            </a:r>
            <a:b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Topology of multiple APs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altLang="ko-KR" sz="2000" b="0" dirty="0"/>
              <a:t> We consider the following </a:t>
            </a:r>
            <a:r>
              <a:rPr lang="en-US" altLang="ko-KR" sz="2000" b="0" dirty="0" smtClean="0"/>
              <a:t>environments.</a:t>
            </a:r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pPr marL="457200" lvl="1" indent="0">
              <a:buNone/>
            </a:pPr>
            <a:endParaRPr lang="en-US" altLang="ko-KR" sz="1800" b="0" dirty="0" smtClean="0"/>
          </a:p>
          <a:p>
            <a:pPr lvl="1"/>
            <a:r>
              <a:rPr lang="en-US" altLang="ko-KR" sz="1800" b="0" dirty="0" smtClean="0"/>
              <a:t>STA “a” and  STA “b” are associated with AP 1 in BSS 1.</a:t>
            </a:r>
          </a:p>
          <a:p>
            <a:pPr lvl="1"/>
            <a:r>
              <a:rPr lang="en-US" altLang="ko-KR" sz="1800" b="0" dirty="0" smtClean="0"/>
              <a:t>STA “c” and STA “d” are associated with AP 2 in BSS 2.</a:t>
            </a:r>
          </a:p>
          <a:p>
            <a:pPr lvl="1"/>
            <a:r>
              <a:rPr lang="en-US" altLang="ko-KR" sz="1800" b="0" dirty="0" smtClean="0"/>
              <a:t>STA “e” and STA “f” are associated with AP 3 in BSS 3.</a:t>
            </a:r>
            <a:endParaRPr lang="en-US" altLang="ko-KR" sz="1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514600"/>
            <a:ext cx="6205119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27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en-US" altLang="ko-K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1(Cont.): 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Discovery </a:t>
            </a:r>
            <a:r>
              <a:rPr lang="en-US" altLang="ko-K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neighboring APs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r>
              <a:rPr lang="en-US" altLang="ko-KR" sz="1800" b="0" dirty="0" smtClean="0"/>
              <a:t>APs can discover each other by receiving Beacon frame or management frames sent by neighboring APs. </a:t>
            </a:r>
            <a:endParaRPr lang="en-US" altLang="ko-KR" sz="1800" b="0" dirty="0"/>
          </a:p>
          <a:p>
            <a:r>
              <a:rPr lang="en-US" altLang="ko-KR" sz="1800" b="0" dirty="0" smtClean="0"/>
              <a:t>When the AP sends Beacon frame or management frame, the neighboring AP should be informed that there is a capability to participate Multi-AP coordination.</a:t>
            </a:r>
          </a:p>
          <a:p>
            <a:r>
              <a:rPr lang="en-US" altLang="ko-KR" sz="1800" b="0" dirty="0" smtClean="0"/>
              <a:t>APs know which of neighboring APs is hearable and has </a:t>
            </a:r>
            <a:r>
              <a:rPr lang="en-US" altLang="ko-KR" sz="1800" b="0" dirty="0"/>
              <a:t>Multi-AP </a:t>
            </a:r>
            <a:r>
              <a:rPr lang="en-US" altLang="ko-KR" sz="1800" b="0" dirty="0" smtClean="0"/>
              <a:t>capability.</a:t>
            </a:r>
            <a:endParaRPr lang="en-US" altLang="ko-KR" sz="1800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4086" y="2133600"/>
            <a:ext cx="4041804" cy="193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72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2:</a:t>
            </a:r>
            <a:b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Setup for Multi-AP coordination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r>
              <a:rPr lang="en-US" altLang="ko-KR" sz="1800" b="0" dirty="0" smtClean="0"/>
              <a:t>The AP which initiates Multi-AP coordination is the Master AP.</a:t>
            </a:r>
          </a:p>
          <a:p>
            <a:r>
              <a:rPr lang="en-US" altLang="ko-KR" sz="1800" b="0" dirty="0" smtClean="0"/>
              <a:t>Master AP selects neighboring APs as Slave APs in order to participate in the Multi-AP coordination.</a:t>
            </a:r>
          </a:p>
          <a:p>
            <a:r>
              <a:rPr lang="en-US" altLang="ko-KR" sz="1800" b="0" dirty="0" smtClean="0"/>
              <a:t>In this Phase 2, Mater AP and Slave APs exchange information to </a:t>
            </a:r>
            <a:r>
              <a:rPr lang="en-US" altLang="ko-KR" sz="1800" b="0" dirty="0" smtClean="0"/>
              <a:t>configure Multi-AP coordination </a:t>
            </a:r>
            <a:r>
              <a:rPr lang="en-US" altLang="ko-KR" sz="1800" b="0" dirty="0" smtClean="0"/>
              <a:t>set.</a:t>
            </a:r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600" b="0" dirty="0"/>
          </a:p>
          <a:p>
            <a:endParaRPr lang="en-US" altLang="ko-KR" sz="1600" b="0" dirty="0" smtClean="0"/>
          </a:p>
          <a:p>
            <a:pPr marL="457200" lvl="1" indent="0">
              <a:buNone/>
            </a:pPr>
            <a:endParaRPr lang="en-US" altLang="ko-KR" sz="1600" dirty="0"/>
          </a:p>
          <a:p>
            <a:pPr marL="457200" lvl="1" indent="0">
              <a:buNone/>
            </a:pPr>
            <a:endParaRPr lang="en-US" altLang="ko-KR" sz="1400" dirty="0" smtClean="0"/>
          </a:p>
          <a:p>
            <a:pPr lvl="1"/>
            <a:endParaRPr lang="en-US" altLang="ko-KR" sz="1400" dirty="0" smtClean="0"/>
          </a:p>
          <a:p>
            <a:pPr lvl="1"/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209800"/>
            <a:ext cx="5800622" cy="206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0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2 (Cont.):</a:t>
            </a:r>
            <a:b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 for setup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endParaRPr lang="en-US" altLang="ko-KR" sz="1800" b="0" dirty="0" smtClean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pPr marL="0" indent="0">
              <a:buNone/>
            </a:pPr>
            <a:endParaRPr lang="en-US" altLang="ko-KR" sz="1800" b="0" dirty="0"/>
          </a:p>
          <a:p>
            <a:pPr marL="0" indent="0">
              <a:buNone/>
            </a:pPr>
            <a:endParaRPr lang="en-US" altLang="ko-KR" sz="1600" b="0" dirty="0" smtClean="0"/>
          </a:p>
          <a:p>
            <a:r>
              <a:rPr lang="en-US" altLang="ko-KR" sz="1600" b="0" dirty="0" smtClean="0"/>
              <a:t>Master AP sends Request frame to Slave APs.</a:t>
            </a:r>
          </a:p>
          <a:p>
            <a:pPr lvl="1"/>
            <a:r>
              <a:rPr lang="en-US" altLang="ko-KR" sz="1400" b="0" dirty="0"/>
              <a:t>A</a:t>
            </a:r>
            <a:r>
              <a:rPr lang="en-US" altLang="ko-KR" sz="1400" b="0" dirty="0" smtClean="0"/>
              <a:t>ssign Slave AP’s identifier in Multi-AP coordination</a:t>
            </a:r>
          </a:p>
          <a:p>
            <a:pPr lvl="1"/>
            <a:r>
              <a:rPr lang="en-US" altLang="ko-KR" sz="1400" b="0" dirty="0"/>
              <a:t>A</a:t>
            </a:r>
            <a:r>
              <a:rPr lang="en-US" altLang="ko-KR" sz="1400" b="0" dirty="0" smtClean="0"/>
              <a:t>ssign Multi-AP group ID</a:t>
            </a:r>
            <a:endParaRPr lang="en-US" altLang="ko-KR" sz="1600" b="0" dirty="0"/>
          </a:p>
          <a:p>
            <a:r>
              <a:rPr lang="en-US" altLang="ko-KR" sz="1600" b="0" dirty="0" smtClean="0"/>
              <a:t>Slave AP sends  Response frame to Master AP.</a:t>
            </a:r>
          </a:p>
          <a:p>
            <a:pPr lvl="1"/>
            <a:r>
              <a:rPr lang="en-US" altLang="ko-KR" sz="1400" dirty="0"/>
              <a:t>L</a:t>
            </a:r>
            <a:r>
              <a:rPr lang="en-US" altLang="ko-KR" sz="1400" dirty="0" smtClean="0"/>
              <a:t>ist of STAs associated with Slave AP: </a:t>
            </a:r>
            <a:r>
              <a:rPr lang="en-US" altLang="ko-KR" sz="1400" dirty="0"/>
              <a:t>STA’s identifier and capability to participate in  Multi-AP TX/RX scheme</a:t>
            </a:r>
          </a:p>
          <a:p>
            <a:pPr lvl="1"/>
            <a:r>
              <a:rPr lang="en-US" altLang="ko-KR" sz="1400" dirty="0"/>
              <a:t>P</a:t>
            </a:r>
            <a:r>
              <a:rPr lang="en-US" altLang="ko-KR" sz="1400" dirty="0" smtClean="0"/>
              <a:t>riority of STAs </a:t>
            </a:r>
            <a:r>
              <a:rPr lang="en-US" altLang="ko-KR" sz="1400" dirty="0"/>
              <a:t>to participate in Multi-AP TX/RX </a:t>
            </a:r>
            <a:r>
              <a:rPr lang="en-US" altLang="ko-KR" sz="1400" dirty="0" smtClean="0"/>
              <a:t>scheme</a:t>
            </a:r>
          </a:p>
          <a:p>
            <a:pPr lvl="1"/>
            <a:r>
              <a:rPr lang="en-US" altLang="ko-KR" sz="1400" dirty="0" smtClean="0"/>
              <a:t>The information of priority of STAs can be used when the Master AP has to involve</a:t>
            </a:r>
            <a:r>
              <a:rPr lang="ko-KR" altLang="en-US" sz="1400" smtClean="0"/>
              <a:t> </a:t>
            </a:r>
            <a:r>
              <a:rPr lang="en-US" altLang="ko-KR" sz="1400" dirty="0" smtClean="0"/>
              <a:t>the limited number of STAs due to Master AP’s antenna </a:t>
            </a:r>
            <a:r>
              <a:rPr lang="en-US" altLang="ko-KR" sz="1400" dirty="0" smtClean="0"/>
              <a:t>capability..</a:t>
            </a:r>
            <a:endParaRPr lang="en-US" altLang="ko-KR" sz="1400" dirty="0"/>
          </a:p>
          <a:p>
            <a:pPr lvl="1"/>
            <a:endParaRPr lang="en-US" altLang="ko-KR" sz="1400" b="0" dirty="0" smtClean="0"/>
          </a:p>
          <a:p>
            <a:pPr marL="457200" lvl="1" indent="0">
              <a:buNone/>
            </a:pPr>
            <a:endParaRPr lang="en-US" altLang="ko-KR" sz="1400" dirty="0" smtClean="0"/>
          </a:p>
          <a:p>
            <a:pPr lvl="1"/>
            <a:endParaRPr lang="en-US" altLang="ko-KR" sz="1400" dirty="0" smtClean="0"/>
          </a:p>
          <a:p>
            <a:pPr lvl="1"/>
            <a:endParaRPr lang="en-US" altLang="ko-KR" sz="16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9300" y="1905000"/>
            <a:ext cx="5105400" cy="18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Multi-AP coordination set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endParaRPr lang="en-US" altLang="ko-KR" sz="1800" b="0" dirty="0"/>
          </a:p>
          <a:p>
            <a:endParaRPr lang="en-US" altLang="ko-KR" sz="1800" b="0" dirty="0" smtClean="0"/>
          </a:p>
          <a:p>
            <a:r>
              <a:rPr lang="en-US" altLang="ko-KR" sz="1800" b="0" dirty="0" smtClean="0"/>
              <a:t>After phase 2, Multi-AP coordination set is configured by Master AP and Slave-APs.</a:t>
            </a:r>
          </a:p>
          <a:p>
            <a:r>
              <a:rPr lang="en-US" altLang="ko-KR" sz="1800" b="0" dirty="0" smtClean="0"/>
              <a:t>Since </a:t>
            </a:r>
            <a:r>
              <a:rPr lang="en-US" altLang="ko-KR" sz="1800" b="0" dirty="0"/>
              <a:t>the </a:t>
            </a:r>
            <a:r>
              <a:rPr lang="en-US" altLang="ko-KR" sz="1800" b="0" dirty="0" smtClean="0"/>
              <a:t>Master </a:t>
            </a:r>
            <a:r>
              <a:rPr lang="en-US" altLang="ko-KR" sz="1800" b="0" dirty="0"/>
              <a:t>AP has acquired the </a:t>
            </a:r>
            <a:r>
              <a:rPr lang="en-US" altLang="ko-KR" sz="1800" b="0" dirty="0" smtClean="0"/>
              <a:t>STA’s information belonging to </a:t>
            </a:r>
            <a:r>
              <a:rPr lang="en-US" altLang="ko-KR" sz="1800" b="0" dirty="0"/>
              <a:t>the </a:t>
            </a:r>
            <a:r>
              <a:rPr lang="en-US" altLang="ko-KR" sz="1800" b="0" dirty="0" smtClean="0"/>
              <a:t>Slave </a:t>
            </a:r>
            <a:r>
              <a:rPr lang="en-US" altLang="ko-KR" sz="1800" b="0" dirty="0"/>
              <a:t>A</a:t>
            </a:r>
            <a:r>
              <a:rPr lang="en-US" altLang="ko-KR" sz="1800" b="0" dirty="0" smtClean="0"/>
              <a:t>Ps</a:t>
            </a:r>
            <a:r>
              <a:rPr lang="en-US" altLang="ko-KR" sz="1800" b="0" dirty="0"/>
              <a:t>, </a:t>
            </a:r>
            <a:r>
              <a:rPr lang="en-US" altLang="ko-KR" sz="1800" b="0" dirty="0" smtClean="0"/>
              <a:t>the Master AP can communicate those STAs for </a:t>
            </a:r>
            <a:r>
              <a:rPr lang="en-US" altLang="ko-KR" sz="1800" b="0" dirty="0"/>
              <a:t>the multi-AP </a:t>
            </a:r>
            <a:r>
              <a:rPr lang="en-US" altLang="ko-KR" sz="1800" b="0" dirty="0" smtClean="0"/>
              <a:t>scheme.</a:t>
            </a:r>
          </a:p>
          <a:p>
            <a:pPr lvl="1"/>
            <a:endParaRPr lang="en-US" altLang="ko-KR" sz="1400" b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507" y="1905000"/>
            <a:ext cx="583898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8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Usage of setup for Multi-AP coordination</a:t>
            </a:r>
            <a:endParaRPr lang="ko-KR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r>
              <a:rPr lang="en-US" altLang="ko-KR" sz="1800" b="0" dirty="0"/>
              <a:t>Multi-AP sounding </a:t>
            </a:r>
            <a:r>
              <a:rPr lang="en-US" altLang="ko-KR" sz="1800" b="0" dirty="0" smtClean="0"/>
              <a:t>should be performed to send data frames by using Multi-AP transmission scheme (e.g., Coordinated BF, Joint TX, etc.). </a:t>
            </a:r>
            <a:endParaRPr lang="en-US" altLang="ko-KR" sz="1800" b="0" dirty="0"/>
          </a:p>
          <a:p>
            <a:endParaRPr lang="en-US" altLang="ko-KR" sz="1800" b="0" dirty="0" smtClean="0"/>
          </a:p>
          <a:p>
            <a:r>
              <a:rPr lang="en-US" altLang="ko-KR" sz="1800" b="0" dirty="0" smtClean="0"/>
              <a:t>In order that sounding is performed between APs (Master AP &amp; Slave APs) and STAs which are associated with different AP, an AP should identifiers of STAs associated with other APs.</a:t>
            </a:r>
          </a:p>
          <a:p>
            <a:endParaRPr lang="en-US" altLang="ko-KR" sz="1800" b="0" dirty="0" smtClean="0"/>
          </a:p>
          <a:p>
            <a:r>
              <a:rPr lang="en-US" altLang="ko-KR" sz="1800" b="0" dirty="0" smtClean="0"/>
              <a:t>From the </a:t>
            </a:r>
            <a:r>
              <a:rPr lang="en-US" altLang="ko-KR" sz="1800" b="0" dirty="0"/>
              <a:t>result of setup for Multi-AP </a:t>
            </a:r>
            <a:r>
              <a:rPr lang="en-US" altLang="ko-KR" sz="1800" b="0" dirty="0" smtClean="0"/>
              <a:t>coordination, the Master AP can </a:t>
            </a:r>
            <a:r>
              <a:rPr lang="en-US" altLang="ko-KR" sz="1800" b="0" dirty="0"/>
              <a:t>know  </a:t>
            </a:r>
            <a:r>
              <a:rPr lang="en-US" altLang="ko-KR" sz="1800" b="0" dirty="0" smtClean="0"/>
              <a:t>identifiers </a:t>
            </a:r>
            <a:r>
              <a:rPr lang="en-US" altLang="ko-KR" sz="1800" b="0" dirty="0"/>
              <a:t>of </a:t>
            </a:r>
            <a:r>
              <a:rPr lang="en-US" altLang="ko-KR" sz="1800" b="0" dirty="0" smtClean="0"/>
              <a:t>STAs </a:t>
            </a:r>
            <a:r>
              <a:rPr lang="en-US" altLang="ko-KR" sz="1800" b="0" dirty="0"/>
              <a:t>associated with </a:t>
            </a:r>
            <a:r>
              <a:rPr lang="en-US" altLang="ko-KR" sz="1800" b="0" dirty="0" smtClean="0"/>
              <a:t>Slave APs.</a:t>
            </a:r>
            <a:endParaRPr lang="en-US" altLang="ko-KR" sz="1800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099D1E7-2CFE-4362-BB72-AF97192842E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30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ACcord Submission Template</Template>
  <TotalTime>219046</TotalTime>
  <Words>1029</Words>
  <Application>Microsoft Office PowerPoint</Application>
  <PresentationFormat>화면 슬라이드 쇼(4:3)</PresentationFormat>
  <Paragraphs>200</Paragraphs>
  <Slides>13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9" baseType="lpstr">
      <vt:lpstr>MS PGothic</vt:lpstr>
      <vt:lpstr>굴림</vt:lpstr>
      <vt:lpstr>맑은 고딕</vt:lpstr>
      <vt:lpstr>맑은 고딕</vt:lpstr>
      <vt:lpstr>Times New Roman</vt:lpstr>
      <vt:lpstr>ACcord Submission Template</vt:lpstr>
      <vt:lpstr>Setup for Multi-AP coordination</vt:lpstr>
      <vt:lpstr>Introduction</vt:lpstr>
      <vt:lpstr>Motivation</vt:lpstr>
      <vt:lpstr>Phase 1:  Topology of multiple APs</vt:lpstr>
      <vt:lpstr>Phase 1(Cont.):  Discovery of neighboring APs</vt:lpstr>
      <vt:lpstr>Phase 2: Setup for Multi-AP coordination</vt:lpstr>
      <vt:lpstr>Phase 2 (Cont.): Contents for setup</vt:lpstr>
      <vt:lpstr>Multi-AP coordination set</vt:lpstr>
      <vt:lpstr>Usage of setup for Multi-AP coordination</vt:lpstr>
      <vt:lpstr>Example of setup usage in Multi-AP sounding</vt:lpstr>
      <vt:lpstr>Conclusion</vt:lpstr>
      <vt:lpstr>Straw Poll 1</vt:lpstr>
      <vt:lpstr>Straw Poll 2</vt:lpstr>
    </vt:vector>
  </TitlesOfParts>
  <Company>&lt;Company Name&gt;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박성진</dc:creator>
  <cp:lastModifiedBy>박성진/선임연구원/차세대표준(연)ICS팀(allean.park@lge.com)</cp:lastModifiedBy>
  <cp:revision>2908</cp:revision>
  <cp:lastPrinted>2019-09-05T08:35:26Z</cp:lastPrinted>
  <dcterms:created xsi:type="dcterms:W3CDTF">2009-12-02T19:05:24Z</dcterms:created>
  <dcterms:modified xsi:type="dcterms:W3CDTF">2019-11-08T05:01:28Z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