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31" r:id="rId2"/>
    <p:sldId id="989" r:id="rId3"/>
    <p:sldId id="997" r:id="rId4"/>
    <p:sldId id="991" r:id="rId5"/>
    <p:sldId id="998" r:id="rId6"/>
    <p:sldId id="999" r:id="rId7"/>
    <p:sldId id="990" r:id="rId8"/>
    <p:sldId id="994" r:id="rId9"/>
    <p:sldId id="996" r:id="rId10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12">
          <p15:clr>
            <a:srgbClr val="A4A3A4"/>
          </p15:clr>
        </p15:guide>
        <p15:guide id="2" pos="282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lein, Arik" initials="Arik" lastIdx="16" clrIdx="0">
    <p:extLst>
      <p:ext uri="{19B8F6BF-5375-455C-9EA6-DF929625EA0E}">
        <p15:presenceInfo xmlns:p15="http://schemas.microsoft.com/office/powerpoint/2012/main" userId="Klein, Arik" providerId="None"/>
      </p:ext>
    </p:extLst>
  </p:cmAuthor>
  <p:cmAuthor id="2" name="Huang, Po-kai" initials="HP" lastIdx="15" clrIdx="1">
    <p:extLst>
      <p:ext uri="{19B8F6BF-5375-455C-9EA6-DF929625EA0E}">
        <p15:presenceInfo xmlns:p15="http://schemas.microsoft.com/office/powerpoint/2012/main" userId="S-1-5-21-725345543-602162358-527237240-247123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9AA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42" autoAdjust="0"/>
    <p:restoredTop sz="91289" autoAdjust="0"/>
  </p:normalViewPr>
  <p:slideViewPr>
    <p:cSldViewPr>
      <p:cViewPr varScale="1">
        <p:scale>
          <a:sx n="61" d="100"/>
          <a:sy n="61" d="100"/>
        </p:scale>
        <p:origin x="1244" y="5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426" y="-72"/>
      </p:cViewPr>
      <p:guideLst>
        <p:guide orient="horz" pos="2312"/>
        <p:guide pos="28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55FA4C3-EA6F-4DEC-9A5B-DA9F4B2DCC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86125" y="206375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802.11-12/0866r0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3847927-4241-4395-85F2-4DA1D4673C1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6375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0835B85C-0C92-4AAB-B5CD-5874F0F8496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79838" y="9612313"/>
            <a:ext cx="2409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/>
              <a:t>Clint Chaplin, Chair (Samsung)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216F8561-CC11-4763-86D6-E7ED36EFF4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A7A4710E-391E-40EE-B9A8-9D33E6E923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4342" name="Line 6">
            <a:extLst>
              <a:ext uri="{FF2B5EF4-FFF2-40B4-BE49-F238E27FC236}">
                <a16:creationId xmlns:a16="http://schemas.microsoft.com/office/drawing/2014/main" id="{5F56412F-514B-4C5E-8C72-CCE02BB37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id="{EE46596A-ED38-406F-B588-A1AE73AFE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4344" name="Line 8">
            <a:extLst>
              <a:ext uri="{FF2B5EF4-FFF2-40B4-BE49-F238E27FC236}">
                <a16:creationId xmlns:a16="http://schemas.microsoft.com/office/drawing/2014/main" id="{BD52F7B8-7212-4565-994E-D2E4DC0E1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9472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A165344A-BCBA-4503-B758-E91B701901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28988" y="120650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802.11-12/0866r0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92CFA2B8-A839-4F7B-A8F9-45D426ADBA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20650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E12586DF-74E9-42FA-92D8-CB004E8109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C5E92402-188A-4BA7-8E2B-60EBEB15FFE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E2EF01C8-FB3D-4155-B52F-C120FD4754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286125" y="9615488"/>
            <a:ext cx="286861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/>
            </a:lvl5pPr>
          </a:lstStyle>
          <a:p>
            <a:pPr lvl="4">
              <a:defRPr/>
            </a:pPr>
            <a:r>
              <a:rPr lang="en-GB"/>
              <a:t>Clint Chaplin, Chair (Samsung)</a:t>
            </a:r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CBACD2E4-B6D6-47BB-8DEB-DC83A37FBF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272" name="Rectangle 8">
            <a:extLst>
              <a:ext uri="{FF2B5EF4-FFF2-40B4-BE49-F238E27FC236}">
                <a16:creationId xmlns:a16="http://schemas.microsoft.com/office/drawing/2014/main" id="{5AB43281-AFEB-4794-91F4-4DEB6BFE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3321" name="Line 9">
            <a:extLst>
              <a:ext uri="{FF2B5EF4-FFF2-40B4-BE49-F238E27FC236}">
                <a16:creationId xmlns:a16="http://schemas.microsoft.com/office/drawing/2014/main" id="{86DC4FDC-7731-4889-B2D9-586AD7BC5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>
            <a:extLst>
              <a:ext uri="{FF2B5EF4-FFF2-40B4-BE49-F238E27FC236}">
                <a16:creationId xmlns:a16="http://schemas.microsoft.com/office/drawing/2014/main" id="{A608F1E5-A3E0-4039-9B0C-798F9ECC18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203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F360D31C-0BCD-4994-837B-7A36503701B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/>
              <a:t>July 2013</a:t>
            </a:r>
            <a:endParaRPr lang="en-GB" altLang="en-US" sz="14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49943552-E89A-4A9E-AAEF-4B47750FB3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xfrm>
            <a:off x="5513388" y="120650"/>
            <a:ext cx="641350" cy="212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/>
              <a:t>doc.: IEEE 802.11-12/0866r0</a:t>
            </a:r>
          </a:p>
        </p:txBody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6389D189-BBDC-4D3B-87C2-07BBB8BCAA0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641350" y="120650"/>
            <a:ext cx="8270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 b="1"/>
              <a:t>September 2012</a:t>
            </a:r>
          </a:p>
        </p:txBody>
      </p:sp>
      <p:sp>
        <p:nvSpPr>
          <p:cNvPr id="16389" name="Rectangle 6">
            <a:extLst>
              <a:ext uri="{FF2B5EF4-FFF2-40B4-BE49-F238E27FC236}">
                <a16:creationId xmlns:a16="http://schemas.microsoft.com/office/drawing/2014/main" id="{44F662B7-7009-4912-B6F1-2566616E04F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xfrm>
            <a:off x="5230813" y="9615488"/>
            <a:ext cx="9239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GB" altLang="en-US"/>
              <a:t>Clint Chaplin, Chair (Samsung)</a:t>
            </a:r>
          </a:p>
        </p:txBody>
      </p:sp>
      <p:sp>
        <p:nvSpPr>
          <p:cNvPr id="16390" name="Rectangle 7">
            <a:extLst>
              <a:ext uri="{FF2B5EF4-FFF2-40B4-BE49-F238E27FC236}">
                <a16:creationId xmlns:a16="http://schemas.microsoft.com/office/drawing/2014/main" id="{B391E2D3-A1E1-4C5E-92B9-D1E2EC5F3D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/>
              <a:t>Page </a:t>
            </a:r>
            <a:fld id="{5BBD4055-202F-46DB-9486-BD49C6FC6D52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16391" name="Rectangle 2">
            <a:extLst>
              <a:ext uri="{FF2B5EF4-FFF2-40B4-BE49-F238E27FC236}">
                <a16:creationId xmlns:a16="http://schemas.microsoft.com/office/drawing/2014/main" id="{580814C7-1F51-4760-8C05-47A916B4AC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/>
        </p:spPr>
      </p:sp>
      <p:sp>
        <p:nvSpPr>
          <p:cNvPr id="16392" name="Rectangle 3">
            <a:extLst>
              <a:ext uri="{FF2B5EF4-FFF2-40B4-BE49-F238E27FC236}">
                <a16:creationId xmlns:a16="http://schemas.microsoft.com/office/drawing/2014/main" id="{BE9BB772-6625-4649-81F5-E381AB6E63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0291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802.11-12/0866r0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/>
              <a:t>Clint Chaplin, Chair (Samsung)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65848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6CFF25A-AE5D-4878-BC4A-E0F2E0863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16918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Nov 2019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3CA8882-3F16-471A-B8DB-2643B3170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Po-Kai Huang (Intel)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4724FB4-94AE-4750-B841-108DEBC86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5707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May 2018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5E53EAD-1C78-4110-B6B7-5E5CDC6B79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64CBFA8-9A69-4D2E-AFF7-F3FA7A729F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8620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May 2018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AE9D73-7428-4ADB-9D8D-FB2ECC5BA0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9830A6D-8C9E-4B26-958C-BFDE032B00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8835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16795" y="1931779"/>
            <a:ext cx="8572500" cy="137576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200150" indent="-260604">
              <a:buFont typeface="Qualcomm Regular" pitchFamily="34" charset="0"/>
              <a:buChar char="−"/>
              <a:defRPr/>
            </a:lvl5pPr>
            <a:lvl6pPr marL="1628775" indent="0">
              <a:buNone/>
              <a:defRPr sz="120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12655" y="740540"/>
            <a:ext cx="8574733" cy="4847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>
              <a:defRPr sz="3600">
                <a:latin typeface="Qualcomm Office Regular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212655" y="1426466"/>
            <a:ext cx="8574733" cy="350865"/>
          </a:xfrm>
        </p:spPr>
        <p:txBody>
          <a:bodyPr tIns="0" bIns="0" anchor="t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2400" b="0" kern="1200" dirty="0" smtClean="0">
                <a:solidFill>
                  <a:schemeClr val="bg2"/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77773" y="504825"/>
            <a:ext cx="8588453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>
            <a:grpSpLocks noChangeAspect="1"/>
          </p:cNvGrpSpPr>
          <p:nvPr userDrawn="1"/>
        </p:nvGrpSpPr>
        <p:grpSpPr>
          <a:xfrm>
            <a:off x="7716645" y="6546300"/>
            <a:ext cx="721158" cy="157272"/>
            <a:chOff x="187326" y="5085556"/>
            <a:chExt cx="8393112" cy="1830388"/>
          </a:xfrm>
          <a:solidFill>
            <a:schemeClr val="bg1">
              <a:lumMod val="75000"/>
            </a:schemeClr>
          </a:solidFill>
        </p:grpSpPr>
        <p:sp>
          <p:nvSpPr>
            <p:cNvPr id="41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3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4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5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6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7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8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 userDrawn="1"/>
        </p:nvSpPr>
        <p:spPr>
          <a:xfrm>
            <a:off x="217485" y="6477716"/>
            <a:ext cx="1946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AB307C75-CA2F-4BA6-858A-60F533452F31}" type="datetimeFigureOut">
              <a:rPr lang="en-US" sz="100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pPr marL="0" marR="0" indent="0" algn="l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11/6/2019</a:t>
            </a:fld>
            <a:endParaRPr lang="en-US" sz="1000" kern="1200" dirty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3221753" y="6477716"/>
            <a:ext cx="27004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1000" kern="120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Qualcomm Confidential and Proprietary</a:t>
            </a:r>
          </a:p>
        </p:txBody>
      </p:sp>
    </p:spTree>
    <p:extLst>
      <p:ext uri="{BB962C8B-B14F-4D97-AF65-F5344CB8AC3E}">
        <p14:creationId xmlns:p14="http://schemas.microsoft.com/office/powerpoint/2010/main" val="2222375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346AB4A-F2D2-4CAE-A247-7BBB1DA6E2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74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Aug 2019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FBBCEAB-3AB2-4B43-892C-9CC9AB0F99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Po-Kai Huang (Intel)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E2C725E-CEC6-4239-BAB5-230F69D8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605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74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Aug 2018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1A8E2A3D-E627-4495-87FA-07CADBD1A4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9926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B849B-93E3-4CC8-9DB0-6FACE6085C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May 2018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D8205-394C-426D-8FC1-81C9ED9A7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4FD36828-69CB-428A-B4D6-804E25381C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0619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May 2018</a:t>
            </a:r>
            <a:endParaRPr lang="en-GB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A8A164E-69A0-4853-A527-D828C50BA8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28B5B38-3CA6-4065-9CD5-5260489CB6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948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May 2018</a:t>
            </a:r>
            <a:endParaRPr lang="en-GB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4C39687-C892-4869-B452-F4F727B58A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8432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May 2018</a:t>
            </a:r>
            <a:endParaRPr lang="en-GB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2FFC688-9613-4E32-80B7-218FD81F5A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369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May 2018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CF86C1-D1B0-41E8-8B66-737E10ACF6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A2EEC17A-EAB1-4A41-96DA-8B291E61E5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5186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May 2018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ED55F-DE47-4B7D-B013-E46C47509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97E2182-2EB9-4C7C-9FBE-667E76C716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11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169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altLang="en-US" dirty="0"/>
              <a:t>Nov 2019</a:t>
            </a:r>
            <a:endParaRPr lang="en-GB" alt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34271" y="6475413"/>
            <a:ext cx="13096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 dirty="0"/>
              <a:t>Po-Kai Huang (Intel)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49C4EAE-3D00-4EB7-8462-25329E0613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148" y="331014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802.11-19/1823r0</a:t>
            </a:r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60" r:id="rId1"/>
    <p:sldLayoutId id="2147485761" r:id="rId2"/>
    <p:sldLayoutId id="2147485762" r:id="rId3"/>
    <p:sldLayoutId id="2147485763" r:id="rId4"/>
    <p:sldLayoutId id="2147485764" r:id="rId5"/>
    <p:sldLayoutId id="2147485765" r:id="rId6"/>
    <p:sldLayoutId id="2147485766" r:id="rId7"/>
    <p:sldLayoutId id="2147485767" r:id="rId8"/>
    <p:sldLayoutId id="2147485768" r:id="rId9"/>
    <p:sldLayoutId id="2147485769" r:id="rId10"/>
    <p:sldLayoutId id="2147485770" r:id="rId11"/>
    <p:sldLayoutId id="2147485771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lide Number Placeholder 5">
            <a:extLst>
              <a:ext uri="{FF2B5EF4-FFF2-40B4-BE49-F238E27FC236}">
                <a16:creationId xmlns:a16="http://schemas.microsoft.com/office/drawing/2014/main" id="{4DFE3077-6BFB-4E1C-9218-0E8E2CEA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9B20EFD3-9F87-4CC4-BE12-53B84810E182}" type="slidenum">
              <a:rPr lang="en-GB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200" b="0"/>
          </a:p>
        </p:txBody>
      </p:sp>
      <p:sp>
        <p:nvSpPr>
          <p:cNvPr id="15365" name="Rectangle 2">
            <a:extLst>
              <a:ext uri="{FF2B5EF4-FFF2-40B4-BE49-F238E27FC236}">
                <a16:creationId xmlns:a16="http://schemas.microsoft.com/office/drawing/2014/main" id="{5EB80220-6DDA-46D8-A532-4F8294B75F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dirty="0"/>
              <a:t>Multi-link setup follow up </a:t>
            </a:r>
          </a:p>
        </p:txBody>
      </p:sp>
      <p:sp>
        <p:nvSpPr>
          <p:cNvPr id="15366" name="Rectangle 4">
            <a:extLst>
              <a:ext uri="{FF2B5EF4-FFF2-40B4-BE49-F238E27FC236}">
                <a16:creationId xmlns:a16="http://schemas.microsoft.com/office/drawing/2014/main" id="{AAB4AADD-B9F4-45B4-B9D2-5B5E3506EF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799" y="1971369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altLang="en-US" sz="2000" dirty="0"/>
              <a:t>Date:</a:t>
            </a:r>
            <a:r>
              <a:rPr lang="en-GB" altLang="en-US" sz="2000" b="0" dirty="0"/>
              <a:t> 2019-11-5</a:t>
            </a:r>
          </a:p>
        </p:txBody>
      </p:sp>
      <p:sp>
        <p:nvSpPr>
          <p:cNvPr id="15368" name="Rectangle 6">
            <a:extLst>
              <a:ext uri="{FF2B5EF4-FFF2-40B4-BE49-F238E27FC236}">
                <a16:creationId xmlns:a16="http://schemas.microsoft.com/office/drawing/2014/main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2352369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000" dirty="0"/>
              <a:t>Authors:</a:t>
            </a:r>
            <a:endParaRPr lang="en-GB" altLang="en-US" sz="2000" b="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EEAD0EE-0DFD-4F81-B0C3-618EF9CBF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581071"/>
              </p:ext>
            </p:extLst>
          </p:nvPr>
        </p:nvGraphicFramePr>
        <p:xfrm>
          <a:off x="1152525" y="2998720"/>
          <a:ext cx="7391400" cy="241946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429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689">
                <a:tc>
                  <a:txBody>
                    <a:bodyPr/>
                    <a:lstStyle/>
                    <a:p>
                      <a:pPr algn="ctr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Po-Kai Huang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  <a:p>
                      <a:pPr algn="ctr"/>
                      <a:endParaRPr lang="en-US" sz="1100" dirty="0"/>
                    </a:p>
                    <a:p>
                      <a:pPr algn="ctr"/>
                      <a:endParaRPr lang="en-US" sz="1100" dirty="0"/>
                    </a:p>
                    <a:p>
                      <a:pPr algn="ctr"/>
                      <a:r>
                        <a:rPr lang="en-US" sz="1100" dirty="0"/>
                        <a:t>Intel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Laurent Cariou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Daniel F Bravo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Multi-link framework has been proposed below [1]</a:t>
            </a:r>
          </a:p>
          <a:p>
            <a:r>
              <a:rPr lang="en-US" dirty="0"/>
              <a:t>Multi-link setup also has been discussed [2]</a:t>
            </a:r>
          </a:p>
          <a:p>
            <a:r>
              <a:rPr lang="en-US" dirty="0"/>
              <a:t>We provide follow up to clarify the procedure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43657" y="3578871"/>
            <a:ext cx="5004399" cy="2325037"/>
            <a:chOff x="2644840" y="3778901"/>
            <a:chExt cx="4090746" cy="1512168"/>
          </a:xfrm>
        </p:grpSpPr>
        <p:sp>
          <p:nvSpPr>
            <p:cNvPr id="6" name="Rectangle 5"/>
            <p:cNvSpPr/>
            <p:nvPr/>
          </p:nvSpPr>
          <p:spPr bwMode="auto">
            <a:xfrm>
              <a:off x="2644840" y="3988636"/>
              <a:ext cx="697409" cy="1302433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5583923" y="3988636"/>
              <a:ext cx="697409" cy="1302433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2750270" y="4005064"/>
              <a:ext cx="442535" cy="315262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AP1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2750270" y="4433732"/>
              <a:ext cx="442535" cy="315262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AP2 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2750270" y="4905916"/>
              <a:ext cx="442535" cy="315262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AP3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5729745" y="4005064"/>
              <a:ext cx="442535" cy="315262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STA</a:t>
              </a: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rPr>
                <a:t>1</a:t>
              </a: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5729745" y="4433732"/>
              <a:ext cx="442535" cy="315262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STA</a:t>
              </a: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rPr>
                <a:t>2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5729745" y="4905916"/>
              <a:ext cx="442535" cy="315262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STA</a:t>
              </a: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rPr>
                <a:t>3</a:t>
              </a:r>
            </a:p>
          </p:txBody>
        </p:sp>
        <p:sp>
          <p:nvSpPr>
            <p:cNvPr id="19" name="TextBox 20"/>
            <p:cNvSpPr txBox="1"/>
            <p:nvPr/>
          </p:nvSpPr>
          <p:spPr>
            <a:xfrm>
              <a:off x="2673554" y="3778901"/>
              <a:ext cx="1022515" cy="180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AP MLLE </a:t>
              </a:r>
            </a:p>
          </p:txBody>
        </p:sp>
        <p:sp>
          <p:nvSpPr>
            <p:cNvPr id="20" name="TextBox 21"/>
            <p:cNvSpPr txBox="1"/>
            <p:nvPr/>
          </p:nvSpPr>
          <p:spPr>
            <a:xfrm>
              <a:off x="5611924" y="3794185"/>
              <a:ext cx="1123662" cy="180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Non-AP MLLE 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77E69D-08D7-4E0D-9195-4289022F6384}"/>
              </a:ext>
            </a:extLst>
          </p:cNvPr>
          <p:cNvGrpSpPr/>
          <p:nvPr/>
        </p:nvGrpSpPr>
        <p:grpSpPr>
          <a:xfrm>
            <a:off x="5580112" y="3762503"/>
            <a:ext cx="2876501" cy="2618824"/>
            <a:chOff x="5580112" y="3321813"/>
            <a:chExt cx="3796778" cy="3059515"/>
          </a:xfrm>
        </p:grpSpPr>
        <p:sp>
          <p:nvSpPr>
            <p:cNvPr id="17" name="Rectangle 16"/>
            <p:cNvSpPr/>
            <p:nvPr/>
          </p:nvSpPr>
          <p:spPr bwMode="auto">
            <a:xfrm>
              <a:off x="7074993" y="3321813"/>
              <a:ext cx="1028426" cy="40246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AP1</a:t>
              </a: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7074993" y="5899349"/>
              <a:ext cx="877014" cy="48197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Non-AP STA1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V="1">
              <a:off x="7293123" y="3911665"/>
              <a:ext cx="0" cy="181764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>
              <a:off x="7725171" y="3911665"/>
              <a:ext cx="0" cy="181764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24" name="Rectangle 23"/>
            <p:cNvSpPr/>
            <p:nvPr/>
          </p:nvSpPr>
          <p:spPr bwMode="auto">
            <a:xfrm>
              <a:off x="5580112" y="4418308"/>
              <a:ext cx="1568995" cy="6170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Reques</a:t>
              </a:r>
              <a:r>
                <a:rPr lang="en-US" sz="1000" dirty="0"/>
                <a:t>t frame for multi-link setup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7810246" y="4409632"/>
              <a:ext cx="1566644" cy="625691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kumimoji="0" 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Response frame for multi-link setup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0274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ADC10-F87C-4EB8-8912-FD756EB0A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Multi-link setup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D177B-1185-45C6-B995-3FF114DDCE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Any STA of an non-AP MLLE may initiate the multi-link setup in a link with the request frame including the capability and parameters of all the requested links</a:t>
            </a:r>
          </a:p>
          <a:p>
            <a:r>
              <a:rPr lang="en-US" sz="1600" dirty="0"/>
              <a:t>The AP that receives the request frame respond with the response frame including the capability and parameters of all the links that are setup</a:t>
            </a:r>
          </a:p>
          <a:p>
            <a:pPr lvl="1"/>
            <a:r>
              <a:rPr lang="en-US" sz="1200" dirty="0"/>
              <a:t>AP MLLE uses  implementation specific criteria to decide which requested links are accepted for multi-link setup</a:t>
            </a:r>
          </a:p>
          <a:p>
            <a:r>
              <a:rPr lang="en-US" sz="1600" dirty="0"/>
              <a:t>After the multi-link setup, AP MLLE serves as the interface to the DS for the non-AP MLLE</a:t>
            </a:r>
          </a:p>
          <a:p>
            <a:endParaRPr lang="en-US" sz="1800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BA56FD-FC7E-4C15-852B-A8049277A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17AAC8-5D92-4D86-A82A-D3AA7279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51FCA4C-AD5F-41A9-90DC-73CFD06DA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827" y="4221088"/>
            <a:ext cx="6171171" cy="216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597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Multi-link setup and association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Association is a term used in the current spec for setup between one AP and one non-AP STA</a:t>
            </a:r>
          </a:p>
          <a:p>
            <a:r>
              <a:rPr lang="en-US" sz="1800" dirty="0"/>
              <a:t>Multi-link setup extends the concept for setup between on AP MLLE and one non-AP MLLE</a:t>
            </a:r>
          </a:p>
          <a:p>
            <a:pPr lvl="1"/>
            <a:r>
              <a:rPr lang="en-US" sz="1400" dirty="0"/>
              <a:t>Multi-link setup can be called multi-link association if we reuse association request/response frame. Multi-link setup needs to be called a different name from association if we use a new management frame for request/response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We continue to use multi-link setup until the container for request/response frame is decided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12B64F-DB9B-4D97-B202-D8755BA94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700" y="3861048"/>
            <a:ext cx="5123556" cy="2073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871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7CF9B-5665-47EC-8F53-12A147029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for additional mechanism to teardown the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F1C83-A107-4B67-B8DF-EECBEA786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the association between an AP and a non-AP STA, we have disassociation to teardown the setup</a:t>
            </a:r>
          </a:p>
          <a:p>
            <a:r>
              <a:rPr lang="en-US" dirty="0"/>
              <a:t>For the multi-link setup between an AP MLLE and an non-AP MLLE, we expect that Multi-link teardown is also required for a non-AP MLLE or AP MLLE to teardown the setup links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9E6263-0BDE-4E6D-9785-74B7D6FE4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CEA0F-6388-4042-B080-658880373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E0CB93-51C1-4759-9AB2-306F4C3BB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164" y="4293096"/>
            <a:ext cx="8062292" cy="2159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33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D8E2A-4B1A-40EE-BC17-0D8F7BC7D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 for Multi-link teardown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1EFEC-0164-4294-8A2F-37F965BE1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expect that </a:t>
            </a:r>
          </a:p>
          <a:p>
            <a:pPr lvl="1"/>
            <a:r>
              <a:rPr lang="en-US" dirty="0"/>
              <a:t>if association request/response is reused for multi-link setup, then disassociation can also be reused for multi-link teardown</a:t>
            </a:r>
          </a:p>
          <a:p>
            <a:pPr lvl="1"/>
            <a:r>
              <a:rPr lang="en-US" dirty="0"/>
              <a:t>if new request/response is designed for multi-link setup, then new teardown frame is designed for multi-link teardown</a:t>
            </a:r>
          </a:p>
          <a:p>
            <a:r>
              <a:rPr lang="en-US" dirty="0"/>
              <a:t>We think that the frames to do multi-link setup and multi-link teardown should be discussed together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17C680-31F2-4A35-9F3C-8C45BBD28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EA6A6B-278A-48DE-AB2F-D27172B46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05788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provide the detailed procedure for multi-link setup</a:t>
            </a:r>
          </a:p>
          <a:p>
            <a:pPr lvl="1"/>
            <a:r>
              <a:rPr lang="en-US" dirty="0"/>
              <a:t>Non-AP MLLE requests the links to be setup</a:t>
            </a:r>
          </a:p>
          <a:p>
            <a:pPr lvl="1"/>
            <a:r>
              <a:rPr lang="en-US" dirty="0"/>
              <a:t>AP MLLE accepts one or more links among the links requested by non-AP MLLE for setup</a:t>
            </a:r>
          </a:p>
          <a:p>
            <a:pPr lvl="1"/>
            <a:r>
              <a:rPr lang="en-US" dirty="0"/>
              <a:t>The link selection above should be implementation specific</a:t>
            </a:r>
          </a:p>
          <a:p>
            <a:r>
              <a:rPr lang="en-US" dirty="0"/>
              <a:t>We discuss the need for multi-link teardown</a:t>
            </a:r>
          </a:p>
          <a:p>
            <a:r>
              <a:rPr lang="en-US" dirty="0"/>
              <a:t>We discuss the container for multi-link setup and multi-link teardown</a:t>
            </a:r>
          </a:p>
          <a:p>
            <a:pPr lvl="1"/>
            <a:r>
              <a:rPr lang="en-US" dirty="0"/>
              <a:t>Reuse association request/response and disassociation frame or</a:t>
            </a:r>
          </a:p>
          <a:p>
            <a:pPr lvl="1"/>
            <a:r>
              <a:rPr lang="en-US" dirty="0"/>
              <a:t>Have new management frames for the purpose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2707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#1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Do you support 11be shall define a mechanism to teardown an existing multi-link setup?</a:t>
            </a:r>
          </a:p>
          <a:p>
            <a:pPr lvl="1" indent="-342900"/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21164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01B29-A7DD-4027-81F3-4211A6A08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41E4AC-44C6-4DFB-9201-3ED8D0AF9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[1] 19/0822r4 Extremely efficient multi-band operation</a:t>
            </a:r>
          </a:p>
          <a:p>
            <a:r>
              <a:rPr lang="en-US" dirty="0"/>
              <a:t>[2] 19/0773r7 Multi-link operation framework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D8154C-8D2B-4542-8DBD-6619B85F2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B4F0F7-44A4-445D-99BB-7EB97E290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28800580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58302</TotalTime>
  <Words>579</Words>
  <Application>Microsoft Office PowerPoint</Application>
  <PresentationFormat>On-screen Show (4:3)</PresentationFormat>
  <Paragraphs>98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Qualcomm Office Regular</vt:lpstr>
      <vt:lpstr>Qualcomm Regular</vt:lpstr>
      <vt:lpstr>Times New Roman</vt:lpstr>
      <vt:lpstr>802-11-Submission</vt:lpstr>
      <vt:lpstr>Multi-link setup follow up </vt:lpstr>
      <vt:lpstr>Background</vt:lpstr>
      <vt:lpstr>Detailed Multi-link setup procedure</vt:lpstr>
      <vt:lpstr>Multi-link setup and association</vt:lpstr>
      <vt:lpstr>Need for additional mechanism to teardown the setup</vt:lpstr>
      <vt:lpstr>Container for Multi-link teardown</vt:lpstr>
      <vt:lpstr>Conclusion</vt:lpstr>
      <vt:lpstr>Straw poll #1</vt:lpstr>
      <vt:lpstr>Reference</vt:lpstr>
    </vt:vector>
  </TitlesOfParts>
  <Company>Qualcomm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WNG SC Agenda</dc:title>
  <dc:creator>jlansfor@qti.qualcomm.com</dc:creator>
  <cp:keywords>CTPClassification=CTP_NT</cp:keywords>
  <cp:lastModifiedBy>Huang, Po-kai</cp:lastModifiedBy>
  <cp:revision>2246</cp:revision>
  <cp:lastPrinted>1998-02-10T13:28:06Z</cp:lastPrinted>
  <dcterms:created xsi:type="dcterms:W3CDTF">2004-12-02T14:01:45Z</dcterms:created>
  <dcterms:modified xsi:type="dcterms:W3CDTF">2019-11-06T22:41:45Z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TitusGUID">
    <vt:lpwstr>383dad52-0e35-4f0a-b546-4bbd7ad1483b</vt:lpwstr>
  </property>
  <property fmtid="{D5CDD505-2E9C-101B-9397-08002B2CF9AE}" pid="4" name="CTP_TimeStamp">
    <vt:lpwstr>2019-11-06 22:41:45Z</vt:lpwstr>
  </property>
  <property fmtid="{D5CDD505-2E9C-101B-9397-08002B2CF9AE}" pid="5" name="CTP_BU">
    <vt:lpwstr>NA</vt:lpwstr>
  </property>
  <property fmtid="{D5CDD505-2E9C-101B-9397-08002B2CF9AE}" pid="6" name="CTP_IDSID">
    <vt:lpwstr>NA</vt:lpwstr>
  </property>
  <property fmtid="{D5CDD505-2E9C-101B-9397-08002B2CF9AE}" pid="7" name="CTP_WWID">
    <vt:lpwstr>NA</vt:lpwstr>
  </property>
  <property fmtid="{D5CDD505-2E9C-101B-9397-08002B2CF9AE}" pid="8" name="CTPClassification">
    <vt:lpwstr>CTP_NT</vt:lpwstr>
  </property>
</Properties>
</file>