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81" autoAdjust="0"/>
    <p:restoredTop sz="90216" autoAdjust="0"/>
  </p:normalViewPr>
  <p:slideViewPr>
    <p:cSldViewPr>
      <p:cViewPr varScale="1">
        <p:scale>
          <a:sx n="81" d="100"/>
          <a:sy n="81" d="100"/>
        </p:scale>
        <p:origin x="54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802.11-19/1773r0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56332" y="199810"/>
            <a:ext cx="66364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802.11-19/1773r0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4.0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2019-10-18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D4.0.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based on the history of resolving same group of comments.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984515"/>
              </p:ext>
            </p:extLst>
          </p:nvPr>
        </p:nvGraphicFramePr>
        <p:xfrm>
          <a:off x="1295400" y="1371600"/>
          <a:ext cx="6705600" cy="540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Capabilities Element (9.4.2.297)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Definition (WUR BSS, broadcast addressed WUR wake-up frame)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Channel Access (29.3)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Menzo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Beacon and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Synchronization (29.6)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Duty Cycle (29.7)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WUR Power Management and negotiation (29.8, 9.6.34.1, 9.6.34.2, 9.6.34.3)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(setup frame exchange)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/Po-Kai (rest)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Wake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up Operation (29.9)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Frame Format and Processing (29.4, 29.5, 9.10)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Alfred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Protected WUR Frames (29.10, 12, 13, 9.4.2.301, 4.5, 4.10)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Alfred/Rojan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FDMA (29.11)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(29.12, 9.4.2.300)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Short Wake-up frame operation (29.13, 9.6.34.4)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Menzo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XXX (Discovery channel or Primary channel or …) channel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870059"/>
              </p:ext>
            </p:extLst>
          </p:nvPr>
        </p:nvGraphicFramePr>
        <p:xfrm>
          <a:off x="519112" y="1736834"/>
          <a:ext cx="8105775" cy="3423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Specification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Leif</a:t>
                      </a:r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Reference implementation for PHY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Change LDR HDR to WUR rate 0 and 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Steve/Rui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Cao/Rui Yang/Yongho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interface (30.2)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Correlation Test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(Annex AD, 30.3.12.5)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Steve/Vinod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MC-OOK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symbol Definition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438000"/>
              </p:ext>
            </p:extLst>
          </p:nvPr>
        </p:nvGraphicFramePr>
        <p:xfrm>
          <a:off x="992188" y="2057400"/>
          <a:ext cx="6705600" cy="253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GHz band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support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MLME (6.3)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(4.3.15a, appendix B)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Latest Draft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</a:t>
            </a:r>
            <a:r>
              <a:rPr lang="en-US" smtClean="0"/>
              <a:t>] 11-19/1770r1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D4.0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94141</TotalTime>
  <Words>550</Words>
  <Application>Microsoft Office PowerPoint</Application>
  <PresentationFormat>On-screen Show (4:3)</PresentationFormat>
  <Paragraphs>156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4.0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2402</cp:revision>
  <cp:lastPrinted>1998-02-10T13:28:06Z</cp:lastPrinted>
  <dcterms:created xsi:type="dcterms:W3CDTF">2008-03-19T13:28:15Z</dcterms:created>
  <dcterms:modified xsi:type="dcterms:W3CDTF">2019-10-18T18:16:50Z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2019-10-18 18:16:50Z</vt:lpwstr>
  </property>
  <property fmtid="{D5CDD505-2E9C-101B-9397-08002B2CF9AE}" pid="10" name="CTPClassification">
    <vt:lpwstr>CTP_IC</vt:lpwstr>
  </property>
</Properties>
</file>