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7" r:id="rId4"/>
  </p:sldMasterIdLst>
  <p:notesMasterIdLst>
    <p:notesMasterId r:id="rId32"/>
  </p:notesMasterIdLst>
  <p:handoutMasterIdLst>
    <p:handoutMasterId r:id="rId33"/>
  </p:handoutMasterIdLst>
  <p:sldIdLst>
    <p:sldId id="256" r:id="rId5"/>
    <p:sldId id="257" r:id="rId6"/>
    <p:sldId id="289" r:id="rId7"/>
    <p:sldId id="300" r:id="rId8"/>
    <p:sldId id="438" r:id="rId9"/>
    <p:sldId id="439" r:id="rId10"/>
    <p:sldId id="258" r:id="rId11"/>
    <p:sldId id="262" r:id="rId12"/>
    <p:sldId id="260" r:id="rId13"/>
    <p:sldId id="498" r:id="rId14"/>
    <p:sldId id="266" r:id="rId15"/>
    <p:sldId id="268" r:id="rId16"/>
    <p:sldId id="506" r:id="rId17"/>
    <p:sldId id="507" r:id="rId18"/>
    <p:sldId id="265" r:id="rId19"/>
    <p:sldId id="483" r:id="rId20"/>
    <p:sldId id="273" r:id="rId21"/>
    <p:sldId id="315" r:id="rId22"/>
    <p:sldId id="275" r:id="rId23"/>
    <p:sldId id="290" r:id="rId24"/>
    <p:sldId id="274" r:id="rId25"/>
    <p:sldId id="281" r:id="rId26"/>
    <p:sldId id="280" r:id="rId27"/>
    <p:sldId id="283" r:id="rId28"/>
    <p:sldId id="284" r:id="rId29"/>
    <p:sldId id="291" r:id="rId30"/>
    <p:sldId id="264" r:id="rId3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908F36A-661D-4E96-AB8F-CACEA162F713}">
          <p14:sldIdLst>
            <p14:sldId id="256"/>
            <p14:sldId id="257"/>
          </p14:sldIdLst>
        </p14:section>
        <p14:section name="Monday" id="{4B7C112C-E236-4D4B-9841-D43330742BB2}">
          <p14:sldIdLst>
            <p14:sldId id="289"/>
            <p14:sldId id="300"/>
            <p14:sldId id="438"/>
            <p14:sldId id="439"/>
            <p14:sldId id="258"/>
            <p14:sldId id="262"/>
            <p14:sldId id="260"/>
            <p14:sldId id="498"/>
            <p14:sldId id="266"/>
            <p14:sldId id="268"/>
            <p14:sldId id="506"/>
            <p14:sldId id="507"/>
            <p14:sldId id="265"/>
            <p14:sldId id="483"/>
            <p14:sldId id="273"/>
            <p14:sldId id="315"/>
            <p14:sldId id="275"/>
            <p14:sldId id="290"/>
            <p14:sldId id="274"/>
          </p14:sldIdLst>
        </p14:section>
        <p14:section name="Wednessday" id="{F21A492A-BA32-4758-8679-031504230AE7}">
          <p14:sldIdLst>
            <p14:sldId id="281"/>
            <p14:sldId id="280"/>
          </p14:sldIdLst>
        </p14:section>
        <p14:section name="Friday" id="{4BE27709-667B-4290-8292-4F4C0A5CE0BA}">
          <p14:sldIdLst>
            <p14:sldId id="283"/>
            <p14:sldId id="284"/>
            <p14:sldId id="291"/>
          </p14:sldIdLst>
        </p14:section>
        <p14:section name="References" id="{03E33B6E-3194-4347-8B33-30FA8EACB3AB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D5D56B-F8FB-44BF-86E2-66DEF2ADDAA1}" v="163" dt="2019-11-11T14:39:17.6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81" autoAdjust="0"/>
    <p:restoredTop sz="80603" autoAdjust="0"/>
  </p:normalViewPr>
  <p:slideViewPr>
    <p:cSldViewPr>
      <p:cViewPr varScale="1">
        <p:scale>
          <a:sx n="53" d="100"/>
          <a:sy n="53" d="100"/>
        </p:scale>
        <p:origin x="510" y="72"/>
      </p:cViewPr>
      <p:guideLst>
        <p:guide orient="horz" pos="2160"/>
        <p:guide pos="3840"/>
      </p:guideLst>
    </p:cSldViewPr>
  </p:slideViewPr>
  <p:outlineViewPr>
    <p:cViewPr varScale="1"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Rosdahl" userId="2820f357-2dd4-4127-8713-e0bfde0fd756" providerId="ADAL" clId="{E51227F9-2E80-4E8F-A122-62EFC4FADED0}"/>
    <pc:docChg chg="undo custSel addSld delSld modSld modMainMaster modSection">
      <pc:chgData name="Jon Rosdahl" userId="2820f357-2dd4-4127-8713-e0bfde0fd756" providerId="ADAL" clId="{E51227F9-2E80-4E8F-A122-62EFC4FADED0}" dt="2019-11-11T14:39:17.671" v="422"/>
      <pc:docMkLst>
        <pc:docMk/>
      </pc:docMkLst>
      <pc:sldChg chg="addSp delSp modSp">
        <pc:chgData name="Jon Rosdahl" userId="2820f357-2dd4-4127-8713-e0bfde0fd756" providerId="ADAL" clId="{E51227F9-2E80-4E8F-A122-62EFC4FADED0}" dt="2019-11-11T14:03:34.783" v="60" actId="1076"/>
        <pc:sldMkLst>
          <pc:docMk/>
          <pc:sldMk cId="0" sldId="256"/>
        </pc:sldMkLst>
        <pc:spChg chg="mod">
          <ac:chgData name="Jon Rosdahl" userId="2820f357-2dd4-4127-8713-e0bfde0fd756" providerId="ADAL" clId="{E51227F9-2E80-4E8F-A122-62EFC4FADED0}" dt="2019-11-11T14:03:34.783" v="60" actId="1076"/>
          <ac:spMkLst>
            <pc:docMk/>
            <pc:sldMk cId="0" sldId="256"/>
            <ac:spMk id="7" creationId="{00000000-0000-0000-0000-000000000000}"/>
          </ac:spMkLst>
        </pc:spChg>
        <pc:spChg chg="mod">
          <ac:chgData name="Jon Rosdahl" userId="2820f357-2dd4-4127-8713-e0bfde0fd756" providerId="ADAL" clId="{E51227F9-2E80-4E8F-A122-62EFC4FADED0}" dt="2019-11-11T13:56:12.589" v="12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Jon Rosdahl" userId="2820f357-2dd4-4127-8713-e0bfde0fd756" providerId="ADAL" clId="{E51227F9-2E80-4E8F-A122-62EFC4FADED0}" dt="2019-11-11T13:56:26.125" v="18" actId="6549"/>
          <ac:spMkLst>
            <pc:docMk/>
            <pc:sldMk cId="0" sldId="256"/>
            <ac:spMk id="3074" creationId="{00000000-0000-0000-0000-000000000000}"/>
          </ac:spMkLst>
        </pc:spChg>
        <pc:graphicFrameChg chg="add del">
          <ac:chgData name="Jon Rosdahl" userId="2820f357-2dd4-4127-8713-e0bfde0fd756" providerId="ADAL" clId="{E51227F9-2E80-4E8F-A122-62EFC4FADED0}" dt="2019-11-11T13:56:03.032" v="11"/>
          <ac:graphicFrameMkLst>
            <pc:docMk/>
            <pc:sldMk cId="0" sldId="256"/>
            <ac:graphicFrameMk id="2" creationId="{621D28C7-5F0B-40EA-A254-2D667EA7861F}"/>
          </ac:graphicFrameMkLst>
        </pc:graphicFrameChg>
      </pc:sldChg>
      <pc:sldChg chg="addSp delSp modSp add">
        <pc:chgData name="Jon Rosdahl" userId="2820f357-2dd4-4127-8713-e0bfde0fd756" providerId="ADAL" clId="{E51227F9-2E80-4E8F-A122-62EFC4FADED0}" dt="2019-11-11T14:09:11.165" v="81" actId="27636"/>
        <pc:sldMkLst>
          <pc:docMk/>
          <pc:sldMk cId="1609638746" sldId="258"/>
        </pc:sldMkLst>
        <pc:spChg chg="mod">
          <ac:chgData name="Jon Rosdahl" userId="2820f357-2dd4-4127-8713-e0bfde0fd756" providerId="ADAL" clId="{E51227F9-2E80-4E8F-A122-62EFC4FADED0}" dt="2019-11-11T14:04:36.127" v="63" actId="27636"/>
          <ac:spMkLst>
            <pc:docMk/>
            <pc:sldMk cId="1609638746" sldId="258"/>
            <ac:spMk id="2" creationId="{00000000-0000-0000-0000-000000000000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1609638746" sldId="258"/>
            <ac:spMk id="3" creationId="{2078F2F3-D92F-4787-A654-3364138FE1F3}"/>
          </ac:spMkLst>
        </pc:spChg>
        <pc:spChg chg="add del mod">
          <ac:chgData name="Jon Rosdahl" userId="2820f357-2dd4-4127-8713-e0bfde0fd756" providerId="ADAL" clId="{E51227F9-2E80-4E8F-A122-62EFC4FADED0}" dt="2019-11-11T14:08:54.514" v="78" actId="478"/>
          <ac:spMkLst>
            <pc:docMk/>
            <pc:sldMk cId="1609638746" sldId="258"/>
            <ac:spMk id="4" creationId="{8AB1D718-F4D7-4873-B59A-00017BD55AFB}"/>
          </ac:spMkLst>
        </pc:spChg>
        <pc:spChg chg="mod">
          <ac:chgData name="Jon Rosdahl" userId="2820f357-2dd4-4127-8713-e0bfde0fd756" providerId="ADAL" clId="{E51227F9-2E80-4E8F-A122-62EFC4FADED0}" dt="2019-11-11T14:09:11.165" v="81" actId="27636"/>
          <ac:spMkLst>
            <pc:docMk/>
            <pc:sldMk cId="1609638746" sldId="258"/>
            <ac:spMk id="5" creationId="{48696013-A308-49DE-8F44-75315C1D050C}"/>
          </ac:spMkLst>
        </pc:spChg>
      </pc:sldChg>
      <pc:sldChg chg="addSp delSp modSp del">
        <pc:chgData name="Jon Rosdahl" userId="2820f357-2dd4-4127-8713-e0bfde0fd756" providerId="ADAL" clId="{E51227F9-2E80-4E8F-A122-62EFC4FADED0}" dt="2019-11-11T14:00:56.524" v="55" actId="2696"/>
        <pc:sldMkLst>
          <pc:docMk/>
          <pc:sldMk cId="3709766519" sldId="258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709766519" sldId="258"/>
            <ac:spMk id="8" creationId="{FE083750-73FD-4850-B215-1FDF279D88D1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709766519" sldId="258"/>
            <ac:spMk id="9" creationId="{27F3176C-1C2E-48AF-A1D0-6B7BD63CB38D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709766519" sldId="258"/>
            <ac:spMk id="10" creationId="{6EBCE479-15BC-4B4F-82DA-88B57F7C35E5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709766519" sldId="258"/>
            <ac:spMk id="11" creationId="{F207CFBB-0EA5-4F34-AC12-5EA092AE456E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709766519" sldId="258"/>
            <ac:spMk id="12" creationId="{EB40658E-AE49-4C66-BC91-EFBA7C0FB972}"/>
          </ac:spMkLst>
        </pc:spChg>
      </pc:sldChg>
      <pc:sldChg chg="addSp delSp modSp del">
        <pc:chgData name="Jon Rosdahl" userId="2820f357-2dd4-4127-8713-e0bfde0fd756" providerId="ADAL" clId="{E51227F9-2E80-4E8F-A122-62EFC4FADED0}" dt="2019-11-11T14:01:09.041" v="58" actId="2696"/>
        <pc:sldMkLst>
          <pc:docMk/>
          <pc:sldMk cId="2672386820" sldId="259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672386820" sldId="259"/>
            <ac:spMk id="11" creationId="{A0BB664D-D759-43C2-8972-E6B332285C16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672386820" sldId="259"/>
            <ac:spMk id="12" creationId="{E6BC246C-072C-4C0A-A3E5-3BCE23B6AED5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672386820" sldId="259"/>
            <ac:spMk id="13" creationId="{2BFFF061-4BA6-4CEB-88F2-23A5A38F083E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672386820" sldId="259"/>
            <ac:spMk id="14" creationId="{03AF9D6B-51DD-44BD-AA12-3331258D4214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672386820" sldId="259"/>
            <ac:spMk id="15" creationId="{51E2A8D1-7A8C-4D4D-B9F4-410226DFFC48}"/>
          </ac:spMkLst>
        </pc:spChg>
      </pc:sldChg>
      <pc:sldChg chg="addSp delSp modSp add">
        <pc:chgData name="Jon Rosdahl" userId="2820f357-2dd4-4127-8713-e0bfde0fd756" providerId="ADAL" clId="{E51227F9-2E80-4E8F-A122-62EFC4FADED0}" dt="2019-11-11T14:11:14.476" v="93" actId="14100"/>
        <pc:sldMkLst>
          <pc:docMk/>
          <pc:sldMk cId="1781209715" sldId="260"/>
        </pc:sldMkLst>
        <pc:spChg chg="mod">
          <ac:chgData name="Jon Rosdahl" userId="2820f357-2dd4-4127-8713-e0bfde0fd756" providerId="ADAL" clId="{E51227F9-2E80-4E8F-A122-62EFC4FADED0}" dt="2019-11-11T14:10:57.525" v="89" actId="14100"/>
          <ac:spMkLst>
            <pc:docMk/>
            <pc:sldMk cId="1781209715" sldId="260"/>
            <ac:spMk id="2" creationId="{00000000-0000-0000-0000-000000000000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1781209715" sldId="260"/>
            <ac:spMk id="3" creationId="{9C5217F9-99FC-4F38-939B-0817B85DA5D5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1781209715" sldId="260"/>
            <ac:spMk id="5" creationId="{F9A31212-AB1B-40DB-A822-DCCD44EAE27D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1781209715" sldId="260"/>
            <ac:spMk id="6" creationId="{755019A6-F815-415E-A25A-089EB6D0F3D7}"/>
          </ac:spMkLst>
        </pc:spChg>
        <pc:spChg chg="mod">
          <ac:chgData name="Jon Rosdahl" userId="2820f357-2dd4-4127-8713-e0bfde0fd756" providerId="ADAL" clId="{E51227F9-2E80-4E8F-A122-62EFC4FADED0}" dt="2019-11-11T14:10:21.220" v="87" actId="6549"/>
          <ac:spMkLst>
            <pc:docMk/>
            <pc:sldMk cId="1781209715" sldId="260"/>
            <ac:spMk id="8" creationId="{BB627787-CAD3-4371-A3B5-A012C980EF2E}"/>
          </ac:spMkLst>
        </pc:spChg>
        <pc:spChg chg="mod">
          <ac:chgData name="Jon Rosdahl" userId="2820f357-2dd4-4127-8713-e0bfde0fd756" providerId="ADAL" clId="{E51227F9-2E80-4E8F-A122-62EFC4FADED0}" dt="2019-11-11T14:11:14.476" v="93" actId="14100"/>
          <ac:spMkLst>
            <pc:docMk/>
            <pc:sldMk cId="1781209715" sldId="260"/>
            <ac:spMk id="9" creationId="{4D4D1E8C-8B16-447C-931C-BBB054FA0F10}"/>
          </ac:spMkLst>
        </pc:spChg>
        <pc:spChg chg="add del mod">
          <ac:chgData name="Jon Rosdahl" userId="2820f357-2dd4-4127-8713-e0bfde0fd756" providerId="ADAL" clId="{E51227F9-2E80-4E8F-A122-62EFC4FADED0}" dt="2019-11-11T14:09:37.793" v="83"/>
          <ac:spMkLst>
            <pc:docMk/>
            <pc:sldMk cId="1781209715" sldId="260"/>
            <ac:spMk id="11" creationId="{445BB988-F765-456D-9171-020BD9C41CD3}"/>
          </ac:spMkLst>
        </pc:spChg>
        <pc:spChg chg="add del mod">
          <ac:chgData name="Jon Rosdahl" userId="2820f357-2dd4-4127-8713-e0bfde0fd756" providerId="ADAL" clId="{E51227F9-2E80-4E8F-A122-62EFC4FADED0}" dt="2019-11-11T14:09:37.793" v="83"/>
          <ac:spMkLst>
            <pc:docMk/>
            <pc:sldMk cId="1781209715" sldId="260"/>
            <ac:spMk id="12" creationId="{4BBEFAFC-6647-4296-8C56-08A729C61A6C}"/>
          </ac:spMkLst>
        </pc:spChg>
        <pc:spChg chg="add del mod">
          <ac:chgData name="Jon Rosdahl" userId="2820f357-2dd4-4127-8713-e0bfde0fd756" providerId="ADAL" clId="{E51227F9-2E80-4E8F-A122-62EFC4FADED0}" dt="2019-11-11T14:09:37.793" v="83"/>
          <ac:spMkLst>
            <pc:docMk/>
            <pc:sldMk cId="1781209715" sldId="260"/>
            <ac:spMk id="13" creationId="{995D0555-E01C-4451-8F9A-9A775D5355EF}"/>
          </ac:spMkLst>
        </pc:spChg>
        <pc:spChg chg="add del mod">
          <ac:chgData name="Jon Rosdahl" userId="2820f357-2dd4-4127-8713-e0bfde0fd756" providerId="ADAL" clId="{E51227F9-2E80-4E8F-A122-62EFC4FADED0}" dt="2019-11-11T14:09:37.793" v="83"/>
          <ac:spMkLst>
            <pc:docMk/>
            <pc:sldMk cId="1781209715" sldId="260"/>
            <ac:spMk id="14" creationId="{16D5BBF9-0564-47A7-B710-8AC5C0D36AE8}"/>
          </ac:spMkLst>
        </pc:spChg>
        <pc:spChg chg="add del mod">
          <ac:chgData name="Jon Rosdahl" userId="2820f357-2dd4-4127-8713-e0bfde0fd756" providerId="ADAL" clId="{E51227F9-2E80-4E8F-A122-62EFC4FADED0}" dt="2019-11-11T14:09:37.793" v="83"/>
          <ac:spMkLst>
            <pc:docMk/>
            <pc:sldMk cId="1781209715" sldId="260"/>
            <ac:spMk id="15" creationId="{82AAF63E-02FD-4F59-8588-6C380A2F7A95}"/>
          </ac:spMkLst>
        </pc:spChg>
      </pc:sldChg>
      <pc:sldChg chg="addSp delSp modSp add">
        <pc:chgData name="Jon Rosdahl" userId="2820f357-2dd4-4127-8713-e0bfde0fd756" providerId="ADAL" clId="{E51227F9-2E80-4E8F-A122-62EFC4FADED0}" dt="2019-11-11T14:09:25.809" v="82" actId="478"/>
        <pc:sldMkLst>
          <pc:docMk/>
          <pc:sldMk cId="1908370403" sldId="262"/>
        </pc:sldMkLst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1908370403" sldId="262"/>
            <ac:spMk id="3" creationId="{7D84C08B-6922-4F4C-B178-EB24A29542D5}"/>
          </ac:spMkLst>
        </pc:spChg>
        <pc:spChg chg="add del mod">
          <ac:chgData name="Jon Rosdahl" userId="2820f357-2dd4-4127-8713-e0bfde0fd756" providerId="ADAL" clId="{E51227F9-2E80-4E8F-A122-62EFC4FADED0}" dt="2019-11-11T14:09:25.809" v="82" actId="478"/>
          <ac:spMkLst>
            <pc:docMk/>
            <pc:sldMk cId="1908370403" sldId="262"/>
            <ac:spMk id="4" creationId="{6BA09290-9824-4B01-AAFD-3BF246F6F912}"/>
          </ac:spMkLst>
        </pc:spChg>
      </pc:sldChg>
      <pc:sldChg chg="addSp delSp modSp">
        <pc:chgData name="Jon Rosdahl" userId="2820f357-2dd4-4127-8713-e0bfde0fd756" providerId="ADAL" clId="{E51227F9-2E80-4E8F-A122-62EFC4FADED0}" dt="2019-11-11T14:39:17.671" v="422"/>
        <pc:sldMkLst>
          <pc:docMk/>
          <pc:sldMk cId="0" sldId="264"/>
        </pc:sldMkLst>
        <pc:spChg chg="add del mod">
          <ac:chgData name="Jon Rosdahl" userId="2820f357-2dd4-4127-8713-e0bfde0fd756" providerId="ADAL" clId="{E51227F9-2E80-4E8F-A122-62EFC4FADED0}" dt="2019-11-11T14:39:17.671" v="422"/>
          <ac:spMkLst>
            <pc:docMk/>
            <pc:sldMk cId="0" sldId="264"/>
            <ac:spMk id="2" creationId="{09BA7995-AD28-4FBB-A433-439E0C8BF4D1}"/>
          </ac:spMkLst>
        </pc:spChg>
        <pc:spChg chg="add del mod">
          <ac:chgData name="Jon Rosdahl" userId="2820f357-2dd4-4127-8713-e0bfde0fd756" providerId="ADAL" clId="{E51227F9-2E80-4E8F-A122-62EFC4FADED0}" dt="2019-11-11T14:39:17.671" v="422"/>
          <ac:spMkLst>
            <pc:docMk/>
            <pc:sldMk cId="0" sldId="264"/>
            <ac:spMk id="3" creationId="{A4517EFE-0A03-4A04-A536-2FD68C39D6E4}"/>
          </ac:spMkLst>
        </pc:spChg>
        <pc:spChg chg="add del mod">
          <ac:chgData name="Jon Rosdahl" userId="2820f357-2dd4-4127-8713-e0bfde0fd756" providerId="ADAL" clId="{E51227F9-2E80-4E8F-A122-62EFC4FADED0}" dt="2019-11-11T14:39:17.671" v="422"/>
          <ac:spMkLst>
            <pc:docMk/>
            <pc:sldMk cId="0" sldId="264"/>
            <ac:spMk id="7" creationId="{D01D8A30-5E2F-411E-9924-9931D4A8C843}"/>
          </ac:spMkLst>
        </pc:spChg>
        <pc:spChg chg="add del mod">
          <ac:chgData name="Jon Rosdahl" userId="2820f357-2dd4-4127-8713-e0bfde0fd756" providerId="ADAL" clId="{E51227F9-2E80-4E8F-A122-62EFC4FADED0}" dt="2019-11-11T14:39:17.671" v="422"/>
          <ac:spMkLst>
            <pc:docMk/>
            <pc:sldMk cId="0" sldId="264"/>
            <ac:spMk id="8" creationId="{7288D714-8B83-4A3F-A147-AD2CC33092FC}"/>
          </ac:spMkLst>
        </pc:spChg>
      </pc:sldChg>
      <pc:sldChg chg="addSp delSp modSp add">
        <pc:chgData name="Jon Rosdahl" userId="2820f357-2dd4-4127-8713-e0bfde0fd756" providerId="ADAL" clId="{E51227F9-2E80-4E8F-A122-62EFC4FADED0}" dt="2019-11-11T14:17:36.041" v="142" actId="14100"/>
        <pc:sldMkLst>
          <pc:docMk/>
          <pc:sldMk cId="364122685" sldId="265"/>
        </pc:sldMkLst>
        <pc:spChg chg="mod">
          <ac:chgData name="Jon Rosdahl" userId="2820f357-2dd4-4127-8713-e0bfde0fd756" providerId="ADAL" clId="{E51227F9-2E80-4E8F-A122-62EFC4FADED0}" dt="2019-11-11T14:17:17.527" v="139" actId="14100"/>
          <ac:spMkLst>
            <pc:docMk/>
            <pc:sldMk cId="364122685" sldId="265"/>
            <ac:spMk id="4" creationId="{00000000-0000-0000-0000-000000000000}"/>
          </ac:spMkLst>
        </pc:spChg>
        <pc:spChg chg="mod">
          <ac:chgData name="Jon Rosdahl" userId="2820f357-2dd4-4127-8713-e0bfde0fd756" providerId="ADAL" clId="{E51227F9-2E80-4E8F-A122-62EFC4FADED0}" dt="2019-11-11T14:17:36.041" v="142" actId="14100"/>
          <ac:spMkLst>
            <pc:docMk/>
            <pc:sldMk cId="364122685" sldId="265"/>
            <ac:spMk id="6" creationId="{00000000-0000-0000-0000-000000000000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364122685" sldId="265"/>
            <ac:spMk id="7" creationId="{96FF3584-42C3-4902-A0B1-5065F71F1C5F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364122685" sldId="265"/>
            <ac:spMk id="8" creationId="{4A48F2EA-B8DD-4B53-A67E-5F0197638BBB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364122685" sldId="265"/>
            <ac:spMk id="9" creationId="{4D6058AB-DBDB-4B68-B7DC-6DCF70DBCA8E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364122685" sldId="265"/>
            <ac:spMk id="10" creationId="{8E2EB742-D350-4DDD-B88D-9DCC0CEF14A8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364122685" sldId="265"/>
            <ac:spMk id="11" creationId="{D52CA3DE-6FC8-4F5B-8443-9EEDE49A8D76}"/>
          </ac:spMkLst>
        </pc:spChg>
      </pc:sldChg>
      <pc:sldChg chg="addSp delSp modSp del">
        <pc:chgData name="Jon Rosdahl" userId="2820f357-2dd4-4127-8713-e0bfde0fd756" providerId="ADAL" clId="{E51227F9-2E80-4E8F-A122-62EFC4FADED0}" dt="2019-11-11T14:00:59.524" v="57" actId="2696"/>
        <pc:sldMkLst>
          <pc:docMk/>
          <pc:sldMk cId="587897820" sldId="265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587897820" sldId="265"/>
            <ac:spMk id="12" creationId="{BC91168F-28FF-40A7-84F6-B80CA4FE35ED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587897820" sldId="265"/>
            <ac:spMk id="13" creationId="{371FB433-60D2-4E7D-858D-AFF19C63DC77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587897820" sldId="265"/>
            <ac:spMk id="14" creationId="{0D86FBA2-3801-4793-8753-C61C3274420A}"/>
          </ac:spMkLst>
        </pc:spChg>
      </pc:sldChg>
      <pc:sldChg chg="addSp delSp modSp del">
        <pc:chgData name="Jon Rosdahl" userId="2820f357-2dd4-4127-8713-e0bfde0fd756" providerId="ADAL" clId="{E51227F9-2E80-4E8F-A122-62EFC4FADED0}" dt="2019-11-11T14:00:54.197" v="53" actId="2696"/>
        <pc:sldMkLst>
          <pc:docMk/>
          <pc:sldMk cId="1208204365" sldId="266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08204365" sldId="266"/>
            <ac:spMk id="7" creationId="{9937C770-5674-45E7-89AE-2B5C565BF45E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08204365" sldId="266"/>
            <ac:spMk id="8" creationId="{6A9B95E5-786C-4085-9393-C5C560B8C651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08204365" sldId="266"/>
            <ac:spMk id="9" creationId="{AAB71F91-8661-4D82-AC5A-C23A818AD6D9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08204365" sldId="266"/>
            <ac:spMk id="10" creationId="{A26804FB-7E7B-4012-87AD-04295E8CD5DB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08204365" sldId="266"/>
            <ac:spMk id="11" creationId="{C3F758FC-00E1-45FD-9E46-F809B0703198}"/>
          </ac:spMkLst>
        </pc:spChg>
      </pc:sldChg>
      <pc:sldChg chg="addSp delSp modSp add">
        <pc:chgData name="Jon Rosdahl" userId="2820f357-2dd4-4127-8713-e0bfde0fd756" providerId="ADAL" clId="{E51227F9-2E80-4E8F-A122-62EFC4FADED0}" dt="2019-11-11T14:14:47.472" v="114" actId="1076"/>
        <pc:sldMkLst>
          <pc:docMk/>
          <pc:sldMk cId="1763834239" sldId="266"/>
        </pc:sldMkLst>
        <pc:spChg chg="mod">
          <ac:chgData name="Jon Rosdahl" userId="2820f357-2dd4-4127-8713-e0bfde0fd756" providerId="ADAL" clId="{E51227F9-2E80-4E8F-A122-62EFC4FADED0}" dt="2019-11-11T14:14:43.591" v="113" actId="14100"/>
          <ac:spMkLst>
            <pc:docMk/>
            <pc:sldMk cId="1763834239" sldId="266"/>
            <ac:spMk id="2" creationId="{00000000-0000-0000-0000-000000000000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1763834239" sldId="266"/>
            <ac:spMk id="3" creationId="{0D26F018-024F-4CFC-BC63-15CB0C8D9D16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1763834239" sldId="266"/>
            <ac:spMk id="4" creationId="{A6A29A05-03CF-49B5-8E4B-B05C81B41111}"/>
          </ac:spMkLst>
        </pc:spChg>
        <pc:spChg chg="mod">
          <ac:chgData name="Jon Rosdahl" userId="2820f357-2dd4-4127-8713-e0bfde0fd756" providerId="ADAL" clId="{E51227F9-2E80-4E8F-A122-62EFC4FADED0}" dt="2019-11-11T14:14:47.472" v="114" actId="1076"/>
          <ac:spMkLst>
            <pc:docMk/>
            <pc:sldMk cId="1763834239" sldId="266"/>
            <ac:spMk id="5" creationId="{721C6F41-ADB7-48C1-B46E-4500A7A22584}"/>
          </ac:spMkLst>
        </pc:spChg>
        <pc:spChg chg="add del mod">
          <ac:chgData name="Jon Rosdahl" userId="2820f357-2dd4-4127-8713-e0bfde0fd756" providerId="ADAL" clId="{E51227F9-2E80-4E8F-A122-62EFC4FADED0}" dt="2019-11-11T14:14:35.113" v="111"/>
          <ac:spMkLst>
            <pc:docMk/>
            <pc:sldMk cId="1763834239" sldId="266"/>
            <ac:spMk id="8" creationId="{482777A8-437F-4384-B2E9-618A44D3D7A2}"/>
          </ac:spMkLst>
        </pc:spChg>
        <pc:spChg chg="add del mod">
          <ac:chgData name="Jon Rosdahl" userId="2820f357-2dd4-4127-8713-e0bfde0fd756" providerId="ADAL" clId="{E51227F9-2E80-4E8F-A122-62EFC4FADED0}" dt="2019-11-11T14:14:35.113" v="111"/>
          <ac:spMkLst>
            <pc:docMk/>
            <pc:sldMk cId="1763834239" sldId="266"/>
            <ac:spMk id="9" creationId="{7D6F8064-A6A7-4972-A0C6-4BE9A6531725}"/>
          </ac:spMkLst>
        </pc:spChg>
        <pc:spChg chg="add del mod">
          <ac:chgData name="Jon Rosdahl" userId="2820f357-2dd4-4127-8713-e0bfde0fd756" providerId="ADAL" clId="{E51227F9-2E80-4E8F-A122-62EFC4FADED0}" dt="2019-11-11T14:14:35.113" v="111"/>
          <ac:spMkLst>
            <pc:docMk/>
            <pc:sldMk cId="1763834239" sldId="266"/>
            <ac:spMk id="10" creationId="{096FAB29-790A-45FA-8C21-0894A07A4D86}"/>
          </ac:spMkLst>
        </pc:spChg>
        <pc:spChg chg="add del mod">
          <ac:chgData name="Jon Rosdahl" userId="2820f357-2dd4-4127-8713-e0bfde0fd756" providerId="ADAL" clId="{E51227F9-2E80-4E8F-A122-62EFC4FADED0}" dt="2019-11-11T14:14:35.113" v="111"/>
          <ac:spMkLst>
            <pc:docMk/>
            <pc:sldMk cId="1763834239" sldId="266"/>
            <ac:spMk id="11" creationId="{66109052-923F-4AA6-81BD-48319EDC81AD}"/>
          </ac:spMkLst>
        </pc:spChg>
      </pc:sldChg>
      <pc:sldChg chg="addSp delSp modSp del">
        <pc:chgData name="Jon Rosdahl" userId="2820f357-2dd4-4127-8713-e0bfde0fd756" providerId="ADAL" clId="{E51227F9-2E80-4E8F-A122-62EFC4FADED0}" dt="2019-11-11T14:00:50.960" v="50" actId="2696"/>
        <pc:sldMkLst>
          <pc:docMk/>
          <pc:sldMk cId="3660834888" sldId="267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660834888" sldId="267"/>
            <ac:spMk id="6" creationId="{761A404C-0B4B-4A0F-89C6-6327DFD207DE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660834888" sldId="267"/>
            <ac:spMk id="7" creationId="{DDF3702C-4480-45FE-938D-27265E8575C4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660834888" sldId="267"/>
            <ac:spMk id="8" creationId="{D8E0E42D-BDEE-40E1-8E25-788A3FB5CEBE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660834888" sldId="267"/>
            <ac:spMk id="9" creationId="{AD855814-F67C-4846-8B37-7BAFA679CFF1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660834888" sldId="267"/>
            <ac:spMk id="10" creationId="{88C8F757-FFD0-42B9-863F-115F1CF953AC}"/>
          </ac:spMkLst>
        </pc:spChg>
      </pc:sldChg>
      <pc:sldChg chg="addSp delSp modSp del">
        <pc:chgData name="Jon Rosdahl" userId="2820f357-2dd4-4127-8713-e0bfde0fd756" providerId="ADAL" clId="{E51227F9-2E80-4E8F-A122-62EFC4FADED0}" dt="2019-11-11T14:00:52.054" v="51" actId="2696"/>
        <pc:sldMkLst>
          <pc:docMk/>
          <pc:sldMk cId="781140089" sldId="268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781140089" sldId="268"/>
            <ac:spMk id="13" creationId="{D05B364C-1800-44E8-B64A-E7BC7308AB8E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781140089" sldId="268"/>
            <ac:spMk id="15" creationId="{56C0D555-EEC1-4069-8A56-520C294B7FD6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781140089" sldId="268"/>
            <ac:spMk id="16" creationId="{481A909F-8381-41EE-B2FF-6E8318B03D93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781140089" sldId="268"/>
            <ac:spMk id="17" creationId="{45FD0054-946D-48AC-B612-FCBFBE030D0A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781140089" sldId="268"/>
            <ac:spMk id="18" creationId="{1CEE0345-1E47-4DB1-8315-0D46EBF2BF8D}"/>
          </ac:spMkLst>
        </pc:spChg>
      </pc:sldChg>
      <pc:sldChg chg="addSp delSp modSp add">
        <pc:chgData name="Jon Rosdahl" userId="2820f357-2dd4-4127-8713-e0bfde0fd756" providerId="ADAL" clId="{E51227F9-2E80-4E8F-A122-62EFC4FADED0}" dt="2019-11-11T14:15:39.164" v="125" actId="20577"/>
        <pc:sldMkLst>
          <pc:docMk/>
          <pc:sldMk cId="2036610352" sldId="268"/>
        </pc:sldMkLst>
        <pc:spChg chg="mod">
          <ac:chgData name="Jon Rosdahl" userId="2820f357-2dd4-4127-8713-e0bfde0fd756" providerId="ADAL" clId="{E51227F9-2E80-4E8F-A122-62EFC4FADED0}" dt="2019-11-11T14:14:52.313" v="115" actId="14100"/>
          <ac:spMkLst>
            <pc:docMk/>
            <pc:sldMk cId="2036610352" sldId="268"/>
            <ac:spMk id="2" creationId="{00000000-0000-0000-0000-000000000000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2036610352" sldId="268"/>
            <ac:spMk id="3" creationId="{7A5BAD70-70EE-461A-880A-1E3075D7B593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2036610352" sldId="268"/>
            <ac:spMk id="4" creationId="{09E01B4B-356B-474D-8044-D0F7222925C6}"/>
          </ac:spMkLst>
        </pc:spChg>
        <pc:spChg chg="mod">
          <ac:chgData name="Jon Rosdahl" userId="2820f357-2dd4-4127-8713-e0bfde0fd756" providerId="ADAL" clId="{E51227F9-2E80-4E8F-A122-62EFC4FADED0}" dt="2019-11-11T14:15:39.164" v="125" actId="20577"/>
          <ac:spMkLst>
            <pc:docMk/>
            <pc:sldMk cId="2036610352" sldId="268"/>
            <ac:spMk id="5" creationId="{118BF6FF-3D49-412D-B773-8D9283D591AC}"/>
          </ac:spMkLst>
        </pc:spChg>
      </pc:sldChg>
      <pc:sldChg chg="addSp delSp modSp del">
        <pc:chgData name="Jon Rosdahl" userId="2820f357-2dd4-4127-8713-e0bfde0fd756" providerId="ADAL" clId="{E51227F9-2E80-4E8F-A122-62EFC4FADED0}" dt="2019-11-11T14:00:55.358" v="54" actId="2696"/>
        <pc:sldMkLst>
          <pc:docMk/>
          <pc:sldMk cId="3026841503" sldId="269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026841503" sldId="269"/>
            <ac:spMk id="8" creationId="{6F0930C0-D616-4152-9A9F-49C6BA4FAA7D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026841503" sldId="269"/>
            <ac:spMk id="9" creationId="{98ABFB5D-1331-4EE4-B4B9-468DBE50887B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026841503" sldId="269"/>
            <ac:spMk id="10" creationId="{8BFE07C2-FBB0-4FFA-A794-DE66A60F215D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026841503" sldId="269"/>
            <ac:spMk id="11" creationId="{5A69F3A8-722C-46EE-9918-037DA8250EC6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026841503" sldId="269"/>
            <ac:spMk id="12" creationId="{EBC9CF8E-173B-4837-BE73-6242A9E784B5}"/>
          </ac:spMkLst>
        </pc:spChg>
      </pc:sldChg>
      <pc:sldChg chg="addSp delSp modSp del">
        <pc:chgData name="Jon Rosdahl" userId="2820f357-2dd4-4127-8713-e0bfde0fd756" providerId="ADAL" clId="{E51227F9-2E80-4E8F-A122-62EFC4FADED0}" dt="2019-11-11T14:00:53.175" v="52" actId="2696"/>
        <pc:sldMkLst>
          <pc:docMk/>
          <pc:sldMk cId="2724534398" sldId="270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724534398" sldId="270"/>
            <ac:spMk id="2" creationId="{F3636482-A835-430F-981B-C5D7880C3EF0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724534398" sldId="270"/>
            <ac:spMk id="7" creationId="{09F33434-5805-48C6-A2EC-D60D2050DE1C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724534398" sldId="270"/>
            <ac:spMk id="12" creationId="{9A5EB2E6-B052-45C7-A878-0FCC3C72A374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724534398" sldId="270"/>
            <ac:spMk id="13" creationId="{DAE56128-58ED-4A79-BDC5-AE19A2CB2071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724534398" sldId="270"/>
            <ac:spMk id="14" creationId="{91E567D5-5B8E-4C40-9415-A6FCD85D4456}"/>
          </ac:spMkLst>
        </pc:spChg>
      </pc:sldChg>
      <pc:sldChg chg="addSp delSp modSp del">
        <pc:chgData name="Jon Rosdahl" userId="2820f357-2dd4-4127-8713-e0bfde0fd756" providerId="ADAL" clId="{E51227F9-2E80-4E8F-A122-62EFC4FADED0}" dt="2019-11-11T14:00:57.563" v="56" actId="2696"/>
        <pc:sldMkLst>
          <pc:docMk/>
          <pc:sldMk cId="2955753939" sldId="271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955753939" sldId="271"/>
            <ac:spMk id="8" creationId="{F6575451-5B65-419C-B0AD-52C0226F672E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955753939" sldId="271"/>
            <ac:spMk id="9" creationId="{DEE06738-BFA4-4B62-B169-A99424472704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955753939" sldId="271"/>
            <ac:spMk id="10" creationId="{C6E4357D-DC84-44A6-8213-FD4A14E7A478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955753939" sldId="271"/>
            <ac:spMk id="11" creationId="{D7BBF73F-7109-484B-9CAB-6C9B670F9D27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955753939" sldId="271"/>
            <ac:spMk id="12" creationId="{AD6C6160-292A-463A-A7D7-9927E609FD90}"/>
          </ac:spMkLst>
        </pc:spChg>
      </pc:sldChg>
      <pc:sldChg chg="addSp delSp modSp">
        <pc:chgData name="Jon Rosdahl" userId="2820f357-2dd4-4127-8713-e0bfde0fd756" providerId="ADAL" clId="{E51227F9-2E80-4E8F-A122-62EFC4FADED0}" dt="2019-11-11T13:56:56.499" v="20"/>
        <pc:sldMkLst>
          <pc:docMk/>
          <pc:sldMk cId="1295507797" sldId="273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95507797" sldId="273"/>
            <ac:spMk id="7" creationId="{773C994E-DFB5-400F-A58B-5F748D0724D0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95507797" sldId="273"/>
            <ac:spMk id="8" creationId="{DF2E4D68-7246-48A1-B9B7-16565E9C98E3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95507797" sldId="273"/>
            <ac:spMk id="9" creationId="{E0136651-6FAD-432D-BBA3-31DA87769BB3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95507797" sldId="273"/>
            <ac:spMk id="10" creationId="{430CB816-46A3-4C08-A0C2-647BA96AC65C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95507797" sldId="273"/>
            <ac:spMk id="11" creationId="{0CD7EC4E-4BDB-4F9A-9981-32952D5AB50A}"/>
          </ac:spMkLst>
        </pc:spChg>
      </pc:sldChg>
      <pc:sldChg chg="addSp delSp modSp modNotesTx">
        <pc:chgData name="Jon Rosdahl" userId="2820f357-2dd4-4127-8713-e0bfde0fd756" providerId="ADAL" clId="{E51227F9-2E80-4E8F-A122-62EFC4FADED0}" dt="2019-11-11T14:38:01.501" v="418" actId="1076"/>
        <pc:sldMkLst>
          <pc:docMk/>
          <pc:sldMk cId="2046014766" sldId="274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046014766" sldId="274"/>
            <ac:spMk id="2" creationId="{068BA9A3-F1D7-432A-B35B-01A959D11E2B}"/>
          </ac:spMkLst>
        </pc:spChg>
        <pc:spChg chg="mod">
          <ac:chgData name="Jon Rosdahl" userId="2820f357-2dd4-4127-8713-e0bfde0fd756" providerId="ADAL" clId="{E51227F9-2E80-4E8F-A122-62EFC4FADED0}" dt="2019-11-11T14:38:01.501" v="418" actId="1076"/>
          <ac:spMkLst>
            <pc:docMk/>
            <pc:sldMk cId="2046014766" sldId="274"/>
            <ac:spMk id="3" creationId="{00000000-0000-0000-0000-000000000000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046014766" sldId="274"/>
            <ac:spMk id="7" creationId="{28D97DD1-1C64-44CE-AEBC-87DC17B61320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046014766" sldId="274"/>
            <ac:spMk id="8" creationId="{FE0038F9-5CC1-4AE3-8304-D586B3C62023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046014766" sldId="274"/>
            <ac:spMk id="9" creationId="{5D177981-83D1-471F-8E95-5C2D4BEBAD21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046014766" sldId="274"/>
            <ac:spMk id="11" creationId="{77E3DAA7-1AC1-4205-824B-EABDF4568ACC}"/>
          </ac:spMkLst>
        </pc:spChg>
        <pc:spChg chg="add del mod">
          <ac:chgData name="Jon Rosdahl" userId="2820f357-2dd4-4127-8713-e0bfde0fd756" providerId="ADAL" clId="{E51227F9-2E80-4E8F-A122-62EFC4FADED0}" dt="2019-11-11T14:30:37.378" v="256"/>
          <ac:spMkLst>
            <pc:docMk/>
            <pc:sldMk cId="2046014766" sldId="274"/>
            <ac:spMk id="12" creationId="{5709303F-732D-4C77-946E-66970105DB80}"/>
          </ac:spMkLst>
        </pc:spChg>
        <pc:spChg chg="add mod">
          <ac:chgData name="Jon Rosdahl" userId="2820f357-2dd4-4127-8713-e0bfde0fd756" providerId="ADAL" clId="{E51227F9-2E80-4E8F-A122-62EFC4FADED0}" dt="2019-11-11T14:34:04.134" v="360" actId="1076"/>
          <ac:spMkLst>
            <pc:docMk/>
            <pc:sldMk cId="2046014766" sldId="274"/>
            <ac:spMk id="13" creationId="{42317886-B549-4895-B8D1-6530506D74B8}"/>
          </ac:spMkLst>
        </pc:spChg>
        <pc:picChg chg="add del mod">
          <ac:chgData name="Jon Rosdahl" userId="2820f357-2dd4-4127-8713-e0bfde0fd756" providerId="ADAL" clId="{E51227F9-2E80-4E8F-A122-62EFC4FADED0}" dt="2019-11-11T14:30:37.378" v="256"/>
          <ac:picMkLst>
            <pc:docMk/>
            <pc:sldMk cId="2046014766" sldId="274"/>
            <ac:picMk id="4098" creationId="{96B9CA38-FC85-4B7E-8EF8-0E52269E02E1}"/>
          </ac:picMkLst>
        </pc:picChg>
        <pc:picChg chg="add del mod">
          <ac:chgData name="Jon Rosdahl" userId="2820f357-2dd4-4127-8713-e0bfde0fd756" providerId="ADAL" clId="{E51227F9-2E80-4E8F-A122-62EFC4FADED0}" dt="2019-11-11T14:32:25.340" v="291"/>
          <ac:picMkLst>
            <pc:docMk/>
            <pc:sldMk cId="2046014766" sldId="274"/>
            <ac:picMk id="4100" creationId="{47E0E017-215C-410E-952B-C7D141FBB2C1}"/>
          </ac:picMkLst>
        </pc:picChg>
      </pc:sldChg>
      <pc:sldChg chg="addSp delSp modSp">
        <pc:chgData name="Jon Rosdahl" userId="2820f357-2dd4-4127-8713-e0bfde0fd756" providerId="ADAL" clId="{E51227F9-2E80-4E8F-A122-62EFC4FADED0}" dt="2019-11-11T13:56:56.499" v="20"/>
        <pc:sldMkLst>
          <pc:docMk/>
          <pc:sldMk cId="2613497696" sldId="275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613497696" sldId="275"/>
            <ac:spMk id="7" creationId="{4F22DEA7-9BDD-4ECC-A376-E1F37FA73FEF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613497696" sldId="275"/>
            <ac:spMk id="8" creationId="{F42D7206-E8CC-48E1-B557-2CE51DE783E1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613497696" sldId="275"/>
            <ac:spMk id="9" creationId="{A8BE4D1B-B27F-4BDE-A1B2-99ED8A3A3E1E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613497696" sldId="275"/>
            <ac:spMk id="10" creationId="{AF93CA54-4344-4138-BEDB-92D473077B42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613497696" sldId="275"/>
            <ac:spMk id="11" creationId="{F93D0F79-86DD-4DE2-B0AE-6C6D73F4864B}"/>
          </ac:spMkLst>
        </pc:spChg>
      </pc:sldChg>
      <pc:sldChg chg="addSp delSp modSp">
        <pc:chgData name="Jon Rosdahl" userId="2820f357-2dd4-4127-8713-e0bfde0fd756" providerId="ADAL" clId="{E51227F9-2E80-4E8F-A122-62EFC4FADED0}" dt="2019-11-11T13:56:56.499" v="20"/>
        <pc:sldMkLst>
          <pc:docMk/>
          <pc:sldMk cId="1264557964" sldId="289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64557964" sldId="289"/>
            <ac:spMk id="2" creationId="{D9B06DDB-3F66-4E26-A85F-583B794E8091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64557964" sldId="289"/>
            <ac:spMk id="3" creationId="{D71CEBBA-3D96-4DD6-B3A5-51CE25EFC83B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64557964" sldId="289"/>
            <ac:spMk id="4" creationId="{AD1B7E8E-5B11-4AF9-9805-1E22AF839DBF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1264557964" sldId="289"/>
            <ac:spMk id="9" creationId="{44A64B62-E89F-4319-868A-A068FCF9F7AB}"/>
          </ac:spMkLst>
        </pc:spChg>
      </pc:sldChg>
      <pc:sldChg chg="addSp delSp modSp">
        <pc:chgData name="Jon Rosdahl" userId="2820f357-2dd4-4127-8713-e0bfde0fd756" providerId="ADAL" clId="{E51227F9-2E80-4E8F-A122-62EFC4FADED0}" dt="2019-11-11T13:56:56.499" v="20"/>
        <pc:sldMkLst>
          <pc:docMk/>
          <pc:sldMk cId="3092494879" sldId="290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092494879" sldId="290"/>
            <ac:spMk id="2" creationId="{5AA11833-C938-4534-98A6-5EC80C853A31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092494879" sldId="290"/>
            <ac:spMk id="4" creationId="{088148CA-4C5F-4183-B268-9884B24AA483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092494879" sldId="290"/>
            <ac:spMk id="5" creationId="{AE02682E-ADB2-45CE-BABE-8EB20C37FB93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092494879" sldId="290"/>
            <ac:spMk id="6" creationId="{1CB4D012-C210-47C2-B6AD-4519F11523CF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092494879" sldId="290"/>
            <ac:spMk id="7" creationId="{35134E19-8479-4287-8099-28DE3A375166}"/>
          </ac:spMkLst>
        </pc:spChg>
      </pc:sldChg>
      <pc:sldChg chg="modSp">
        <pc:chgData name="Jon Rosdahl" userId="2820f357-2dd4-4127-8713-e0bfde0fd756" providerId="ADAL" clId="{E51227F9-2E80-4E8F-A122-62EFC4FADED0}" dt="2019-11-11T14:39:01.030" v="421" actId="14100"/>
        <pc:sldMkLst>
          <pc:docMk/>
          <pc:sldMk cId="1906786797" sldId="291"/>
        </pc:sldMkLst>
        <pc:spChg chg="mod">
          <ac:chgData name="Jon Rosdahl" userId="2820f357-2dd4-4127-8713-e0bfde0fd756" providerId="ADAL" clId="{E51227F9-2E80-4E8F-A122-62EFC4FADED0}" dt="2019-11-11T14:39:01.030" v="421" actId="14100"/>
          <ac:spMkLst>
            <pc:docMk/>
            <pc:sldMk cId="1906786797" sldId="291"/>
            <ac:spMk id="3" creationId="{00000000-0000-0000-0000-000000000000}"/>
          </ac:spMkLst>
        </pc:spChg>
      </pc:sldChg>
      <pc:sldChg chg="addSp delSp modSp">
        <pc:chgData name="Jon Rosdahl" userId="2820f357-2dd4-4127-8713-e0bfde0fd756" providerId="ADAL" clId="{E51227F9-2E80-4E8F-A122-62EFC4FADED0}" dt="2019-11-11T13:58:48.524" v="48" actId="6549"/>
        <pc:sldMkLst>
          <pc:docMk/>
          <pc:sldMk cId="3273188521" sldId="300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273188521" sldId="300"/>
            <ac:spMk id="2" creationId="{0780B9D4-89DE-410C-A4F0-CEB8D2E7C891}"/>
          </ac:spMkLst>
        </pc:spChg>
        <pc:spChg chg="mod">
          <ac:chgData name="Jon Rosdahl" userId="2820f357-2dd4-4127-8713-e0bfde0fd756" providerId="ADAL" clId="{E51227F9-2E80-4E8F-A122-62EFC4FADED0}" dt="2019-11-11T13:58:48.524" v="48" actId="6549"/>
          <ac:spMkLst>
            <pc:docMk/>
            <pc:sldMk cId="3273188521" sldId="300"/>
            <ac:spMk id="3" creationId="{00000000-0000-0000-0000-000000000000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273188521" sldId="300"/>
            <ac:spMk id="8" creationId="{36915922-C708-49A7-B249-A34511FBD2AD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273188521" sldId="300"/>
            <ac:spMk id="9" creationId="{A5A9278F-10FE-4BC5-965F-EFB43B757355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273188521" sldId="300"/>
            <ac:spMk id="10" creationId="{E549C37B-2E50-4B9D-837A-0F8EAC77EBF2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273188521" sldId="300"/>
            <ac:spMk id="11" creationId="{04540770-888C-41B8-BB08-471B095B5C0F}"/>
          </ac:spMkLst>
        </pc:spChg>
      </pc:sldChg>
      <pc:sldChg chg="addSp delSp modSp">
        <pc:chgData name="Jon Rosdahl" userId="2820f357-2dd4-4127-8713-e0bfde0fd756" providerId="ADAL" clId="{E51227F9-2E80-4E8F-A122-62EFC4FADED0}" dt="2019-11-11T14:25:54.252" v="220" actId="1076"/>
        <pc:sldMkLst>
          <pc:docMk/>
          <pc:sldMk cId="4230595783" sldId="315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4230595783" sldId="315"/>
            <ac:spMk id="3" creationId="{F1210827-C8EF-4595-98FB-7BFCE04BEB96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4230595783" sldId="315"/>
            <ac:spMk id="7" creationId="{F21AB8DB-0BC6-4F16-B0D9-CDBFF0F47B94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4230595783" sldId="315"/>
            <ac:spMk id="8" creationId="{7822A7C9-85F9-4DEF-BCF4-8288F8EE7F39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4230595783" sldId="315"/>
            <ac:spMk id="10" creationId="{D7BFE994-2BC5-4D78-BA54-6804109F1EA3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4230595783" sldId="315"/>
            <ac:spMk id="11" creationId="{3C08D96B-478F-4036-9486-EC27C85E3E0D}"/>
          </ac:spMkLst>
        </pc:spChg>
        <pc:spChg chg="add del mod">
          <ac:chgData name="Jon Rosdahl" userId="2820f357-2dd4-4127-8713-e0bfde0fd756" providerId="ADAL" clId="{E51227F9-2E80-4E8F-A122-62EFC4FADED0}" dt="2019-11-11T14:22:50.453" v="191"/>
          <ac:spMkLst>
            <pc:docMk/>
            <pc:sldMk cId="4230595783" sldId="315"/>
            <ac:spMk id="13" creationId="{963C4818-1458-4098-925E-E10B9A541A36}"/>
          </ac:spMkLst>
        </pc:spChg>
        <pc:spChg chg="add del mod">
          <ac:chgData name="Jon Rosdahl" userId="2820f357-2dd4-4127-8713-e0bfde0fd756" providerId="ADAL" clId="{E51227F9-2E80-4E8F-A122-62EFC4FADED0}" dt="2019-11-11T14:24:55.976" v="204" actId="478"/>
          <ac:spMkLst>
            <pc:docMk/>
            <pc:sldMk cId="4230595783" sldId="315"/>
            <ac:spMk id="16" creationId="{889E8003-2CA1-4F8B-BB6F-EE9EA3C642CC}"/>
          </ac:spMkLst>
        </pc:spChg>
        <pc:graphicFrameChg chg="del">
          <ac:chgData name="Jon Rosdahl" userId="2820f357-2dd4-4127-8713-e0bfde0fd756" providerId="ADAL" clId="{E51227F9-2E80-4E8F-A122-62EFC4FADED0}" dt="2019-11-11T14:22:42.136" v="190" actId="478"/>
          <ac:graphicFrameMkLst>
            <pc:docMk/>
            <pc:sldMk cId="4230595783" sldId="315"/>
            <ac:graphicFrameMk id="9" creationId="{31F6E386-DEF1-4D01-8A57-2D2A3A33833A}"/>
          </ac:graphicFrameMkLst>
        </pc:graphicFrameChg>
        <pc:graphicFrameChg chg="add del mod modGraphic">
          <ac:chgData name="Jon Rosdahl" userId="2820f357-2dd4-4127-8713-e0bfde0fd756" providerId="ADAL" clId="{E51227F9-2E80-4E8F-A122-62EFC4FADED0}" dt="2019-11-11T14:25:54.252" v="220" actId="1076"/>
          <ac:graphicFrameMkLst>
            <pc:docMk/>
            <pc:sldMk cId="4230595783" sldId="315"/>
            <ac:graphicFrameMk id="14" creationId="{879C1305-E1AA-40DC-9690-EEDD8E5A1F6F}"/>
          </ac:graphicFrameMkLst>
        </pc:graphicFrameChg>
      </pc:sldChg>
      <pc:sldChg chg="addSp delSp modSp del">
        <pc:chgData name="Jon Rosdahl" userId="2820f357-2dd4-4127-8713-e0bfde0fd756" providerId="ADAL" clId="{E51227F9-2E80-4E8F-A122-62EFC4FADED0}" dt="2019-11-11T14:20:54.596" v="189" actId="2696"/>
        <pc:sldMkLst>
          <pc:docMk/>
          <pc:sldMk cId="2249011149" sldId="437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249011149" sldId="437"/>
            <ac:spMk id="7" creationId="{2E10F7B6-551C-4D0B-B7FE-5CD39477BF02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249011149" sldId="437"/>
            <ac:spMk id="8" creationId="{92FE4D5D-1896-468D-A536-48F85B3A29C4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249011149" sldId="437"/>
            <ac:spMk id="9" creationId="{FCCA8B10-1918-4E56-B7BA-86157B6981CC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249011149" sldId="437"/>
            <ac:spMk id="10" creationId="{5FE346BF-2C22-4AEF-9D08-DCC806326478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2249011149" sldId="437"/>
            <ac:spMk id="11" creationId="{C1E2B166-192B-402C-9DFA-AABEA983A54C}"/>
          </ac:spMkLst>
        </pc:spChg>
      </pc:sldChg>
      <pc:sldChg chg="addSp delSp modSp">
        <pc:chgData name="Jon Rosdahl" userId="2820f357-2dd4-4127-8713-e0bfde0fd756" providerId="ADAL" clId="{E51227F9-2E80-4E8F-A122-62EFC4FADED0}" dt="2019-11-11T14:03:57.127" v="61"/>
        <pc:sldMkLst>
          <pc:docMk/>
          <pc:sldMk cId="718199307" sldId="438"/>
        </pc:sldMkLst>
        <pc:spChg chg="add del mod">
          <ac:chgData name="Jon Rosdahl" userId="2820f357-2dd4-4127-8713-e0bfde0fd756" providerId="ADAL" clId="{E51227F9-2E80-4E8F-A122-62EFC4FADED0}" dt="2019-11-11T14:02:54.672" v="59"/>
          <ac:spMkLst>
            <pc:docMk/>
            <pc:sldMk cId="718199307" sldId="438"/>
            <ac:spMk id="4" creationId="{48042A74-C407-4EF0-B3F5-01C46FC894B3}"/>
          </ac:spMkLst>
        </pc:spChg>
        <pc:spChg chg="add del mod">
          <ac:chgData name="Jon Rosdahl" userId="2820f357-2dd4-4127-8713-e0bfde0fd756" providerId="ADAL" clId="{E51227F9-2E80-4E8F-A122-62EFC4FADED0}" dt="2019-11-11T14:02:54.672" v="59"/>
          <ac:spMkLst>
            <pc:docMk/>
            <pc:sldMk cId="718199307" sldId="438"/>
            <ac:spMk id="5" creationId="{39BEC6BE-26F7-432E-A49B-2C3BAFAF4CDB}"/>
          </ac:spMkLst>
        </pc:spChg>
        <pc:spChg chg="add">
          <ac:chgData name="Jon Rosdahl" userId="2820f357-2dd4-4127-8713-e0bfde0fd756" providerId="ADAL" clId="{E51227F9-2E80-4E8F-A122-62EFC4FADED0}" dt="2019-11-11T14:03:57.127" v="61"/>
          <ac:spMkLst>
            <pc:docMk/>
            <pc:sldMk cId="718199307" sldId="438"/>
            <ac:spMk id="6" creationId="{68FB26BF-073A-473C-B5E3-2277DB4DFD46}"/>
          </ac:spMkLst>
        </pc:spChg>
      </pc:sldChg>
      <pc:sldChg chg="addSp delSp modSp add">
        <pc:chgData name="Jon Rosdahl" userId="2820f357-2dd4-4127-8713-e0bfde0fd756" providerId="ADAL" clId="{E51227F9-2E80-4E8F-A122-62EFC4FADED0}" dt="2019-11-11T14:06:54.992" v="68"/>
        <pc:sldMkLst>
          <pc:docMk/>
          <pc:sldMk cId="4301499" sldId="439"/>
        </pc:sldMkLst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4301499" sldId="439"/>
            <ac:spMk id="3" creationId="{2FA8EC1B-2813-4C5D-8918-552A66487BCA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4301499" sldId="439"/>
            <ac:spMk id="4" creationId="{E9FA6F39-0899-4B19-BABC-3C9CE67EC943}"/>
          </ac:spMkLst>
        </pc:spChg>
        <pc:spChg chg="add del mod">
          <ac:chgData name="Jon Rosdahl" userId="2820f357-2dd4-4127-8713-e0bfde0fd756" providerId="ADAL" clId="{E51227F9-2E80-4E8F-A122-62EFC4FADED0}" dt="2019-11-11T14:06:28.822" v="67"/>
          <ac:spMkLst>
            <pc:docMk/>
            <pc:sldMk cId="4301499" sldId="439"/>
            <ac:spMk id="6" creationId="{8739248D-1F55-448C-94A1-01B50E8EFE5A}"/>
          </ac:spMkLst>
        </pc:spChg>
        <pc:spChg chg="add del mod">
          <ac:chgData name="Jon Rosdahl" userId="2820f357-2dd4-4127-8713-e0bfde0fd756" providerId="ADAL" clId="{E51227F9-2E80-4E8F-A122-62EFC4FADED0}" dt="2019-11-11T14:06:28.822" v="67"/>
          <ac:spMkLst>
            <pc:docMk/>
            <pc:sldMk cId="4301499" sldId="439"/>
            <ac:spMk id="7" creationId="{BC554538-3E5B-4032-96CB-6BE19B584766}"/>
          </ac:spMkLst>
        </pc:spChg>
        <pc:spChg chg="add del mod">
          <ac:chgData name="Jon Rosdahl" userId="2820f357-2dd4-4127-8713-e0bfde0fd756" providerId="ADAL" clId="{E51227F9-2E80-4E8F-A122-62EFC4FADED0}" dt="2019-11-11T14:06:54.992" v="68"/>
          <ac:spMkLst>
            <pc:docMk/>
            <pc:sldMk cId="4301499" sldId="439"/>
            <ac:spMk id="8" creationId="{6715309B-FE11-4AA0-AC41-31FB4D61E8E5}"/>
          </ac:spMkLst>
        </pc:spChg>
        <pc:spChg chg="add del mod">
          <ac:chgData name="Jon Rosdahl" userId="2820f357-2dd4-4127-8713-e0bfde0fd756" providerId="ADAL" clId="{E51227F9-2E80-4E8F-A122-62EFC4FADED0}" dt="2019-11-11T14:06:54.992" v="68"/>
          <ac:spMkLst>
            <pc:docMk/>
            <pc:sldMk cId="4301499" sldId="439"/>
            <ac:spMk id="9" creationId="{7ABAE753-F9CC-4FE6-9E84-F018BC301177}"/>
          </ac:spMkLst>
        </pc:spChg>
      </pc:sldChg>
      <pc:sldChg chg="addSp delSp modSp add">
        <pc:chgData name="Jon Rosdahl" userId="2820f357-2dd4-4127-8713-e0bfde0fd756" providerId="ADAL" clId="{E51227F9-2E80-4E8F-A122-62EFC4FADED0}" dt="2019-11-11T14:20:51.099" v="188" actId="20577"/>
        <pc:sldMkLst>
          <pc:docMk/>
          <pc:sldMk cId="1197996505" sldId="483"/>
        </pc:sldMkLst>
        <pc:spChg chg="del mod">
          <ac:chgData name="Jon Rosdahl" userId="2820f357-2dd4-4127-8713-e0bfde0fd756" providerId="ADAL" clId="{E51227F9-2E80-4E8F-A122-62EFC4FADED0}" dt="2019-11-11T14:20:00.487" v="174" actId="478"/>
          <ac:spMkLst>
            <pc:docMk/>
            <pc:sldMk cId="1197996505" sldId="483"/>
            <ac:spMk id="3" creationId="{D592F3CD-E832-4FC3-A7D2-A53A0D98CA56}"/>
          </ac:spMkLst>
        </pc:spChg>
        <pc:spChg chg="mod">
          <ac:chgData name="Jon Rosdahl" userId="2820f357-2dd4-4127-8713-e0bfde0fd756" providerId="ADAL" clId="{E51227F9-2E80-4E8F-A122-62EFC4FADED0}" dt="2019-11-11T14:19:52.966" v="171" actId="14100"/>
          <ac:spMkLst>
            <pc:docMk/>
            <pc:sldMk cId="1197996505" sldId="483"/>
            <ac:spMk id="4" creationId="{00000000-0000-0000-0000-000000000000}"/>
          </ac:spMkLst>
        </pc:spChg>
        <pc:spChg chg="del mod">
          <ac:chgData name="Jon Rosdahl" userId="2820f357-2dd4-4127-8713-e0bfde0fd756" providerId="ADAL" clId="{E51227F9-2E80-4E8F-A122-62EFC4FADED0}" dt="2019-11-11T14:18:14.194" v="147" actId="478"/>
          <ac:spMkLst>
            <pc:docMk/>
            <pc:sldMk cId="1197996505" sldId="483"/>
            <ac:spMk id="5" creationId="{00000000-0000-0000-0000-000000000000}"/>
          </ac:spMkLst>
        </pc:spChg>
        <pc:spChg chg="mod">
          <ac:chgData name="Jon Rosdahl" userId="2820f357-2dd4-4127-8713-e0bfde0fd756" providerId="ADAL" clId="{E51227F9-2E80-4E8F-A122-62EFC4FADED0}" dt="2019-11-11T14:20:17.881" v="179" actId="1076"/>
          <ac:spMkLst>
            <pc:docMk/>
            <pc:sldMk cId="1197996505" sldId="483"/>
            <ac:spMk id="6" creationId="{00000000-0000-0000-0000-000000000000}"/>
          </ac:spMkLst>
        </pc:spChg>
        <pc:spChg chg="del mod">
          <ac:chgData name="Jon Rosdahl" userId="2820f357-2dd4-4127-8713-e0bfde0fd756" providerId="ADAL" clId="{E51227F9-2E80-4E8F-A122-62EFC4FADED0}" dt="2019-11-11T14:18:35.733" v="153" actId="478"/>
          <ac:spMkLst>
            <pc:docMk/>
            <pc:sldMk cId="1197996505" sldId="483"/>
            <ac:spMk id="7" creationId="{00000000-0000-0000-0000-000000000000}"/>
          </ac:spMkLst>
        </pc:spChg>
        <pc:spChg chg="mod">
          <ac:chgData name="Jon Rosdahl" userId="2820f357-2dd4-4127-8713-e0bfde0fd756" providerId="ADAL" clId="{E51227F9-2E80-4E8F-A122-62EFC4FADED0}" dt="2019-11-11T14:20:51.099" v="188" actId="20577"/>
          <ac:spMkLst>
            <pc:docMk/>
            <pc:sldMk cId="1197996505" sldId="483"/>
            <ac:spMk id="8" creationId="{00000000-0000-0000-0000-000000000000}"/>
          </ac:spMkLst>
        </pc:spChg>
        <pc:spChg chg="mod">
          <ac:chgData name="Jon Rosdahl" userId="2820f357-2dd4-4127-8713-e0bfde0fd756" providerId="ADAL" clId="{E51227F9-2E80-4E8F-A122-62EFC4FADED0}" dt="2019-11-11T14:19:36.731" v="165"/>
          <ac:spMkLst>
            <pc:docMk/>
            <pc:sldMk cId="1197996505" sldId="483"/>
            <ac:spMk id="9" creationId="{00000000-0000-0000-0000-000000000000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1197996505" sldId="483"/>
            <ac:spMk id="10" creationId="{326A912D-3628-422C-AC9D-5911A9B018BD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1197996505" sldId="483"/>
            <ac:spMk id="11" creationId="{E3CD4350-C328-49E0-B833-5C2E13C66DE0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1197996505" sldId="483"/>
            <ac:spMk id="12" creationId="{F353B143-1DD2-4675-ABAF-01E7B1320504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1197996505" sldId="483"/>
            <ac:spMk id="13" creationId="{4D536BF9-3CF6-4D60-A5C7-03FB7EA6F3B9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1197996505" sldId="483"/>
            <ac:spMk id="14" creationId="{C050DF82-A2C9-4880-BDB1-8946E0571640}"/>
          </ac:spMkLst>
        </pc:spChg>
        <pc:spChg chg="add del mod">
          <ac:chgData name="Jon Rosdahl" userId="2820f357-2dd4-4127-8713-e0bfde0fd756" providerId="ADAL" clId="{E51227F9-2E80-4E8F-A122-62EFC4FADED0}" dt="2019-11-11T14:17:56.038" v="143"/>
          <ac:spMkLst>
            <pc:docMk/>
            <pc:sldMk cId="1197996505" sldId="483"/>
            <ac:spMk id="17" creationId="{2F364A3F-5815-47F6-A6B5-259B98B1C169}"/>
          </ac:spMkLst>
        </pc:spChg>
        <pc:spChg chg="add del mod">
          <ac:chgData name="Jon Rosdahl" userId="2820f357-2dd4-4127-8713-e0bfde0fd756" providerId="ADAL" clId="{E51227F9-2E80-4E8F-A122-62EFC4FADED0}" dt="2019-11-11T14:17:56.038" v="143"/>
          <ac:spMkLst>
            <pc:docMk/>
            <pc:sldMk cId="1197996505" sldId="483"/>
            <ac:spMk id="18" creationId="{997B0267-1699-4486-957C-28E0525E6C28}"/>
          </ac:spMkLst>
        </pc:spChg>
        <pc:spChg chg="add del mod">
          <ac:chgData name="Jon Rosdahl" userId="2820f357-2dd4-4127-8713-e0bfde0fd756" providerId="ADAL" clId="{E51227F9-2E80-4E8F-A122-62EFC4FADED0}" dt="2019-11-11T14:17:56.038" v="143"/>
          <ac:spMkLst>
            <pc:docMk/>
            <pc:sldMk cId="1197996505" sldId="483"/>
            <ac:spMk id="19" creationId="{C1D1DA02-318B-46ED-BE35-04599049C21E}"/>
          </ac:spMkLst>
        </pc:spChg>
        <pc:spChg chg="add del mod">
          <ac:chgData name="Jon Rosdahl" userId="2820f357-2dd4-4127-8713-e0bfde0fd756" providerId="ADAL" clId="{E51227F9-2E80-4E8F-A122-62EFC4FADED0}" dt="2019-11-11T14:17:56.038" v="143"/>
          <ac:spMkLst>
            <pc:docMk/>
            <pc:sldMk cId="1197996505" sldId="483"/>
            <ac:spMk id="20" creationId="{0524EF02-9239-4AC7-96DF-4A53BFC43B20}"/>
          </ac:spMkLst>
        </pc:spChg>
        <pc:spChg chg="add del mod">
          <ac:chgData name="Jon Rosdahl" userId="2820f357-2dd4-4127-8713-e0bfde0fd756" providerId="ADAL" clId="{E51227F9-2E80-4E8F-A122-62EFC4FADED0}" dt="2019-11-11T14:17:56.038" v="143"/>
          <ac:spMkLst>
            <pc:docMk/>
            <pc:sldMk cId="1197996505" sldId="483"/>
            <ac:spMk id="21" creationId="{33CAB2E6-2A0F-47BE-8531-FEE6EE0319E8}"/>
          </ac:spMkLst>
        </pc:spChg>
        <pc:spChg chg="add del mod">
          <ac:chgData name="Jon Rosdahl" userId="2820f357-2dd4-4127-8713-e0bfde0fd756" providerId="ADAL" clId="{E51227F9-2E80-4E8F-A122-62EFC4FADED0}" dt="2019-11-11T14:17:56.038" v="143"/>
          <ac:spMkLst>
            <pc:docMk/>
            <pc:sldMk cId="1197996505" sldId="483"/>
            <ac:spMk id="22" creationId="{A80D2E74-C486-43D8-84F0-5952B48EB0F7}"/>
          </ac:spMkLst>
        </pc:spChg>
        <pc:spChg chg="add del mod">
          <ac:chgData name="Jon Rosdahl" userId="2820f357-2dd4-4127-8713-e0bfde0fd756" providerId="ADAL" clId="{E51227F9-2E80-4E8F-A122-62EFC4FADED0}" dt="2019-11-11T14:17:56.038" v="143"/>
          <ac:spMkLst>
            <pc:docMk/>
            <pc:sldMk cId="1197996505" sldId="483"/>
            <ac:spMk id="23" creationId="{6EDA558C-9833-4CDF-81E3-F8566C11359A}"/>
          </ac:spMkLst>
        </pc:spChg>
      </pc:sldChg>
      <pc:sldChg chg="addSp delSp modSp del">
        <pc:chgData name="Jon Rosdahl" userId="2820f357-2dd4-4127-8713-e0bfde0fd756" providerId="ADAL" clId="{E51227F9-2E80-4E8F-A122-62EFC4FADED0}" dt="2019-11-11T13:58:35.005" v="46" actId="2696"/>
        <pc:sldMkLst>
          <pc:docMk/>
          <pc:sldMk cId="3101734152" sldId="488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101734152" sldId="488"/>
            <ac:spMk id="7" creationId="{0DC192B6-CBBA-40B3-B4B6-4AC2861D50D7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101734152" sldId="488"/>
            <ac:spMk id="8" creationId="{27A0CA88-28C4-4580-ACD0-B2CFBAB5F039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101734152" sldId="488"/>
            <ac:spMk id="9" creationId="{94343EB3-761D-40F4-932A-AC04B808923D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101734152" sldId="488"/>
            <ac:spMk id="10" creationId="{73A15502-AC3F-4415-B93E-F944A298DDA8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101734152" sldId="488"/>
            <ac:spMk id="11" creationId="{F855E61F-4D06-40A3-9E89-035E97B6632F}"/>
          </ac:spMkLst>
        </pc:spChg>
      </pc:sldChg>
      <pc:sldChg chg="addSp delSp modSp del">
        <pc:chgData name="Jon Rosdahl" userId="2820f357-2dd4-4127-8713-e0bfde0fd756" providerId="ADAL" clId="{E51227F9-2E80-4E8F-A122-62EFC4FADED0}" dt="2019-11-11T13:58:36.084" v="47" actId="2696"/>
        <pc:sldMkLst>
          <pc:docMk/>
          <pc:sldMk cId="3903587978" sldId="489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903587978" sldId="489"/>
            <ac:spMk id="7" creationId="{A073B557-C720-441E-B97A-698226384CC8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903587978" sldId="489"/>
            <ac:spMk id="8" creationId="{A78148BB-692D-42E8-9009-EC223FCF39A0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903587978" sldId="489"/>
            <ac:spMk id="9" creationId="{853CA5B4-970A-4622-B5E4-0E78FE025C58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903587978" sldId="489"/>
            <ac:spMk id="10" creationId="{6B8F36DA-824A-4CB1-B4F9-6878F29E39AC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3903587978" sldId="489"/>
            <ac:spMk id="11" creationId="{44D0C218-8AFE-4E50-BB29-634F6297E6F5}"/>
          </ac:spMkLst>
        </pc:spChg>
      </pc:sldChg>
      <pc:sldChg chg="addSp delSp modSp del">
        <pc:chgData name="Jon Rosdahl" userId="2820f357-2dd4-4127-8713-e0bfde0fd756" providerId="ADAL" clId="{E51227F9-2E80-4E8F-A122-62EFC4FADED0}" dt="2019-11-11T14:00:49.676" v="49" actId="2696"/>
        <pc:sldMkLst>
          <pc:docMk/>
          <pc:sldMk cId="4224161078" sldId="490"/>
        </pc:sldMkLst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4224161078" sldId="490"/>
            <ac:spMk id="3" creationId="{4CDA9611-9769-49A9-9F41-BDE476189594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4224161078" sldId="490"/>
            <ac:spMk id="4" creationId="{5E73D69A-4A34-4A55-A53D-4A34992EF6DA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4224161078" sldId="490"/>
            <ac:spMk id="7" creationId="{7618E800-62A0-4599-9315-5286A4A4862C}"/>
          </ac:spMkLst>
        </pc:spChg>
        <pc:spChg chg="add del mod">
          <ac:chgData name="Jon Rosdahl" userId="2820f357-2dd4-4127-8713-e0bfde0fd756" providerId="ADAL" clId="{E51227F9-2E80-4E8F-A122-62EFC4FADED0}" dt="2019-11-11T13:56:56.499" v="20"/>
          <ac:spMkLst>
            <pc:docMk/>
            <pc:sldMk cId="4224161078" sldId="490"/>
            <ac:spMk id="8" creationId="{3AE7DAAE-C428-4B4F-A1F2-232E71A3974D}"/>
          </ac:spMkLst>
        </pc:spChg>
      </pc:sldChg>
      <pc:sldChg chg="addSp delSp modSp add">
        <pc:chgData name="Jon Rosdahl" userId="2820f357-2dd4-4127-8713-e0bfde0fd756" providerId="ADAL" clId="{E51227F9-2E80-4E8F-A122-62EFC4FADED0}" dt="2019-11-11T14:12:38.460" v="110" actId="20577"/>
        <pc:sldMkLst>
          <pc:docMk/>
          <pc:sldMk cId="2112281857" sldId="498"/>
        </pc:sldMkLst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2112281857" sldId="498"/>
            <ac:spMk id="2" creationId="{47457E83-BF25-4170-BEAF-3E49E66AAE9A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2112281857" sldId="498"/>
            <ac:spMk id="3" creationId="{CFFEC0E0-4EF5-4CE7-B867-28B449852A0A}"/>
          </ac:spMkLst>
        </pc:spChg>
        <pc:spChg chg="mod">
          <ac:chgData name="Jon Rosdahl" userId="2820f357-2dd4-4127-8713-e0bfde0fd756" providerId="ADAL" clId="{E51227F9-2E80-4E8F-A122-62EFC4FADED0}" dt="2019-11-11T14:12:38.460" v="110" actId="20577"/>
          <ac:spMkLst>
            <pc:docMk/>
            <pc:sldMk cId="2112281857" sldId="498"/>
            <ac:spMk id="6" creationId="{CD618415-B2DA-4F0A-9C9E-F457C66906CC}"/>
          </ac:spMkLst>
        </pc:spChg>
      </pc:sldChg>
      <pc:sldChg chg="addSp delSp modSp add">
        <pc:chgData name="Jon Rosdahl" userId="2820f357-2dd4-4127-8713-e0bfde0fd756" providerId="ADAL" clId="{E51227F9-2E80-4E8F-A122-62EFC4FADED0}" dt="2019-11-11T14:16:40.650" v="135" actId="113"/>
        <pc:sldMkLst>
          <pc:docMk/>
          <pc:sldMk cId="3931113863" sldId="506"/>
        </pc:sldMkLst>
        <pc:spChg chg="mod">
          <ac:chgData name="Jon Rosdahl" userId="2820f357-2dd4-4127-8713-e0bfde0fd756" providerId="ADAL" clId="{E51227F9-2E80-4E8F-A122-62EFC4FADED0}" dt="2019-11-11T14:16:08.096" v="130" actId="1076"/>
          <ac:spMkLst>
            <pc:docMk/>
            <pc:sldMk cId="3931113863" sldId="506"/>
            <ac:spMk id="2" creationId="{4B6FDDFD-8FBD-460B-9001-8273FC332BE0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3931113863" sldId="506"/>
            <ac:spMk id="3" creationId="{21FCBB8A-7F59-46CC-BC4C-A5AA69C31A0C}"/>
          </ac:spMkLst>
        </pc:spChg>
        <pc:spChg chg="mod">
          <ac:chgData name="Jon Rosdahl" userId="2820f357-2dd4-4127-8713-e0bfde0fd756" providerId="ADAL" clId="{E51227F9-2E80-4E8F-A122-62EFC4FADED0}" dt="2019-11-11T14:16:40.650" v="135" actId="113"/>
          <ac:spMkLst>
            <pc:docMk/>
            <pc:sldMk cId="3931113863" sldId="506"/>
            <ac:spMk id="4" creationId="{AD7AC867-84A8-4382-83A6-68F0834BEA68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3931113863" sldId="506"/>
            <ac:spMk id="5" creationId="{341A08B8-4AD9-4AE9-802B-1C58118DACE1}"/>
          </ac:spMkLst>
        </pc:spChg>
      </pc:sldChg>
      <pc:sldChg chg="addSp delSp modSp add">
        <pc:chgData name="Jon Rosdahl" userId="2820f357-2dd4-4127-8713-e0bfde0fd756" providerId="ADAL" clId="{E51227F9-2E80-4E8F-A122-62EFC4FADED0}" dt="2019-11-11T14:17:08.990" v="138" actId="14100"/>
        <pc:sldMkLst>
          <pc:docMk/>
          <pc:sldMk cId="2671316647" sldId="507"/>
        </pc:sldMkLst>
        <pc:spChg chg="mod">
          <ac:chgData name="Jon Rosdahl" userId="2820f357-2dd4-4127-8713-e0bfde0fd756" providerId="ADAL" clId="{E51227F9-2E80-4E8F-A122-62EFC4FADED0}" dt="2019-11-11T14:17:01.092" v="136" actId="14100"/>
          <ac:spMkLst>
            <pc:docMk/>
            <pc:sldMk cId="2671316647" sldId="507"/>
            <ac:spMk id="2" creationId="{A5FB93D5-D66C-4B12-929C-10478F095DC9}"/>
          </ac:spMkLst>
        </pc:spChg>
        <pc:spChg chg="mod">
          <ac:chgData name="Jon Rosdahl" userId="2820f357-2dd4-4127-8713-e0bfde0fd756" providerId="ADAL" clId="{E51227F9-2E80-4E8F-A122-62EFC4FADED0}" dt="2019-11-11T14:17:08.990" v="138" actId="14100"/>
          <ac:spMkLst>
            <pc:docMk/>
            <pc:sldMk cId="2671316647" sldId="507"/>
            <ac:spMk id="3" creationId="{850430D7-8EFF-4DD7-86AB-E26A21AF817C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2671316647" sldId="507"/>
            <ac:spMk id="4" creationId="{521B67EB-B750-4203-BABC-F0AFD2482304}"/>
          </ac:spMkLst>
        </pc:spChg>
        <pc:spChg chg="add del mod">
          <ac:chgData name="Jon Rosdahl" userId="2820f357-2dd4-4127-8713-e0bfde0fd756" providerId="ADAL" clId="{E51227F9-2E80-4E8F-A122-62EFC4FADED0}" dt="2019-11-11T14:04:51.486" v="66"/>
          <ac:spMkLst>
            <pc:docMk/>
            <pc:sldMk cId="2671316647" sldId="507"/>
            <ac:spMk id="5" creationId="{A7857D2B-4F07-42AC-90F5-F45DB5095F3F}"/>
          </ac:spMkLst>
        </pc:spChg>
      </pc:sldChg>
      <pc:sldMasterChg chg="modSp modSldLayout">
        <pc:chgData name="Jon Rosdahl" userId="2820f357-2dd4-4127-8713-e0bfde0fd756" providerId="ADAL" clId="{E51227F9-2E80-4E8F-A122-62EFC4FADED0}" dt="2019-11-11T13:58:19.557" v="45" actId="20577"/>
        <pc:sldMasterMkLst>
          <pc:docMk/>
          <pc:sldMasterMk cId="2114929073" sldId="2147483837"/>
        </pc:sldMasterMkLst>
        <pc:spChg chg="mod">
          <ac:chgData name="Jon Rosdahl" userId="2820f357-2dd4-4127-8713-e0bfde0fd756" providerId="ADAL" clId="{E51227F9-2E80-4E8F-A122-62EFC4FADED0}" dt="2019-11-11T13:55:44.246" v="9" actId="6549"/>
          <ac:spMkLst>
            <pc:docMk/>
            <pc:sldMasterMk cId="2114929073" sldId="2147483837"/>
            <ac:spMk id="11" creationId="{00000000-0000-0000-0000-000000000000}"/>
          </ac:spMkLst>
        </pc:spChg>
        <pc:sldLayoutChg chg="modSp">
          <pc:chgData name="Jon Rosdahl" userId="2820f357-2dd4-4127-8713-e0bfde0fd756" providerId="ADAL" clId="{E51227F9-2E80-4E8F-A122-62EFC4FADED0}" dt="2019-11-11T13:58:19.557" v="45" actId="20577"/>
          <pc:sldLayoutMkLst>
            <pc:docMk/>
            <pc:sldMasterMk cId="2114929073" sldId="2147483837"/>
            <pc:sldLayoutMk cId="4049900481" sldId="2147483838"/>
          </pc:sldLayoutMkLst>
          <pc:spChg chg="mod">
            <ac:chgData name="Jon Rosdahl" userId="2820f357-2dd4-4127-8713-e0bfde0fd756" providerId="ADAL" clId="{E51227F9-2E80-4E8F-A122-62EFC4FADED0}" dt="2019-11-11T13:58:19.557" v="45" actId="20577"/>
            <ac:spMkLst>
              <pc:docMk/>
              <pc:sldMasterMk cId="2114929073" sldId="2147483837"/>
              <pc:sldLayoutMk cId="4049900481" sldId="2147483838"/>
              <ac:spMk id="7" creationId="{FE0A8D26-6E5A-43A1-9799-CE17DCF5A0FE}"/>
            </ac:spMkLst>
          </pc:spChg>
        </pc:sldLayoutChg>
        <pc:sldLayoutChg chg="modSp">
          <pc:chgData name="Jon Rosdahl" userId="2820f357-2dd4-4127-8713-e0bfde0fd756" providerId="ADAL" clId="{E51227F9-2E80-4E8F-A122-62EFC4FADED0}" dt="2019-11-11T13:58:11.599" v="37" actId="20577"/>
          <pc:sldLayoutMkLst>
            <pc:docMk/>
            <pc:sldMasterMk cId="2114929073" sldId="2147483837"/>
            <pc:sldLayoutMk cId="2414437436" sldId="2147483840"/>
          </pc:sldLayoutMkLst>
          <pc:spChg chg="mod">
            <ac:chgData name="Jon Rosdahl" userId="2820f357-2dd4-4127-8713-e0bfde0fd756" providerId="ADAL" clId="{E51227F9-2E80-4E8F-A122-62EFC4FADED0}" dt="2019-11-11T13:58:11.599" v="37" actId="20577"/>
            <ac:spMkLst>
              <pc:docMk/>
              <pc:sldMasterMk cId="2114929073" sldId="2147483837"/>
              <pc:sldLayoutMk cId="2414437436" sldId="2147483840"/>
              <ac:spMk id="7" creationId="{5EC147B2-2E5F-42C4-BC4F-A9500411201C}"/>
            </ac:spMkLst>
          </pc:sp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802-11-19/1750r0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November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Jon Rosdahl, Qualcomm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802-11-19/1750r0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Jon Rosdahl, Qualcomm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802-11-19/1750r0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November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endParaRPr lang="en-US" dirty="0">
              <a:effectLst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802-11-19/1750r0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27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802-11-19/1750r0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27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802-11-19/1750r0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November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CA5AFF69-4AEE-4693-9CD6-98E2EBC076E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802-11-19/1750r0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267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many will be at lunch Friday – 802.11 and 802.1 would you please ask?</a:t>
            </a:r>
          </a:p>
          <a:p>
            <a:r>
              <a:rPr lang="en-US" dirty="0"/>
              <a:t>Of Those in the audience that will not be reporting your presence in 802.11 or 802.1, how many will be for lunch on Friday?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doc: 802 EC-19/0193r0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IEEE 802 November 2019 Plenary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85DBE2-7BE2-4311-BFEF-2C4DE65685A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36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Pickup Wrist Band starting after Lunch on Tuesday. – Must have wrist band to enter.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doc: 802 EC-19/0193r0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IEEE 802 November 2019 Plenary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85DBE2-7BE2-4311-BFEF-2C4DE65685A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869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802-11-19/1750r0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598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95755" y="95706"/>
            <a:ext cx="2185983" cy="215444"/>
          </a:xfrm>
          <a:noFill/>
        </p:spPr>
        <p:txBody>
          <a:bodyPr/>
          <a:lstStyle/>
          <a:p>
            <a:r>
              <a:rPr lang="en-US"/>
              <a:t>doc.: IEEE 802-11-19/1750r0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54050" y="95706"/>
            <a:ext cx="743537" cy="215444"/>
          </a:xfrm>
          <a:noFill/>
        </p:spPr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2813" y="8985250"/>
            <a:ext cx="2628925" cy="184666"/>
          </a:xfrm>
          <a:noFill/>
        </p:spPr>
        <p:txBody>
          <a:bodyPr/>
          <a:lstStyle/>
          <a:p>
            <a:pPr lvl="4"/>
            <a:r>
              <a:rPr lang="en-US"/>
              <a:t>Jon Rosdahl, Qualcomm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320211" y="8985250"/>
            <a:ext cx="415177" cy="184666"/>
          </a:xfrm>
          <a:noFill/>
        </p:spPr>
        <p:txBody>
          <a:bodyPr/>
          <a:lstStyle/>
          <a:p>
            <a:r>
              <a:rPr lang="en-US"/>
              <a:t>Page </a:t>
            </a:r>
            <a:fld id="{C5F07510-7C93-4BC9-94B9-BB2AFDC6E14F}" type="slidenum">
              <a:rPr lang="en-US"/>
              <a:pPr/>
              <a:t>20</a:t>
            </a:fld>
            <a:endParaRPr lang="en-US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701675"/>
            <a:ext cx="6165850" cy="3468688"/>
          </a:xfrm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496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GB" sz="1100" dirty="0">
              <a:effectLst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802-11-19/1750r0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29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802-11-19/1750r0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FE0A8D26-6E5A-43A1-9799-CE17DCF5A0F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14400" y="332656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990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06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EC147B2-2E5F-42C4-BC4F-A9500411201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63302" y="332656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443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9DD2DF1-780F-43D5-9BBB-9F7D9FC2B7CC}"/>
              </a:ext>
            </a:extLst>
          </p:cNvPr>
          <p:cNvSpPr>
            <a:spLocks noGrp="1" noChangeArrowheads="1"/>
          </p:cNvSpPr>
          <p:nvPr>
            <p:ph type="dt" idx="13"/>
          </p:nvPr>
        </p:nvSpPr>
        <p:spPr bwMode="auto">
          <a:xfrm>
            <a:off x="929218" y="333375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897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52" y="6475414"/>
            <a:ext cx="3865033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D1B317F-3CBA-4E2C-ACFD-50137A64F47D}"/>
              </a:ext>
            </a:extLst>
          </p:cNvPr>
          <p:cNvSpPr>
            <a:spLocks noGrp="1" noChangeArrowheads="1"/>
          </p:cNvSpPr>
          <p:nvPr>
            <p:ph type="dt" idx="13"/>
          </p:nvPr>
        </p:nvSpPr>
        <p:spPr bwMode="auto">
          <a:xfrm>
            <a:off x="610689" y="355600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325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4CAEF0B-8934-4035-819A-F4361C3AFDF0}"/>
              </a:ext>
            </a:extLst>
          </p:cNvPr>
          <p:cNvSpPr>
            <a:spLocks noGrp="1" noChangeArrowheads="1"/>
          </p:cNvSpPr>
          <p:nvPr>
            <p:ph type="dt" idx="13"/>
          </p:nvPr>
        </p:nvSpPr>
        <p:spPr bwMode="auto">
          <a:xfrm>
            <a:off x="929218" y="333375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81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9E7E60A-BC9C-4953-9A63-9C33FEF399FB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911424" y="260648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34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23B9D47-C1F7-49FC-BDAC-809BE41C13FE}"/>
              </a:ext>
            </a:extLst>
          </p:cNvPr>
          <p:cNvSpPr>
            <a:spLocks noGrp="1" noChangeArrowheads="1"/>
          </p:cNvSpPr>
          <p:nvPr>
            <p:ph type="dt" idx="13"/>
          </p:nvPr>
        </p:nvSpPr>
        <p:spPr bwMode="auto">
          <a:xfrm>
            <a:off x="918684" y="297658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426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6C58D1B-6468-43C2-8619-B20A40349600}"/>
              </a:ext>
            </a:extLst>
          </p:cNvPr>
          <p:cNvSpPr>
            <a:spLocks noGrp="1" noChangeArrowheads="1"/>
          </p:cNvSpPr>
          <p:nvPr>
            <p:ph type="dt" idx="13"/>
          </p:nvPr>
        </p:nvSpPr>
        <p:spPr bwMode="auto">
          <a:xfrm>
            <a:off x="929218" y="333375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4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8" y="333375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9336360" y="6500834"/>
            <a:ext cx="2053425" cy="2476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4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Jon Rosdahl, Qualcomm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2400" dirty="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419987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2400" dirty="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11-19/1758r0</a:t>
            </a:r>
          </a:p>
        </p:txBody>
      </p:sp>
    </p:spTree>
    <p:extLst>
      <p:ext uri="{BB962C8B-B14F-4D97-AF65-F5344CB8AC3E}">
        <p14:creationId xmlns:p14="http://schemas.microsoft.com/office/powerpoint/2010/main" val="211492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</p:sldLayoutIdLst>
  <p:hf sldNum="0"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IEEE802@linespeed.io?subject=Projector%20Assistance%20Request" TargetMode="External"/><Relationship Id="rId2" Type="http://schemas.openxmlformats.org/officeDocument/2006/relationships/hyperlink" Target="mailto:802info@facetoface-events.co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hawaii.com/islands/hawaii-big-island" TargetMode="External"/><Relationship Id="rId2" Type="http://schemas.openxmlformats.org/officeDocument/2006/relationships/hyperlink" Target="https://www.speedishuttle.com/a/multiaff/sp1/res/one_way?reservation_params=1&amp;trip%5b0%5d%5bservice_area%5d=4&amp;code=F2F88721&amp;trip%5btrip_type%5d=roundtrip&amp;host=https://www.speedishutt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iltonwaikoloavillage.com/dining" TargetMode="External"/><Relationship Id="rId5" Type="http://schemas.openxmlformats.org/officeDocument/2006/relationships/hyperlink" Target="https://www.queensmarketplace.net/dining/" TargetMode="External"/><Relationship Id="rId4" Type="http://schemas.openxmlformats.org/officeDocument/2006/relationships/hyperlink" Target="https://www.gohawaii.com/islands/hawaii-big-island/restaurant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gonline.com/registration/Checkin.aspx?EventId=256918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lisa@facetoface-events.com" TargetMode="External"/><Relationship Id="rId2" Type="http://schemas.openxmlformats.org/officeDocument/2006/relationships/hyperlink" Target="mailto:dawns@facetoface-events.com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mailto:802info@facetoface-events.com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schedule.802world.com/ics/show?group=1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gonline.com/ActiveReports/ReportServer/EventSnapshot.aspx?EventSessionId=8f6828b3ca9f4b8cbc261a485f919fb2&amp;eventID=2569183#test" TargetMode="External"/><Relationship Id="rId2" Type="http://schemas.openxmlformats.org/officeDocument/2006/relationships/hyperlink" Target="https://www.regonline.com/ActiveReports/ReportServer/EventSnapshot.aspx?EventSessionId=8f6828b3ca9f4b8cbc261a485f919fb2&amp;eventID=2569183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eee802.linespeed.io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maps.google.com/maps?client=gme-lanyon&amp;channel=ROL&amp;q=17900+Jamboree+Road,Irvine%2c+California%2c+92614%2c+United+States+(Hotel+Irvine)&amp;hl=e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9/ec-19-0042-00-00EC-2020-sasb-calendar-with-802-meetings-added.doc" TargetMode="External"/><Relationship Id="rId2" Type="http://schemas.openxmlformats.org/officeDocument/2006/relationships/hyperlink" Target="https://mentor.ieee.org/802-ec/dcn/16/ec-16-0066-09-00EC-802-plenary-future-venue-contract-status.xlsx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6/ec-16-0066-10-00EC-802-plenary-future-venue-contract-status.xls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-ec/dcn/16/ec-16-0177-01-00EC-executive-secretary-agenda-items-november-2016-plenary.ppt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802.org/19/" TargetMode="External"/><Relationship Id="rId13" Type="http://schemas.openxmlformats.org/officeDocument/2006/relationships/hyperlink" Target="http://standards.ieee.org/develop/policies/antitrust.pdf" TargetMode="External"/><Relationship Id="rId3" Type="http://schemas.openxmlformats.org/officeDocument/2006/relationships/hyperlink" Target="http://www.ieee802.org/1/" TargetMode="External"/><Relationship Id="rId7" Type="http://schemas.openxmlformats.org/officeDocument/2006/relationships/hyperlink" Target="http://grouper.ieee.org/groups/802/18/" TargetMode="External"/><Relationship Id="rId12" Type="http://schemas.openxmlformats.org/officeDocument/2006/relationships/hyperlink" Target="https://standards.ieee.org/about/sasb/patcom/material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5/documents?is_dcn=agenda&amp;is_group=0000" TargetMode="External"/><Relationship Id="rId11" Type="http://schemas.openxmlformats.org/officeDocument/2006/relationships/hyperlink" Target="https://standards.ieee.org/about/policies/bylaws/sect6-7.html" TargetMode="External"/><Relationship Id="rId5" Type="http://schemas.openxmlformats.org/officeDocument/2006/relationships/hyperlink" Target="https://mentor.ieee.org/802.11/documents?is_dcn=agenda&amp;is_group=0000" TargetMode="External"/><Relationship Id="rId10" Type="http://schemas.openxmlformats.org/officeDocument/2006/relationships/hyperlink" Target="https://mentor.ieee.org/802-ec/dcn/19/ec-19-0151-001-WCSG-Wireless%20Treasurer%20Report%20Nov%202019%20Waikoloa.pptx" TargetMode="External"/><Relationship Id="rId4" Type="http://schemas.openxmlformats.org/officeDocument/2006/relationships/hyperlink" Target="http://www.ieee802.org/3/" TargetMode="External"/><Relationship Id="rId9" Type="http://schemas.openxmlformats.org/officeDocument/2006/relationships/hyperlink" Target="http://www.ieee802.org/24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802world.org/plenary/meeting-map/" TargetMode="External"/><Relationship Id="rId2" Type="http://schemas.openxmlformats.org/officeDocument/2006/relationships/hyperlink" Target="http://schedule.802world.com/schedule/schedule/sho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mat.ieee.org/my-site/home" TargetMode="External"/><Relationship Id="rId2" Type="http://schemas.openxmlformats.org/officeDocument/2006/relationships/hyperlink" Target="https://www.regonline.com/builder/site/Default.aspx?EventID=256918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1501226" y="772527"/>
            <a:ext cx="9289032" cy="1066800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0" dirty="0"/>
              <a:t> 	1st Vice Chair Report - Nov 2019 - Waikoloa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xfrm>
            <a:off x="2207568" y="1728202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2019-11-11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>
          <a:xfrm>
            <a:off x="918375" y="337552"/>
            <a:ext cx="2303451" cy="273050"/>
          </a:xfrm>
        </p:spPr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8313742" y="6532533"/>
            <a:ext cx="3041644" cy="180975"/>
          </a:xfrm>
        </p:spPr>
        <p:txBody>
          <a:bodyPr/>
          <a:lstStyle/>
          <a:p>
            <a:r>
              <a:rPr lang="en-GB" dirty="0"/>
              <a:t>Jon Rosdahl, Qualcomm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799399"/>
              </p:ext>
            </p:extLst>
          </p:nvPr>
        </p:nvGraphicFramePr>
        <p:xfrm>
          <a:off x="2070101" y="2711451"/>
          <a:ext cx="7764463" cy="237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8253180" imgH="2529696" progId="Word.Document.8">
                  <p:embed/>
                </p:oleObj>
              </mc:Choice>
              <mc:Fallback>
                <p:oleObj name="Document" r:id="rId4" imgW="8253180" imgH="2529696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1" y="2711451"/>
                        <a:ext cx="7764463" cy="2373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057400" y="2320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B1C6171-599C-4786-8796-0390F6339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 for information from 802 Plenary WG Attendees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618415-B2DA-4F0A-9C9E-F457C66906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785" y="1556792"/>
            <a:ext cx="10361084" cy="4944042"/>
          </a:xfrm>
        </p:spPr>
        <p:txBody>
          <a:bodyPr/>
          <a:lstStyle/>
          <a:p>
            <a:r>
              <a:rPr lang="en-US" dirty="0"/>
              <a:t>We need to try to get an accurate count to prepare for the Breaks and Lunch on Friday.</a:t>
            </a:r>
          </a:p>
          <a:p>
            <a:r>
              <a:rPr lang="en-US" dirty="0"/>
              <a:t>We need to determine how many will be staying to attend the 802 EC Closing Plenary, the 802.11 Closing Plenary and/or the 802.1 " IEC/IEEE 60802" meetings on Friday Nov 15.</a:t>
            </a:r>
          </a:p>
          <a:p>
            <a:r>
              <a:rPr lang="en-US" dirty="0"/>
              <a:t>Questions to Ask:</a:t>
            </a:r>
          </a:p>
          <a:p>
            <a:pPr lvl="1"/>
            <a:r>
              <a:rPr lang="en-US" dirty="0"/>
              <a:t>If you be at one of the three meetings on Friday ( 802 EC Closing Plenary, the 802.11 Closing Plenary or the 802.1 " IEC/IEEE 60802" meeting ) will you participate (eat/drink) : </a:t>
            </a:r>
          </a:p>
          <a:p>
            <a:pPr lvl="1"/>
            <a:r>
              <a:rPr lang="en-US" dirty="0"/>
              <a:t>with the AM Break?</a:t>
            </a:r>
          </a:p>
          <a:p>
            <a:pPr lvl="1"/>
            <a:r>
              <a:rPr lang="en-US" dirty="0"/>
              <a:t> with Lunch?</a:t>
            </a:r>
          </a:p>
          <a:p>
            <a:pPr lvl="1"/>
            <a:r>
              <a:rPr lang="en-US" dirty="0"/>
              <a:t>with the PM Break?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F1466E-36B4-41F3-9B99-3D0B025ACB1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5C84E3D-1BA8-4F09-977B-E5D4C8B4FE0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281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685802"/>
            <a:ext cx="10361084" cy="502194"/>
          </a:xfrm>
        </p:spPr>
        <p:txBody>
          <a:bodyPr/>
          <a:lstStyle/>
          <a:p>
            <a:r>
              <a:rPr lang="en-US" dirty="0"/>
              <a:t>Audio Visual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1C6F41-ADB7-48C1-B46E-4500A7A22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218" y="1309162"/>
            <a:ext cx="10361084" cy="4113213"/>
          </a:xfrm>
        </p:spPr>
        <p:txBody>
          <a:bodyPr/>
          <a:lstStyle/>
          <a:p>
            <a:r>
              <a:rPr lang="en-US" dirty="0"/>
              <a:t>SCREENS, MICROPHONES ETC</a:t>
            </a:r>
          </a:p>
          <a:p>
            <a:r>
              <a:rPr lang="en-US" dirty="0"/>
              <a:t>If you have any difficulty with the screens, microphones or other sound equipment in your meeting room kindly contact:</a:t>
            </a:r>
          </a:p>
          <a:p>
            <a:r>
              <a:rPr lang="en-US" dirty="0"/>
              <a:t>Face to Face Events staff at the Registration and Information Desk</a:t>
            </a:r>
          </a:p>
          <a:p>
            <a:r>
              <a:rPr lang="en-US" dirty="0"/>
              <a:t>OR Email: </a:t>
            </a:r>
            <a:r>
              <a:rPr lang="en-US" dirty="0">
                <a:hlinkClick r:id="rId2"/>
              </a:rPr>
              <a:t>802info@facetoface-events.com</a:t>
            </a:r>
            <a:r>
              <a:rPr lang="en-US" dirty="0"/>
              <a:t> </a:t>
            </a:r>
          </a:p>
          <a:p>
            <a:r>
              <a:rPr lang="en-US" dirty="0"/>
              <a:t>PROJECTORS</a:t>
            </a:r>
          </a:p>
          <a:p>
            <a:r>
              <a:rPr lang="en-US" dirty="0"/>
              <a:t>All projectors are equipped with HDMI connections. You are responsible for providing your own HDMI adapter. </a:t>
            </a:r>
          </a:p>
          <a:p>
            <a:r>
              <a:rPr lang="en-US" dirty="0"/>
              <a:t>Note: No VGA cables are provided.</a:t>
            </a:r>
          </a:p>
          <a:p>
            <a:r>
              <a:rPr lang="en-US" dirty="0"/>
              <a:t>Please turn off the projectors at the close of each meeting.</a:t>
            </a:r>
          </a:p>
          <a:p>
            <a:r>
              <a:rPr lang="en-US" dirty="0"/>
              <a:t>Please notify </a:t>
            </a:r>
            <a:r>
              <a:rPr lang="en-US" dirty="0" err="1"/>
              <a:t>Linespeed</a:t>
            </a:r>
            <a:r>
              <a:rPr lang="en-US" dirty="0"/>
              <a:t> in Waikoloa 1 or send an email to </a:t>
            </a:r>
            <a:r>
              <a:rPr lang="en-US" dirty="0">
                <a:hlinkClick r:id="rId3"/>
              </a:rPr>
              <a:t>ieee802@linespeed.io</a:t>
            </a:r>
            <a:r>
              <a:rPr lang="en-US" dirty="0"/>
              <a:t> if you need assistance with your projector.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E55C382-42FF-46F5-80EF-3802FD4D7E0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E938102-795C-42CC-B7D7-7DE05BD4828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834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582959"/>
          </a:xfrm>
        </p:spPr>
        <p:txBody>
          <a:bodyPr/>
          <a:lstStyle/>
          <a:p>
            <a:r>
              <a:rPr lang="en-US" dirty="0"/>
              <a:t>Tourism Information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18BF6FF-3D49-412D-B773-8D9283D59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218" y="1268760"/>
            <a:ext cx="10361083" cy="5112568"/>
          </a:xfrm>
        </p:spPr>
        <p:txBody>
          <a:bodyPr/>
          <a:lstStyle/>
          <a:p>
            <a:r>
              <a:rPr lang="en-US" dirty="0" err="1"/>
              <a:t>SpeediShuttle</a:t>
            </a:r>
            <a:r>
              <a:rPr lang="en-US" dirty="0"/>
              <a:t> IEEE 802 Booking Website (See coupon on Badge) </a:t>
            </a:r>
            <a:r>
              <a:rPr lang="en-US" sz="1800" dirty="0">
                <a:hlinkClick r:id="rId2" invalidUrl="https://www.speedishuttle.com/a/multiaff/sp1/res/one_way?reservation_params=1&amp;trip[0][service_area]=4&amp;code=F2F88721&amp;trip[trip_type]=roundtrip&amp;host=https://www.speedishuttle.com/"/>
              </a:rPr>
              <a:t>https://www.speedishuttle.com/a/multiaff/sp1/res/one_way?reservation_params=1&amp;trip[0][service_area]=4&amp;code=F2F88721&amp;trip[trip_type]=roundtrip&amp;host=https://www.speedishuttle.com/ </a:t>
            </a:r>
            <a:endParaRPr lang="en-US" sz="1800" dirty="0"/>
          </a:p>
          <a:p>
            <a:r>
              <a:rPr lang="en-US" dirty="0"/>
              <a:t>Tourism Hawaii, Big Island Website:</a:t>
            </a:r>
          </a:p>
          <a:p>
            <a:r>
              <a:rPr lang="en-US" dirty="0"/>
              <a:t>	 </a:t>
            </a:r>
            <a:r>
              <a:rPr lang="en-US" sz="2000" dirty="0">
                <a:hlinkClick r:id="rId3"/>
              </a:rPr>
              <a:t>https://www.gohawaii.com/islands/hawaii-big-island</a:t>
            </a:r>
            <a:r>
              <a:rPr lang="en-US" sz="2000" dirty="0"/>
              <a:t> </a:t>
            </a:r>
          </a:p>
          <a:p>
            <a:r>
              <a:rPr lang="en-US" dirty="0"/>
              <a:t>Hilton Waikoloa Specials for Attendees and their guests.</a:t>
            </a:r>
          </a:p>
          <a:p>
            <a:pPr lvl="1"/>
            <a:r>
              <a:rPr lang="en-US" dirty="0"/>
              <a:t>Big Island Breakfast $US35.00 inclusive (gratuity additional)</a:t>
            </a:r>
          </a:p>
          <a:p>
            <a:pPr lvl="1"/>
            <a:r>
              <a:rPr lang="en-US" dirty="0"/>
              <a:t>3 Course Prix Fix Menu at KPC, $US72.00</a:t>
            </a:r>
          </a:p>
          <a:p>
            <a:pPr lvl="1"/>
            <a:r>
              <a:rPr lang="en-US" dirty="0"/>
              <a:t>Vista Hour (Happy Hour) at Nui Italian 5:00 pm to 6:00 pm and 9:00 pm to 10:00 pm </a:t>
            </a:r>
          </a:p>
          <a:p>
            <a:r>
              <a:rPr lang="en-US" dirty="0"/>
              <a:t>Restaurants </a:t>
            </a:r>
          </a:p>
          <a:p>
            <a:pPr lvl="1"/>
            <a:r>
              <a:rPr lang="en-US" sz="1800" dirty="0">
                <a:hlinkClick r:id="rId4"/>
              </a:rPr>
              <a:t>https://www.gohawaii.com/islands/hawaii-big-island/restaurants</a:t>
            </a:r>
            <a:r>
              <a:rPr lang="en-US" sz="1800" dirty="0"/>
              <a:t> </a:t>
            </a:r>
          </a:p>
          <a:p>
            <a:pPr lvl="1"/>
            <a:r>
              <a:rPr lang="en-US" sz="1800" dirty="0">
                <a:hlinkClick r:id="rId5"/>
              </a:rPr>
              <a:t>https://www.queensmarketplace.net/dining/</a:t>
            </a:r>
            <a:r>
              <a:rPr lang="en-US" sz="1800" dirty="0"/>
              <a:t> </a:t>
            </a:r>
          </a:p>
          <a:p>
            <a:pPr lvl="1"/>
            <a:r>
              <a:rPr lang="en-US" sz="1800" dirty="0">
                <a:hlinkClick r:id="rId6"/>
              </a:rPr>
              <a:t>https://www.hiltonwaikoloavillage.com/dining</a:t>
            </a:r>
            <a:endParaRPr lang="en-US" sz="1800" dirty="0"/>
          </a:p>
          <a:p>
            <a:pPr lvl="1"/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AF072FE-EFBB-4C8C-AC52-928016FDB6D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D191622-12AD-44EE-9E11-3620B2E42D0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6610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FDDFD-8FBD-460B-9001-8273FC332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48746"/>
            <a:ext cx="10361084" cy="654968"/>
          </a:xfrm>
        </p:spPr>
        <p:txBody>
          <a:bodyPr/>
          <a:lstStyle/>
          <a:p>
            <a:r>
              <a:rPr lang="en-US" dirty="0"/>
              <a:t>Social Event	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D7AC867-84A8-4382-83A6-68F0834BE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340768"/>
            <a:ext cx="10361084" cy="5160065"/>
          </a:xfrm>
        </p:spPr>
        <p:txBody>
          <a:bodyPr/>
          <a:lstStyle/>
          <a:p>
            <a:r>
              <a:rPr lang="en-US" sz="1800" dirty="0"/>
              <a:t>Who</a:t>
            </a:r>
          </a:p>
          <a:p>
            <a:pPr lvl="1"/>
            <a:r>
              <a:rPr lang="en-US" sz="1800" dirty="0"/>
              <a:t>All registered attendees and their guests are welcome to purchase tickets to attend.</a:t>
            </a:r>
          </a:p>
          <a:p>
            <a:pPr lvl="1"/>
            <a:r>
              <a:rPr lang="en-US" sz="1800" dirty="0"/>
              <a:t>Tickets are $US24.99 per person, a maximum of 600 tickets sold</a:t>
            </a:r>
          </a:p>
          <a:p>
            <a:pPr lvl="1"/>
            <a:r>
              <a:rPr lang="en-US" sz="1800" dirty="0"/>
              <a:t>Purchase tickets online by logging into registration:: </a:t>
            </a:r>
            <a:r>
              <a:rPr lang="en-US" sz="1800" dirty="0">
                <a:hlinkClick r:id="rId3"/>
              </a:rPr>
              <a:t>https://www.regonline.com/registration/Checkin.aspx?EventId=2569183</a:t>
            </a:r>
            <a:r>
              <a:rPr lang="en-US" sz="1800" dirty="0"/>
              <a:t> </a:t>
            </a:r>
          </a:p>
          <a:p>
            <a:r>
              <a:rPr lang="en-US" sz="1800" dirty="0"/>
              <a:t>What</a:t>
            </a:r>
          </a:p>
          <a:p>
            <a:pPr lvl="1"/>
            <a:r>
              <a:rPr lang="en-US" sz="1800" dirty="0"/>
              <a:t>Live Music – Hear the live energetic drum beats and Polynesian folk music</a:t>
            </a:r>
          </a:p>
          <a:p>
            <a:pPr lvl="1"/>
            <a:r>
              <a:rPr lang="en-US" sz="1800" dirty="0"/>
              <a:t>Breathtaking Dance – Watch the stage come alive with hula dancing and fire performers</a:t>
            </a:r>
          </a:p>
          <a:p>
            <a:pPr lvl="1"/>
            <a:r>
              <a:rPr lang="en-US" sz="1800" dirty="0"/>
              <a:t>Delicious Cuisine– Taste exotic flavors and locally sourced island ingredients, buffet style.</a:t>
            </a:r>
          </a:p>
          <a:p>
            <a:pPr lvl="1"/>
            <a:r>
              <a:rPr lang="en-US" sz="1800" dirty="0"/>
              <a:t>Bar Service shall be available, the purchase of ticket includes a drink coupon.</a:t>
            </a:r>
          </a:p>
          <a:p>
            <a:r>
              <a:rPr lang="en-US" sz="1800" dirty="0"/>
              <a:t>Where</a:t>
            </a:r>
          </a:p>
          <a:p>
            <a:pPr lvl="1"/>
            <a:r>
              <a:rPr lang="en-US" sz="1800" dirty="0"/>
              <a:t>King Kamehameha Court       --- </a:t>
            </a:r>
            <a:r>
              <a:rPr lang="en-US" sz="1800" b="1" dirty="0">
                <a:solidFill>
                  <a:srgbClr val="C00000"/>
                </a:solidFill>
              </a:rPr>
              <a:t>WRIST BAND REQUIRED – Pickup starting Tuesday 1pm</a:t>
            </a:r>
          </a:p>
          <a:p>
            <a:r>
              <a:rPr lang="en-US" sz="1800" dirty="0"/>
              <a:t>When</a:t>
            </a:r>
          </a:p>
          <a:p>
            <a:pPr lvl="1"/>
            <a:r>
              <a:rPr lang="en-US" sz="1800" dirty="0"/>
              <a:t>Wednesday November 13th, 2019 </a:t>
            </a:r>
          </a:p>
          <a:p>
            <a:pPr lvl="1"/>
            <a:r>
              <a:rPr lang="en-US" sz="1800" dirty="0"/>
              <a:t>6:30 PM – 8:30 PM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99B226-6D71-4E95-B6A1-525C3F888A8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B57E325-CF9E-43E5-B8F6-D536A66074E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113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B93D5-D66C-4B12-929C-10478F095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726975"/>
          </a:xfrm>
        </p:spPr>
        <p:txBody>
          <a:bodyPr/>
          <a:lstStyle/>
          <a:p>
            <a:r>
              <a:rPr lang="en-US" dirty="0"/>
              <a:t>Special Event	 - Dolphin Quest in Lagoon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430D7-8EFF-4DD7-86AB-E26A21AF8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633" y="1372393"/>
            <a:ext cx="10361084" cy="5008935"/>
          </a:xfrm>
        </p:spPr>
        <p:txBody>
          <a:bodyPr/>
          <a:lstStyle/>
          <a:p>
            <a:r>
              <a:rPr lang="en-US" dirty="0"/>
              <a:t>Who</a:t>
            </a:r>
          </a:p>
          <a:p>
            <a:pPr lvl="1"/>
            <a:r>
              <a:rPr lang="en-US" dirty="0"/>
              <a:t>All registered attendees and their guests are welcome to enjoy the show.</a:t>
            </a:r>
          </a:p>
          <a:p>
            <a:r>
              <a:rPr lang="en-US" dirty="0"/>
              <a:t>What</a:t>
            </a:r>
          </a:p>
          <a:p>
            <a:pPr lvl="1"/>
            <a:r>
              <a:rPr lang="en-US" dirty="0"/>
              <a:t>Start your morning with a blend of adventure and tranquility.  You’ll enjoy starting your day alongside the dolphins in the spacious Hilton Waikoloa Village Main Lagoon filled with marine life and a cascading waterfall.</a:t>
            </a:r>
          </a:p>
          <a:p>
            <a:pPr lvl="1"/>
            <a:endParaRPr lang="en-US" dirty="0"/>
          </a:p>
          <a:p>
            <a:r>
              <a:rPr lang="en-US" dirty="0"/>
              <a:t>Where</a:t>
            </a:r>
          </a:p>
          <a:p>
            <a:pPr lvl="1"/>
            <a:r>
              <a:rPr lang="en-US" dirty="0"/>
              <a:t>Lagoon, seating in Lagoon Lanai or in areas surrounding the Lagoon.</a:t>
            </a:r>
          </a:p>
          <a:p>
            <a:pPr lvl="1"/>
            <a:endParaRPr lang="en-US" dirty="0"/>
          </a:p>
          <a:p>
            <a:r>
              <a:rPr lang="en-US" dirty="0"/>
              <a:t>When</a:t>
            </a:r>
          </a:p>
          <a:p>
            <a:pPr lvl="1"/>
            <a:r>
              <a:rPr lang="en-US" dirty="0"/>
              <a:t>Tuesday November 12th, 2019 </a:t>
            </a:r>
          </a:p>
          <a:p>
            <a:pPr lvl="1"/>
            <a:r>
              <a:rPr lang="en-US" dirty="0"/>
              <a:t>7:35 AM</a:t>
            </a:r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22367E-FC3C-4E85-9A9C-434AF1DE22B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2753C80-2142-460A-8E69-256E9543C83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316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Planner Contact Information</a:t>
            </a:r>
            <a:br>
              <a:rPr lang="en-US" dirty="0"/>
            </a:br>
            <a:r>
              <a:rPr lang="en-US" dirty="0"/>
              <a:t>Face to Face Events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Event Office(s)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3470176" cy="3951288"/>
          </a:xfrm>
        </p:spPr>
        <p:txBody>
          <a:bodyPr/>
          <a:lstStyle/>
          <a:p>
            <a:r>
              <a:rPr lang="en-US" dirty="0"/>
              <a:t>Meeting Planner Office</a:t>
            </a:r>
          </a:p>
          <a:p>
            <a:pPr lvl="1"/>
            <a:r>
              <a:rPr lang="en-US" dirty="0"/>
              <a:t>Waikoloa 1</a:t>
            </a:r>
          </a:p>
          <a:p>
            <a:pPr lvl="1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Meeting Planner Direct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5880" y="2174874"/>
            <a:ext cx="6566521" cy="4300539"/>
          </a:xfrm>
        </p:spPr>
        <p:txBody>
          <a:bodyPr/>
          <a:lstStyle/>
          <a:p>
            <a:r>
              <a:rPr lang="en-US" sz="2000" dirty="0"/>
              <a:t>Dawn </a:t>
            </a:r>
            <a:r>
              <a:rPr lang="en-US" sz="2000" dirty="0" err="1"/>
              <a:t>Slykhouse</a:t>
            </a:r>
            <a:endParaRPr lang="en-US" sz="2000" dirty="0"/>
          </a:p>
          <a:p>
            <a:r>
              <a:rPr lang="en-US" sz="2000" dirty="0"/>
              <a:t>Mobile # 1 (408) 594-1342</a:t>
            </a:r>
          </a:p>
          <a:p>
            <a:r>
              <a:rPr lang="en-US" sz="2000" dirty="0"/>
              <a:t>Email: </a:t>
            </a:r>
            <a:r>
              <a:rPr lang="en-US" sz="2000" dirty="0">
                <a:hlinkClick r:id="rId2"/>
              </a:rPr>
              <a:t>dawns@facetoface-events.com</a:t>
            </a:r>
            <a:r>
              <a:rPr lang="en-US" sz="2000" dirty="0"/>
              <a:t> </a:t>
            </a:r>
          </a:p>
          <a:p>
            <a:r>
              <a:rPr lang="en-US" sz="2000" dirty="0"/>
              <a:t>Skype: </a:t>
            </a:r>
            <a:r>
              <a:rPr lang="en-US" sz="2000" dirty="0" err="1"/>
              <a:t>dslykhouse</a:t>
            </a:r>
            <a:endParaRPr lang="en-US" sz="2000" dirty="0"/>
          </a:p>
          <a:p>
            <a:r>
              <a:rPr lang="en-US" sz="2000" dirty="0"/>
              <a:t>Lisa Ronmark</a:t>
            </a:r>
          </a:p>
          <a:p>
            <a:r>
              <a:rPr lang="en-US" sz="2000" dirty="0"/>
              <a:t>Mobile # 1 (604) 316-4947</a:t>
            </a:r>
          </a:p>
          <a:p>
            <a:r>
              <a:rPr lang="en-US" sz="2000" dirty="0"/>
              <a:t>Email: </a:t>
            </a:r>
            <a:r>
              <a:rPr lang="en-US" sz="2000" dirty="0">
                <a:hlinkClick r:id="rId3"/>
              </a:rPr>
              <a:t>lisa@facetoface-events.com</a:t>
            </a:r>
            <a:r>
              <a:rPr lang="en-US" sz="2000" dirty="0"/>
              <a:t> </a:t>
            </a:r>
          </a:p>
          <a:p>
            <a:r>
              <a:rPr lang="en-US" sz="2000" dirty="0"/>
              <a:t>Skype: </a:t>
            </a:r>
            <a:r>
              <a:rPr lang="en-US" sz="2000" dirty="0" err="1"/>
              <a:t>lisa.ronmark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Requests/Inquiries/Schedule Updates</a:t>
            </a:r>
          </a:p>
          <a:p>
            <a:pPr lvl="1"/>
            <a:r>
              <a:rPr lang="en-US" sz="1800" dirty="0">
                <a:hlinkClick r:id="rId4"/>
              </a:rPr>
              <a:t>802info@facetoface-events.com</a:t>
            </a:r>
            <a:endParaRPr lang="en-US" sz="1800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E044ABF3-ED6E-40DE-B035-271013673E6C}"/>
              </a:ext>
            </a:extLst>
          </p:cNvPr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97E0C82F-815C-4303-AED5-0818651C76E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122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2020 Future Venues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10094912" cy="1029792"/>
          </a:xfrm>
        </p:spPr>
        <p:txBody>
          <a:bodyPr/>
          <a:lstStyle/>
          <a:p>
            <a:r>
              <a:rPr lang="en-US" dirty="0"/>
              <a:t>15-20 March 2020 </a:t>
            </a:r>
            <a:r>
              <a:rPr lang="sv-SE" dirty="0"/>
              <a:t>Hilton Atlanta, Atlanta, GA, USA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09600" y="2379752"/>
            <a:ext cx="10963132" cy="1340345"/>
          </a:xfrm>
        </p:spPr>
        <p:txBody>
          <a:bodyPr/>
          <a:lstStyle/>
          <a:p>
            <a:r>
              <a:rPr lang="en-US" dirty="0"/>
              <a:t>12-17 July 2020 </a:t>
            </a:r>
            <a:r>
              <a:rPr lang="en-US" dirty="0">
                <a:solidFill>
                  <a:schemeClr val="tx1"/>
                </a:solidFill>
              </a:rPr>
              <a:t>Sheraton Centre Montreal, Montreal, Canada</a:t>
            </a:r>
          </a:p>
          <a:p>
            <a:r>
              <a:rPr lang="en-US" dirty="0">
                <a:solidFill>
                  <a:schemeClr val="tx1"/>
                </a:solidFill>
              </a:rPr>
              <a:t> 40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 Anniversary Celebrations!!</a:t>
            </a:r>
          </a:p>
          <a:p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B7FAB641-08D5-4FC0-9CBF-DA696C27F61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7E801F79-7CC0-4F91-B7A7-55EF76FAF743}"/>
              </a:ext>
            </a:extLst>
          </p:cNvPr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 bwMode="auto">
          <a:xfrm>
            <a:off x="623392" y="3409126"/>
            <a:ext cx="10081120" cy="83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08-13 November 2020  Marriott Marquis Queen’s Park, Bangkok, Thailand</a:t>
            </a:r>
          </a:p>
          <a:p>
            <a:endParaRPr lang="en-US" sz="2000" kern="0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 bwMode="auto">
          <a:xfrm>
            <a:off x="7872263" y="2198687"/>
            <a:ext cx="4191000" cy="92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sz="2000" kern="0" dirty="0">
              <a:solidFill>
                <a:srgbClr val="FF0000"/>
              </a:solidFill>
            </a:endParaRPr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1197996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Calendar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556792"/>
            <a:ext cx="10361084" cy="4752527"/>
          </a:xfrm>
        </p:spPr>
        <p:txBody>
          <a:bodyPr/>
          <a:lstStyle/>
          <a:p>
            <a:r>
              <a:rPr lang="en-GB" dirty="0"/>
              <a:t>The WG meetings can also be added to your calendar.</a:t>
            </a:r>
          </a:p>
          <a:p>
            <a:endParaRPr lang="en-GB" dirty="0"/>
          </a:p>
          <a:p>
            <a:r>
              <a:rPr lang="en-GB" dirty="0"/>
              <a:t>802.11 WG meeting calendar is here: </a:t>
            </a:r>
            <a:r>
              <a:rPr lang="en-US" dirty="0">
                <a:hlinkClick r:id="rId2"/>
              </a:rPr>
              <a:t>http://schedule.802world.com/ics/show?group=11</a:t>
            </a:r>
            <a:r>
              <a:rPr lang="en-US" dirty="0"/>
              <a:t> </a:t>
            </a:r>
            <a:endParaRPr lang="en-GB" dirty="0"/>
          </a:p>
          <a:p>
            <a:r>
              <a:rPr lang="en-GB" dirty="0"/>
              <a:t> </a:t>
            </a:r>
          </a:p>
          <a:p>
            <a:r>
              <a:rPr lang="en-GB" dirty="0"/>
              <a:t>Other WGs and the 802 EC calendar are also available.</a:t>
            </a:r>
          </a:p>
          <a:p>
            <a:endParaRPr lang="en-GB" dirty="0"/>
          </a:p>
          <a:p>
            <a:r>
              <a:rPr lang="en-GB" dirty="0"/>
              <a:t>Note: the schedule on this calendar will be updated as will IMAT.</a:t>
            </a:r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5077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472489"/>
          </a:xfrm>
        </p:spPr>
        <p:txBody>
          <a:bodyPr/>
          <a:lstStyle/>
          <a:p>
            <a:r>
              <a:rPr lang="en-GB" dirty="0"/>
              <a:t>M3.6  II	</a:t>
            </a:r>
            <a:r>
              <a:rPr lang="en-GB"/>
              <a:t>Meeting Registration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Jon Rosdahl, Qualcomm</a:t>
            </a:r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879C1305-E1AA-40DC-9690-EEDD8E5A1F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2726713"/>
              </p:ext>
            </p:extLst>
          </p:nvPr>
        </p:nvGraphicFramePr>
        <p:xfrm>
          <a:off x="2818579" y="1680722"/>
          <a:ext cx="6552727" cy="4297680"/>
        </p:xfrm>
        <a:graphic>
          <a:graphicData uri="http://schemas.openxmlformats.org/drawingml/2006/table">
            <a:tbl>
              <a:tblPr/>
              <a:tblGrid>
                <a:gridCol w="3477980">
                  <a:extLst>
                    <a:ext uri="{9D8B030D-6E8A-4147-A177-3AD203B41FA5}">
                      <a16:colId xmlns:a16="http://schemas.microsoft.com/office/drawing/2014/main" val="2589091154"/>
                    </a:ext>
                  </a:extLst>
                </a:gridCol>
                <a:gridCol w="890505">
                  <a:extLst>
                    <a:ext uri="{9D8B030D-6E8A-4147-A177-3AD203B41FA5}">
                      <a16:colId xmlns:a16="http://schemas.microsoft.com/office/drawing/2014/main" val="1826398970"/>
                    </a:ext>
                  </a:extLst>
                </a:gridCol>
                <a:gridCol w="2184242">
                  <a:extLst>
                    <a:ext uri="{9D8B030D-6E8A-4147-A177-3AD203B41FA5}">
                      <a16:colId xmlns:a16="http://schemas.microsoft.com/office/drawing/2014/main" val="692124259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r>
                        <a:rPr lang="en-US" sz="2400" u="none" strike="noStrike" dirty="0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Primary Working Group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>
                          <a:hlinkClick r:id="rId3"/>
                        </a:rPr>
                        <a:t>668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u="none" strike="noStrike" dirty="0">
                          <a:effectLst/>
                          <a:hlinkClick r:id="rId2"/>
                        </a:rPr>
                        <a:t>99%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39777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400" dirty="0"/>
                        <a:t>    </a:t>
                      </a:r>
                      <a:r>
                        <a:rPr lang="en-US" sz="2400" u="none" strike="noStrike" dirty="0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802.1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solidFill>
                            <a:srgbClr val="808080"/>
                          </a:solidFill>
                          <a:effectLst/>
                          <a:hlinkClick r:id="rId3"/>
                        </a:rPr>
                        <a:t>76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u="none" strike="noStrike" dirty="0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11%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28461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400"/>
                        <a:t>    </a:t>
                      </a:r>
                      <a:r>
                        <a:rPr lang="en-US" sz="2400" u="none" strike="noStrike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802.3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>
                          <a:solidFill>
                            <a:srgbClr val="808080"/>
                          </a:solidFill>
                          <a:effectLst/>
                          <a:hlinkClick r:id="rId3"/>
                        </a:rPr>
                        <a:t>219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u="none" strike="noStrike" dirty="0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32%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80812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400"/>
                        <a:t>    </a:t>
                      </a:r>
                      <a:r>
                        <a:rPr lang="en-US" sz="2400" u="none" strike="noStrike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802.11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>
                          <a:solidFill>
                            <a:srgbClr val="808080"/>
                          </a:solidFill>
                          <a:effectLst/>
                          <a:hlinkClick r:id="rId3"/>
                        </a:rPr>
                        <a:t>301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u="none" strike="noStrike" dirty="0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45%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5188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400"/>
                        <a:t>    </a:t>
                      </a:r>
                      <a:r>
                        <a:rPr lang="en-US" sz="2400" u="none" strike="noStrike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802.15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>
                          <a:solidFill>
                            <a:srgbClr val="808080"/>
                          </a:solidFill>
                          <a:effectLst/>
                          <a:hlinkClick r:id="rId3"/>
                        </a:rPr>
                        <a:t>55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u="none" strike="noStrike" dirty="0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8%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887988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400"/>
                        <a:t>    </a:t>
                      </a:r>
                      <a:r>
                        <a:rPr lang="en-US" sz="2400" u="none" strike="noStrike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802.18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>
                          <a:solidFill>
                            <a:srgbClr val="808080"/>
                          </a:solidFill>
                          <a:effectLst/>
                          <a:hlinkClick r:id="rId3"/>
                        </a:rPr>
                        <a:t>6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u="none" strike="noStrike" dirty="0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1%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73582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400"/>
                        <a:t>    </a:t>
                      </a:r>
                      <a:r>
                        <a:rPr lang="en-US" sz="2400" u="none" strike="noStrike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802.19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>
                          <a:solidFill>
                            <a:srgbClr val="808080"/>
                          </a:solidFill>
                          <a:effectLst/>
                          <a:hlinkClick r:id="rId3"/>
                        </a:rPr>
                        <a:t>5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u="none" strike="noStrike" dirty="0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1%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10848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400"/>
                        <a:t>    </a:t>
                      </a:r>
                      <a:r>
                        <a:rPr lang="en-US" sz="2400" u="none" strike="noStrike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802.24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>
                          <a:solidFill>
                            <a:srgbClr val="808080"/>
                          </a:solidFill>
                          <a:effectLst/>
                          <a:hlinkClick r:id="rId3"/>
                        </a:rPr>
                        <a:t>4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u="none" strike="noStrike" dirty="0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1%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34682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2400"/>
                        <a:t>    </a:t>
                      </a:r>
                      <a:r>
                        <a:rPr lang="en-US" sz="2400" u="none" strike="noStrike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Unknown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>
                          <a:solidFill>
                            <a:srgbClr val="808080"/>
                          </a:solidFill>
                          <a:effectLst/>
                          <a:hlinkClick r:id="rId3"/>
                        </a:rPr>
                        <a:t>2</a:t>
                      </a:r>
                      <a:endParaRPr lang="en-US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u="none" strike="noStrike" dirty="0">
                          <a:solidFill>
                            <a:srgbClr val="808080"/>
                          </a:solidFill>
                          <a:effectLst/>
                          <a:hlinkClick r:id="rId2"/>
                        </a:rPr>
                        <a:t>0%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750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5957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685802"/>
            <a:ext cx="7770813" cy="609599"/>
          </a:xfrm>
        </p:spPr>
        <p:txBody>
          <a:bodyPr/>
          <a:lstStyle/>
          <a:p>
            <a:pPr rtl="0" eaLnBrk="1" fontAlgn="base" hangingPunct="1"/>
            <a:r>
              <a:rPr lang="en-US" b="0" dirty="0">
                <a:cs typeface="+mj-cs"/>
              </a:rPr>
              <a:t>M3.7</a:t>
            </a:r>
            <a:r>
              <a:rPr lang="en-US" dirty="0">
                <a:cs typeface="+mj-cs"/>
              </a:rPr>
              <a:t> </a:t>
            </a:r>
            <a:r>
              <a:rPr lang="en-US" b="0" dirty="0">
                <a:cs typeface="+mj-cs"/>
              </a:rPr>
              <a:t>Recording attendance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219" y="1219200"/>
            <a:ext cx="10460566" cy="5181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It is a </a:t>
            </a:r>
            <a:r>
              <a:rPr lang="en-GB" dirty="0">
                <a:solidFill>
                  <a:srgbClr val="FF3300"/>
                </a:solidFill>
              </a:rPr>
              <a:t>requirement</a:t>
            </a:r>
            <a:r>
              <a:rPr lang="en-GB" dirty="0"/>
              <a:t> that attendees record their participation at an 802.11 session and declare their affiliation.  This record is usually made using the IMAT attendance system.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If you wish to participate without recording attendance,  send an email per session to the WG 2</a:t>
            </a:r>
            <a:r>
              <a:rPr lang="en-GB" baseline="30000" dirty="0"/>
              <a:t>nd</a:t>
            </a:r>
            <a:r>
              <a:rPr lang="en-GB" dirty="0"/>
              <a:t> vice chair declaring your participation and affiliation.   You cannot gain or maintain 802.11 voting membership using this method.</a:t>
            </a:r>
          </a:p>
          <a:p>
            <a:pPr>
              <a:lnSpc>
                <a:spcPct val="90000"/>
              </a:lnSpc>
            </a:pPr>
            <a:r>
              <a:rPr lang="en-GB" dirty="0"/>
              <a:t>You must record 75% attendance of required 802.11 slots in a session for that session to count towards gaining or maintaining 802.11 voting membership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You need a single IEEE-SA web account</a:t>
            </a:r>
          </a:p>
          <a:p>
            <a:pPr lvl="2">
              <a:lnSpc>
                <a:spcPct val="90000"/>
              </a:lnSpc>
            </a:pPr>
            <a:r>
              <a:rPr lang="en-GB" sz="2000" dirty="0"/>
              <a:t>The IEEE SA web account requires a working email address</a:t>
            </a:r>
          </a:p>
          <a:p>
            <a:pPr lvl="2">
              <a:lnSpc>
                <a:spcPct val="90000"/>
              </a:lnSpc>
            </a:pPr>
            <a:r>
              <a:rPr lang="en-GB" sz="2000" dirty="0"/>
              <a:t>do not remove your email address from the account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Use the email address associated with that web account when registering attendance</a:t>
            </a:r>
          </a:p>
          <a:p>
            <a:pPr lvl="2">
              <a:lnSpc>
                <a:spcPct val="90000"/>
              </a:lnSpc>
            </a:pPr>
            <a:r>
              <a:rPr lang="en-GB" sz="2000" dirty="0"/>
              <a:t>If you change email addresses, update the web account,  don’t create a new web account,  or your membership status may not be calculated properly</a:t>
            </a:r>
          </a:p>
          <a:p>
            <a:pPr lvl="1">
              <a:lnSpc>
                <a:spcPct val="90000"/>
              </a:lnSpc>
            </a:pPr>
            <a:r>
              <a:rPr lang="en-GB" sz="2400" dirty="0"/>
              <a:t>Record attendance using this URL:</a:t>
            </a:r>
            <a:r>
              <a:rPr lang="en-US" sz="2400" dirty="0"/>
              <a:t>  </a:t>
            </a:r>
            <a:r>
              <a:rPr lang="en-US" sz="2400" b="1" dirty="0">
                <a:solidFill>
                  <a:schemeClr val="tx2"/>
                </a:solidFill>
              </a:rPr>
              <a:t>IMAT.IEEE.ORG/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Jon Rosdahl, Qualcomm</a:t>
            </a:r>
          </a:p>
        </p:txBody>
      </p:sp>
    </p:spTree>
    <p:extLst>
      <p:ext uri="{BB962C8B-B14F-4D97-AF65-F5344CB8AC3E}">
        <p14:creationId xmlns:p14="http://schemas.microsoft.com/office/powerpoint/2010/main" val="2613497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1" y="685802"/>
            <a:ext cx="10361084" cy="574202"/>
          </a:xfrm>
        </p:spPr>
        <p:txBody>
          <a:bodyPr/>
          <a:lstStyle/>
          <a:p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29218" y="1260005"/>
            <a:ext cx="10346267" cy="5215410"/>
          </a:xfrm>
        </p:spPr>
        <p:txBody>
          <a:bodyPr/>
          <a:lstStyle/>
          <a:p>
            <a:r>
              <a:rPr lang="en-GB" dirty="0"/>
              <a:t>   Agenda Items for 1st Vice Chair – </a:t>
            </a:r>
          </a:p>
          <a:p>
            <a:r>
              <a:rPr lang="en-GB" dirty="0"/>
              <a:t>Monday:</a:t>
            </a:r>
          </a:p>
          <a:p>
            <a:r>
              <a:rPr lang="en-GB" dirty="0"/>
              <a:t>	M3.3	II	Other WG meeting plans</a:t>
            </a:r>
          </a:p>
          <a:p>
            <a:r>
              <a:rPr lang="en-GB" dirty="0"/>
              <a:t>	M3.4	II	Meeting room locations</a:t>
            </a:r>
          </a:p>
          <a:p>
            <a:r>
              <a:rPr lang="en-GB" dirty="0"/>
              <a:t>	M3.5	II	Meeting registration </a:t>
            </a:r>
          </a:p>
          <a:p>
            <a:r>
              <a:rPr lang="en-GB" dirty="0"/>
              <a:t>	M3.6	II 	Recording attendance</a:t>
            </a:r>
          </a:p>
          <a:p>
            <a:r>
              <a:rPr lang="en-GB" dirty="0"/>
              <a:t>	M3.7	II	File server</a:t>
            </a:r>
          </a:p>
          <a:p>
            <a:r>
              <a:rPr lang="en-GB" dirty="0"/>
              <a:t>	M3.8	II	Breakfast, breaks, Social logistics</a:t>
            </a:r>
          </a:p>
          <a:p>
            <a:r>
              <a:rPr lang="en-GB" dirty="0"/>
              <a:t>	M3.9	II	Next Session reminder</a:t>
            </a:r>
          </a:p>
          <a:p>
            <a:r>
              <a:rPr lang="en-GB" dirty="0"/>
              <a:t>Friday:</a:t>
            </a:r>
          </a:p>
          <a:p>
            <a:pPr lvl="1"/>
            <a:r>
              <a:rPr lang="en-US" dirty="0"/>
              <a:t>F3.1.1  II      WG Straw Poll regarding this session location </a:t>
            </a:r>
          </a:p>
          <a:p>
            <a:pPr lvl="1"/>
            <a:r>
              <a:rPr lang="en-US" dirty="0"/>
              <a:t>F3.1.2  DT</a:t>
            </a:r>
            <a:r>
              <a:rPr lang="en-US"/>
              <a:t>	Future </a:t>
            </a:r>
            <a:r>
              <a:rPr lang="en-US" dirty="0"/>
              <a:t>venues status and discussion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Jon Rosdahl, Qualcomm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M3.8 Local File Document Server information</a:t>
            </a:r>
          </a:p>
        </p:txBody>
      </p:sp>
      <p:sp>
        <p:nvSpPr>
          <p:cNvPr id="19459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US" dirty="0"/>
          </a:p>
        </p:txBody>
      </p:sp>
      <p:sp>
        <p:nvSpPr>
          <p:cNvPr id="19460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Jon Rosdahl, Qualcomm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B3C29C-6249-4F7D-9D52-7874AF1A7FA2}"/>
              </a:ext>
            </a:extLst>
          </p:cNvPr>
          <p:cNvSpPr/>
          <p:nvPr/>
        </p:nvSpPr>
        <p:spPr>
          <a:xfrm>
            <a:off x="2279576" y="2204864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Links for Attendance, Documents, Registration and information about the session can be found at </a:t>
            </a:r>
            <a:r>
              <a:rPr lang="en-US" sz="2800" dirty="0">
                <a:solidFill>
                  <a:schemeClr val="tx1"/>
                </a:solidFill>
                <a:hlinkClick r:id="rId3"/>
              </a:rPr>
              <a:t>ieee802.linespeed.io</a:t>
            </a:r>
            <a:r>
              <a:rPr lang="en-US" sz="2800" dirty="0">
                <a:solidFill>
                  <a:schemeClr val="tx1"/>
                </a:solidFill>
              </a:rPr>
              <a:t> (we recommend creating a bookmark).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Accessible from the Local Wi-Fi network: </a:t>
            </a:r>
          </a:p>
          <a:p>
            <a:r>
              <a:rPr lang="en-US" sz="2800" dirty="0">
                <a:solidFill>
                  <a:schemeClr val="tx1"/>
                </a:solidFill>
              </a:rPr>
              <a:t>		SSID: IEEE802    -- Password: </a:t>
            </a:r>
            <a:r>
              <a:rPr lang="en-US" sz="2800" dirty="0" err="1">
                <a:solidFill>
                  <a:schemeClr val="tx1"/>
                </a:solidFill>
              </a:rPr>
              <a:t>ieeeieee</a:t>
            </a:r>
            <a:endParaRPr lang="en-US" sz="2800" dirty="0">
              <a:solidFill>
                <a:schemeClr val="tx1"/>
              </a:solidFill>
            </a:endParaRPr>
          </a:p>
          <a:p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494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B8CBAE96-A831-4057-8B3B-C03BA14F9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632889"/>
          </a:xfrm>
        </p:spPr>
        <p:txBody>
          <a:bodyPr/>
          <a:lstStyle/>
          <a:p>
            <a:r>
              <a:rPr lang="en-US" dirty="0"/>
              <a:t>3.9 Next Session reminder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1" y="4247116"/>
            <a:ext cx="4852278" cy="2191009"/>
          </a:xfrm>
        </p:spPr>
        <p:txBody>
          <a:bodyPr/>
          <a:lstStyle/>
          <a:p>
            <a:r>
              <a:rPr lang="en-GB" sz="2000" dirty="0"/>
              <a:t>Next IEEE 802 Plenary: </a:t>
            </a:r>
            <a:endParaRPr lang="en-US" sz="2000" dirty="0"/>
          </a:p>
          <a:p>
            <a:pPr marL="768359" indent="-457200">
              <a:buFont typeface="Wingdings" panose="05000000000000000000" pitchFamily="2" charset="2"/>
              <a:buChar char="§"/>
            </a:pPr>
            <a:r>
              <a:rPr lang="en-US" sz="2000" dirty="0"/>
              <a:t>Save the Date: 15-20 March 2020</a:t>
            </a:r>
          </a:p>
          <a:p>
            <a:pPr marL="1168409" lvl="1" indent="-457200">
              <a:buFont typeface="Wingdings" panose="05000000000000000000" pitchFamily="2" charset="2"/>
              <a:buChar char="§"/>
            </a:pPr>
            <a:r>
              <a:rPr lang="sv-SE" dirty="0"/>
              <a:t>Hilton Atlanta, Atlanta, GA, USA</a:t>
            </a:r>
          </a:p>
          <a:p>
            <a:pPr lvl="2"/>
            <a:r>
              <a:rPr lang="en-US" sz="2000" dirty="0"/>
              <a:t>Registration target to open: </a:t>
            </a:r>
          </a:p>
          <a:p>
            <a:pPr lvl="3"/>
            <a:r>
              <a:rPr lang="en-US" sz="2000" dirty="0"/>
              <a:t>First part of December 2019</a:t>
            </a:r>
          </a:p>
          <a:p>
            <a:pPr lvl="2"/>
            <a:r>
              <a:rPr lang="en-US" sz="2000" dirty="0"/>
              <a:t>IEEE 802 40</a:t>
            </a:r>
            <a:r>
              <a:rPr lang="en-US" sz="2000" baseline="30000" dirty="0"/>
              <a:t>th</a:t>
            </a:r>
            <a:r>
              <a:rPr lang="en-US" sz="2000" dirty="0"/>
              <a:t> Anniversary Session</a:t>
            </a:r>
            <a:endParaRPr lang="en-GB" sz="20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70D81F-90E0-4C34-B269-C3CD98A114D2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929218" y="322265"/>
            <a:ext cx="2499783" cy="284160"/>
          </a:xfrm>
        </p:spPr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Jon Rosdahl, Qualcomm</a:t>
            </a: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42317886-B549-4895-B8D1-6530506D7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1" y="1344110"/>
            <a:ext cx="6652478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Next I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EEE 802 Wireless Interim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January 12-17, 2020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Hotel Irvine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17900 Jamboree Road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Irvine, California 92614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United States 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     Map and Directions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Registration open Wednesday November 13, 2019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0147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79576" y="2636913"/>
            <a:ext cx="7772400" cy="1362075"/>
          </a:xfrm>
        </p:spPr>
        <p:txBody>
          <a:bodyPr>
            <a:normAutofit/>
          </a:bodyPr>
          <a:lstStyle/>
          <a:p>
            <a:r>
              <a:rPr lang="en-US" cap="none" dirty="0"/>
              <a:t>802.11 Mid-Week Plenary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207568" y="4293097"/>
            <a:ext cx="7772400" cy="1500187"/>
          </a:xfrm>
        </p:spPr>
        <p:txBody>
          <a:bodyPr/>
          <a:lstStyle/>
          <a:p>
            <a:r>
              <a:rPr lang="en-US" dirty="0"/>
              <a:t>Agenda Items:</a:t>
            </a:r>
          </a:p>
          <a:p>
            <a:r>
              <a:rPr lang="en-US" dirty="0"/>
              <a:t>2.5 –  Announcements</a:t>
            </a:r>
          </a:p>
          <a:p>
            <a:r>
              <a:rPr lang="en-US" dirty="0"/>
              <a:t>5.1 – Room Change Reports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0" y="333375"/>
            <a:ext cx="2500313" cy="273050"/>
          </a:xfrm>
        </p:spPr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2935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W5.1 Room Change Requests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628800"/>
            <a:ext cx="10361084" cy="4752527"/>
          </a:xfrm>
        </p:spPr>
        <p:txBody>
          <a:bodyPr/>
          <a:lstStyle/>
          <a:p>
            <a:r>
              <a:rPr lang="en-US" dirty="0"/>
              <a:t>Release:</a:t>
            </a:r>
          </a:p>
          <a:p>
            <a:endParaRPr lang="en-US" dirty="0"/>
          </a:p>
          <a:p>
            <a:r>
              <a:rPr lang="en-US" dirty="0"/>
              <a:t>Additions:    </a:t>
            </a:r>
          </a:p>
          <a:p>
            <a:pPr lvl="1"/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7372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07568" y="2204865"/>
            <a:ext cx="7772400" cy="1362075"/>
          </a:xfrm>
        </p:spPr>
        <p:txBody>
          <a:bodyPr/>
          <a:lstStyle/>
          <a:p>
            <a:r>
              <a:rPr lang="en-US" sz="3600" dirty="0"/>
              <a:t>802.11 WG Closing Plenary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063552" y="4077073"/>
            <a:ext cx="7772400" cy="1500187"/>
          </a:xfrm>
        </p:spPr>
        <p:txBody>
          <a:bodyPr/>
          <a:lstStyle/>
          <a:p>
            <a:r>
              <a:rPr lang="en-US" dirty="0"/>
              <a:t>Agenda Items:</a:t>
            </a:r>
          </a:p>
          <a:p>
            <a:r>
              <a:rPr lang="en-US" dirty="0"/>
              <a:t>3.1.1 – Straw Poll</a:t>
            </a:r>
          </a:p>
          <a:p>
            <a:r>
              <a:rPr lang="en-US" dirty="0"/>
              <a:t>3.1.2 -- Future venues status and discussion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0" y="333375"/>
            <a:ext cx="2500313" cy="273050"/>
          </a:xfrm>
        </p:spPr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788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09801" y="685801"/>
            <a:ext cx="7770813" cy="488874"/>
          </a:xfrm>
        </p:spPr>
        <p:txBody>
          <a:bodyPr/>
          <a:lstStyle/>
          <a:p>
            <a:r>
              <a:rPr lang="en-US" sz="2800" dirty="0"/>
              <a:t>F3.1.1 -Straw Poll regarding this meeting location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14401" y="1254051"/>
            <a:ext cx="10361084" cy="5246783"/>
          </a:xfrm>
        </p:spPr>
        <p:txBody>
          <a:bodyPr/>
          <a:lstStyle/>
          <a:p>
            <a:r>
              <a:rPr lang="en-US" sz="1800" dirty="0"/>
              <a:t>Straw Polls:  </a:t>
            </a:r>
          </a:p>
          <a:p>
            <a:r>
              <a:rPr lang="en-US" sz="1800" dirty="0"/>
              <a:t>How many people would like to come back to this venue? </a:t>
            </a:r>
          </a:p>
          <a:p>
            <a:pPr lvl="1"/>
            <a:r>
              <a:rPr lang="en-US" sz="1800" dirty="0"/>
              <a:t>Yes  -- No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</a:p>
        </p:txBody>
      </p:sp>
    </p:spTree>
    <p:extLst>
      <p:ext uri="{BB962C8B-B14F-4D97-AF65-F5344CB8AC3E}">
        <p14:creationId xmlns:p14="http://schemas.microsoft.com/office/powerpoint/2010/main" val="26980224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685801"/>
            <a:ext cx="7770813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F3.1.2: Future Venue Insight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218" y="1298577"/>
            <a:ext cx="10460567" cy="5176837"/>
          </a:xfrm>
        </p:spPr>
        <p:txBody>
          <a:bodyPr/>
          <a:lstStyle/>
          <a:p>
            <a:pPr lvl="0" defTabSz="914400"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US" sz="2000" dirty="0">
                <a:latin typeface="Arial"/>
                <a:cs typeface="Times New Roman" panose="02020603050405020304" pitchFamily="18" charset="0"/>
              </a:rPr>
              <a:t>Future 802 Plenary Sessions in 2020:</a:t>
            </a:r>
          </a:p>
          <a:p>
            <a:pPr lvl="0" defTabSz="914400"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US" sz="2000" b="0" dirty="0">
                <a:latin typeface="Arial"/>
                <a:cs typeface="+mn-cs"/>
              </a:rPr>
              <a:t>15-20 March 2020		</a:t>
            </a:r>
            <a:r>
              <a:rPr lang="sv-SE" sz="2000" b="0" dirty="0">
                <a:latin typeface="Arial"/>
                <a:cs typeface="+mn-cs"/>
              </a:rPr>
              <a:t>Hilton Atlanta, Atlanta, GA, USA</a:t>
            </a:r>
          </a:p>
          <a:p>
            <a:pPr lvl="0" defTabSz="914400"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US" sz="2000" b="0" dirty="0">
                <a:latin typeface="Arial"/>
                <a:cs typeface="+mn-cs"/>
              </a:rPr>
              <a:t>12-17 July 2020		Sheraton Centre Montreal, Montreal, Canada</a:t>
            </a:r>
          </a:p>
          <a:p>
            <a:pPr lvl="0" defTabSz="914400"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US" sz="2000" b="0" dirty="0">
                <a:latin typeface="Arial"/>
                <a:cs typeface="+mn-cs"/>
              </a:rPr>
              <a:t> 8-13 November 2020	Marriott Marquis Queen’s Park, Bangkok, Thailand</a:t>
            </a:r>
          </a:p>
          <a:p>
            <a:pPr marL="457200" lvl="1" indent="0" defTabSz="914400">
              <a:spcBef>
                <a:spcPct val="20000"/>
              </a:spcBef>
              <a:buClrTx/>
              <a:buSzTx/>
            </a:pPr>
            <a:endParaRPr lang="en-US" sz="1100" dirty="0">
              <a:latin typeface="Arial"/>
            </a:endParaRPr>
          </a:p>
          <a:p>
            <a:pPr marL="457200" lvl="1" indent="0" defTabSz="914400">
              <a:spcBef>
                <a:spcPct val="20000"/>
              </a:spcBef>
              <a:buClrTx/>
              <a:buSzTx/>
            </a:pPr>
            <a:endParaRPr lang="en-US" sz="1100" dirty="0">
              <a:latin typeface="Arial"/>
            </a:endParaRPr>
          </a:p>
          <a:p>
            <a:pPr lvl="0" defTabSz="914400"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US" sz="1800" dirty="0">
                <a:latin typeface="Arial"/>
                <a:cs typeface="+mn-cs"/>
              </a:rPr>
              <a:t>Contract Status doc 802 EC-16/66r9:</a:t>
            </a:r>
          </a:p>
          <a:p>
            <a:pPr marL="400050" lvl="1" indent="0" defTabSz="914400">
              <a:spcBef>
                <a:spcPct val="20000"/>
              </a:spcBef>
              <a:buClrTx/>
              <a:buSzTx/>
            </a:pPr>
            <a:r>
              <a:rPr lang="en-US" sz="1600" dirty="0">
                <a:latin typeface="Arial"/>
                <a:hlinkClick r:id="rId2"/>
              </a:rPr>
              <a:t>https://mentor.ieee.org/802-ec/dcn/16/ec-16-0066-09-00EC-802-plenary-future-venue-contract-status.xlsx</a:t>
            </a:r>
            <a:r>
              <a:rPr lang="en-US" sz="1600" dirty="0">
                <a:latin typeface="Arial"/>
              </a:rPr>
              <a:t> </a:t>
            </a:r>
          </a:p>
          <a:p>
            <a:pPr marL="400050" lvl="1" indent="0" defTabSz="914400">
              <a:spcBef>
                <a:spcPct val="20000"/>
              </a:spcBef>
              <a:buClrTx/>
              <a:buSzTx/>
            </a:pPr>
            <a:endParaRPr lang="en-US" sz="1200" dirty="0">
              <a:latin typeface="Arial"/>
            </a:endParaRPr>
          </a:p>
          <a:p>
            <a:pPr lvl="0" defTabSz="914400"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US" sz="2000" b="0" dirty="0">
                <a:latin typeface="Arial"/>
                <a:cs typeface="+mn-cs"/>
              </a:rPr>
              <a:t>Future Calendar</a:t>
            </a:r>
          </a:p>
          <a:p>
            <a:pPr marL="400050" lvl="1" indent="0" defTabSz="914400">
              <a:spcBef>
                <a:spcPct val="20000"/>
              </a:spcBef>
              <a:buClrTx/>
              <a:buSzTx/>
            </a:pPr>
            <a:r>
              <a:rPr lang="en-US" dirty="0">
                <a:latin typeface="Arial"/>
              </a:rPr>
              <a:t> </a:t>
            </a:r>
            <a:r>
              <a:rPr lang="en-US" sz="1800" dirty="0">
                <a:latin typeface="Arial"/>
              </a:rPr>
              <a:t>I have been asked to post the IEEE-SA Calendar to Mentor for your reference.</a:t>
            </a:r>
          </a:p>
          <a:p>
            <a:pPr marL="400050" lvl="1" indent="0" defTabSz="914400">
              <a:spcBef>
                <a:spcPct val="20000"/>
              </a:spcBef>
              <a:buClrTx/>
              <a:buSzTx/>
            </a:pPr>
            <a:r>
              <a:rPr lang="en-US" sz="1800" dirty="0">
                <a:latin typeface="Arial"/>
              </a:rPr>
              <a:t> I have added the 802 (and 802W) meetings as well to show the combined calendar.</a:t>
            </a:r>
          </a:p>
          <a:p>
            <a:pPr marL="400050" lvl="1" indent="0" defTabSz="914400">
              <a:spcBef>
                <a:spcPct val="20000"/>
              </a:spcBef>
              <a:buClrTx/>
              <a:buSzTx/>
            </a:pPr>
            <a:r>
              <a:rPr lang="en-US" dirty="0">
                <a:latin typeface="Arial"/>
              </a:rPr>
              <a:t>2020 Calendar:</a:t>
            </a:r>
          </a:p>
          <a:p>
            <a:pPr marL="800100" lvl="2" indent="0" defTabSz="914400">
              <a:spcBef>
                <a:spcPct val="20000"/>
              </a:spcBef>
              <a:buClrTx/>
              <a:buSzTx/>
            </a:pPr>
            <a:r>
              <a:rPr lang="en-US" sz="1600" dirty="0">
                <a:latin typeface="Arial"/>
                <a:hlinkClick r:id="rId3"/>
              </a:rPr>
              <a:t>https://mentor.ieee.org/802-ec/dcn/19/ec-19-0042-00-00EC-2020-sasb-calendar-with-802-meetings-added.doc</a:t>
            </a:r>
            <a:r>
              <a:rPr lang="en-US" sz="1600" dirty="0">
                <a:latin typeface="Arial"/>
              </a:rPr>
              <a:t> </a:t>
            </a:r>
          </a:p>
          <a:p>
            <a:pPr lvl="1"/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7867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Plenary Meeting Status File: EC-16/66r10</a:t>
            </a:r>
          </a:p>
          <a:p>
            <a:r>
              <a:rPr lang="en-US" dirty="0">
                <a:hlinkClick r:id="rId3"/>
              </a:rPr>
              <a:t>https://mentor.ieee.org/802-ec/dcn/16/ec-16-0066-10-00EC-802-plenary-future-venue-contract-status.xlsx</a:t>
            </a:r>
            <a:endParaRPr lang="en-US" dirty="0"/>
          </a:p>
          <a:p>
            <a:endParaRPr lang="en-US" dirty="0"/>
          </a:p>
          <a:p>
            <a:endParaRPr lang="en-US" dirty="0">
              <a:hlinkClick r:id="rId4"/>
            </a:endParaRPr>
          </a:p>
          <a:p>
            <a:endParaRPr lang="en-US" dirty="0">
              <a:hlinkClick r:id="rId4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09800" y="2819401"/>
            <a:ext cx="7772400" cy="1362075"/>
          </a:xfrm>
        </p:spPr>
        <p:txBody>
          <a:bodyPr/>
          <a:lstStyle/>
          <a:p>
            <a:r>
              <a:rPr lang="en-US" sz="3200" dirty="0"/>
              <a:t>Monday– </a:t>
            </a:r>
            <a:br>
              <a:rPr lang="en-US" sz="3200" dirty="0"/>
            </a:br>
            <a:r>
              <a:rPr lang="en-US" sz="3200" dirty="0"/>
              <a:t>802.11 Opening Plenary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286000" y="1219201"/>
            <a:ext cx="7772400" cy="1500187"/>
          </a:xfrm>
        </p:spPr>
        <p:txBody>
          <a:bodyPr/>
          <a:lstStyle/>
          <a:p>
            <a:r>
              <a:rPr lang="en-US" dirty="0"/>
              <a:t>802.11 First Vice Chair Report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Jon Rosdahl, Qualcomm</a:t>
            </a:r>
          </a:p>
        </p:txBody>
      </p:sp>
    </p:spTree>
    <p:extLst>
      <p:ext uri="{BB962C8B-B14F-4D97-AF65-F5344CB8AC3E}">
        <p14:creationId xmlns:p14="http://schemas.microsoft.com/office/powerpoint/2010/main" val="1264557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20914" y="725488"/>
            <a:ext cx="7770813" cy="1065213"/>
          </a:xfrm>
        </p:spPr>
        <p:txBody>
          <a:bodyPr/>
          <a:lstStyle/>
          <a:p>
            <a:r>
              <a:rPr lang="en-GB" dirty="0"/>
              <a:t>M3.3	 Other WG meeting plans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0913" y="1412777"/>
            <a:ext cx="7770813" cy="41132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>
                <a:hlinkClick r:id="rId3"/>
              </a:rPr>
              <a:t>802.1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802.3</a:t>
            </a:r>
            <a:r>
              <a:rPr lang="en-US" dirty="0"/>
              <a:t> </a:t>
            </a:r>
            <a:r>
              <a:rPr lang="en-US" dirty="0">
                <a:hlinkClick r:id="rId5"/>
              </a:rPr>
              <a:t>802.11</a:t>
            </a:r>
            <a:r>
              <a:rPr lang="en-US" dirty="0"/>
              <a:t>   </a:t>
            </a:r>
            <a:r>
              <a:rPr lang="en-US" dirty="0">
                <a:hlinkClick r:id="rId6"/>
              </a:rPr>
              <a:t>802.15</a:t>
            </a:r>
            <a:r>
              <a:rPr lang="en-US" dirty="0"/>
              <a:t>  </a:t>
            </a:r>
            <a:r>
              <a:rPr lang="en-US" dirty="0">
                <a:hlinkClick r:id="rId7"/>
              </a:rPr>
              <a:t>802.18</a:t>
            </a:r>
            <a:r>
              <a:rPr lang="en-US" dirty="0"/>
              <a:t>   </a:t>
            </a:r>
            <a:r>
              <a:rPr lang="en-US" dirty="0">
                <a:hlinkClick r:id="rId8"/>
              </a:rPr>
              <a:t>802.19</a:t>
            </a:r>
            <a:r>
              <a:rPr lang="en-US" dirty="0"/>
              <a:t>  </a:t>
            </a:r>
            <a:r>
              <a:rPr lang="en-US" dirty="0">
                <a:hlinkClick r:id="rId9"/>
              </a:rPr>
              <a:t>802.24</a:t>
            </a:r>
            <a:r>
              <a:rPr lang="en-US" dirty="0"/>
              <a:t> </a:t>
            </a:r>
          </a:p>
          <a:p>
            <a:r>
              <a:rPr lang="en-US" dirty="0"/>
              <a:t>Treasurer Report: </a:t>
            </a:r>
            <a:r>
              <a:rPr lang="en-US" dirty="0">
                <a:hlinkClick r:id="rId10"/>
              </a:rPr>
              <a:t>802 EC-19/0151r0</a:t>
            </a:r>
            <a:endParaRPr lang="en-US" dirty="0"/>
          </a:p>
          <a:p>
            <a:endParaRPr lang="en-US" dirty="0">
              <a:hlinkClick r:id="rId11"/>
            </a:endParaRPr>
          </a:p>
          <a:p>
            <a:r>
              <a:rPr lang="en-US" dirty="0">
                <a:hlinkClick r:id="rId11"/>
              </a:rPr>
              <a:t>Patent policy</a:t>
            </a:r>
            <a:r>
              <a:rPr lang="en-US" dirty="0"/>
              <a:t> (in IEEE-SA bylaws), </a:t>
            </a:r>
            <a:r>
              <a:rPr lang="en-US" dirty="0">
                <a:hlinkClick r:id="rId12"/>
              </a:rPr>
              <a:t>patent policy materials</a:t>
            </a:r>
            <a:r>
              <a:rPr lang="en-US" dirty="0"/>
              <a:t> (slide set), and </a:t>
            </a:r>
            <a:r>
              <a:rPr lang="en-US" dirty="0">
                <a:hlinkClick r:id="rId13"/>
              </a:rPr>
              <a:t>antitrust guidelines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Jon Rosdahl, Qualcomm</a:t>
            </a:r>
          </a:p>
        </p:txBody>
      </p:sp>
    </p:spTree>
    <p:extLst>
      <p:ext uri="{BB962C8B-B14F-4D97-AF65-F5344CB8AC3E}">
        <p14:creationId xmlns:p14="http://schemas.microsoft.com/office/powerpoint/2010/main" val="3273188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you need to know about the </a:t>
            </a:r>
            <a:br>
              <a:rPr lang="en-US" dirty="0"/>
            </a:br>
            <a:r>
              <a:rPr lang="en-US" dirty="0"/>
              <a:t>IEEE 802 Plenary Session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November 10-15, 2019</a:t>
            </a:r>
          </a:p>
          <a:p>
            <a:r>
              <a:rPr lang="en-US" dirty="0"/>
              <a:t>Waikoloa, Hawaii, USA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8FB26BF-073A-473C-B5E3-2277DB4DFD46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8313742" y="6532533"/>
            <a:ext cx="3041644" cy="180975"/>
          </a:xfrm>
        </p:spPr>
        <p:txBody>
          <a:bodyPr/>
          <a:lstStyle/>
          <a:p>
            <a:r>
              <a:rPr lang="en-GB" dirty="0"/>
              <a:t>Jon Rosdahl, Qualcomm</a:t>
            </a:r>
          </a:p>
        </p:txBody>
      </p:sp>
    </p:spTree>
    <p:extLst>
      <p:ext uri="{BB962C8B-B14F-4D97-AF65-F5344CB8AC3E}">
        <p14:creationId xmlns:p14="http://schemas.microsoft.com/office/powerpoint/2010/main" val="71819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Meeting Where and When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A317ADF-5B8A-4B7C-9C55-E41E33090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Scheduled Sessions</a:t>
            </a:r>
          </a:p>
          <a:p>
            <a:pPr lvl="1"/>
            <a:r>
              <a:rPr lang="en-US" dirty="0"/>
              <a:t> </a:t>
            </a:r>
            <a:r>
              <a:rPr lang="en-US" dirty="0">
                <a:hlinkClick r:id="rId2"/>
              </a:rPr>
              <a:t>http://schedule.802world.com/schedule/schedule/show</a:t>
            </a:r>
            <a:endParaRPr lang="en-US" dirty="0"/>
          </a:p>
          <a:p>
            <a:r>
              <a:rPr lang="en-US" dirty="0"/>
              <a:t>Meeting Space Maps</a:t>
            </a:r>
          </a:p>
          <a:p>
            <a:pPr lvl="1"/>
            <a:r>
              <a:rPr lang="en-US" dirty="0"/>
              <a:t>Map Page: </a:t>
            </a:r>
            <a:r>
              <a:rPr lang="en-US" dirty="0">
                <a:hlinkClick r:id="rId3"/>
              </a:rPr>
              <a:t>http://802world.org/plenary/meeting-map/</a:t>
            </a:r>
            <a:endParaRPr lang="en-US" dirty="0"/>
          </a:p>
          <a:p>
            <a:r>
              <a:rPr lang="en-US" dirty="0"/>
              <a:t>How to read room numbers on schedule</a:t>
            </a:r>
          </a:p>
          <a:p>
            <a:pPr lvl="1"/>
            <a:r>
              <a:rPr lang="en-US" dirty="0"/>
              <a:t>IEEE 802 will be using </a:t>
            </a:r>
            <a:r>
              <a:rPr lang="en-US" dirty="0" err="1"/>
              <a:t>Covention</a:t>
            </a:r>
            <a:r>
              <a:rPr lang="en-US" dirty="0"/>
              <a:t> Center at the Hilton Waikoloa, </a:t>
            </a:r>
          </a:p>
          <a:p>
            <a:pPr lvl="2"/>
            <a:r>
              <a:rPr lang="en-US" dirty="0"/>
              <a:t>Ground Floor/Lagoon Level</a:t>
            </a:r>
          </a:p>
          <a:p>
            <a:r>
              <a:rPr lang="en-US" dirty="0"/>
              <a:t>Access to Meeting Space, at Hilton Waikoloa</a:t>
            </a:r>
          </a:p>
          <a:p>
            <a:pPr lvl="1"/>
            <a:r>
              <a:rPr lang="en-US" dirty="0"/>
              <a:t>Tram Stop, Conference Center (Elevator Access)</a:t>
            </a:r>
          </a:p>
          <a:p>
            <a:pPr lvl="1"/>
            <a:r>
              <a:rPr lang="en-US" dirty="0"/>
              <a:t>Property Walking Paths (Head towards the Grand Promenade) </a:t>
            </a:r>
          </a:p>
          <a:p>
            <a:pPr lvl="1"/>
            <a:r>
              <a:rPr lang="en-US" dirty="0"/>
              <a:t>Grand Staircase from Main Lobby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AD029D0A-BDF6-4F41-B0BD-2AC5204A07A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CC777B4-AD07-4FD0-98C3-431D79DD4BC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1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Attend Sessions, Pick Up an Event Name Badge and Log Session Attendance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696013-A308-49DE-8F44-75315C1D050C}"/>
              </a:ext>
            </a:extLst>
          </p:cNvPr>
          <p:cNvSpPr txBox="1">
            <a:spLocks/>
          </p:cNvSpPr>
          <p:nvPr/>
        </p:nvSpPr>
        <p:spPr>
          <a:xfrm>
            <a:off x="676277" y="1836652"/>
            <a:ext cx="10837332" cy="45446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All sessions shall take place in the Convention Center at the Hilton Waikoloa Village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</a:b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Registration shall be located in the Grand Promenade of the Convention Center.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Name Badges, Registration and Event Information Available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Sunday November 10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th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5:00 PM – 8:00 PM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Monday November 11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th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– Thursday November 14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th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7:30 AM – 5:00 PM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Friday November 15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th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7:30 AM – 12:00 PM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Registration Website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  <a:hlinkClick r:id="rId2"/>
              </a:rPr>
              <a:t>https://www.regonline.com/builder/site/Default.aspx?EventID=2569183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Attendance Tool (IMAT)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  <a:hlinkClick r:id="rId3"/>
              </a:rPr>
              <a:t>https://imat.ieee.org/my-site/home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A5973EC-AEC4-4C89-ABA6-4E6C9DBB579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BD02C46-E43B-4CB9-A06A-CFBFAC88B8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9638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 - Meeting Network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F1683E4-D552-473F-AB7E-22B091302FC3}"/>
              </a:ext>
            </a:extLst>
          </p:cNvPr>
          <p:cNvSpPr txBox="1">
            <a:spLocks/>
          </p:cNvSpPr>
          <p:nvPr/>
        </p:nvSpPr>
        <p:spPr>
          <a:xfrm>
            <a:off x="677334" y="1447800"/>
            <a:ext cx="10371666" cy="4940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Meeting Space Network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Hilton Waikoloa Convention Center Meeting Space and Break Areas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SSID: IEEE802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Password: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ieeeieee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Wireless Encryption Protocol: WPA2 Pre Shared Key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Meeting Space Network Help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Near the meeting room Kona 1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Linespeed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Staff will be available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3837C5-ACFB-442A-A474-CB35081BD93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C21177F-8115-4E2B-8FA0-20A3385935B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370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936627"/>
          </a:xfrm>
        </p:spPr>
        <p:txBody>
          <a:bodyPr/>
          <a:lstStyle/>
          <a:p>
            <a:r>
              <a:rPr lang="en-US" dirty="0"/>
              <a:t>Getting Something to Eat and Drink</a:t>
            </a:r>
            <a:br>
              <a:rPr lang="en-US" dirty="0"/>
            </a:br>
            <a:r>
              <a:rPr lang="en-US" dirty="0"/>
              <a:t>Attendee Food and Beverage Breaks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627787-CAD3-4371-A3B5-A012C980EF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0059" y="1814661"/>
            <a:ext cx="5077884" cy="4176861"/>
          </a:xfrm>
        </p:spPr>
        <p:txBody>
          <a:bodyPr/>
          <a:lstStyle/>
          <a:p>
            <a:r>
              <a:rPr lang="en-US" sz="2400" dirty="0"/>
              <a:t>Continental Breakfast	</a:t>
            </a:r>
          </a:p>
          <a:p>
            <a:r>
              <a:rPr lang="en-US" sz="2400" dirty="0"/>
              <a:t>7:30 AM – 8:30 AM</a:t>
            </a:r>
          </a:p>
          <a:p>
            <a:endParaRPr lang="en-US" sz="2400" dirty="0"/>
          </a:p>
          <a:p>
            <a:r>
              <a:rPr lang="en-US" sz="2400" dirty="0"/>
              <a:t>AM Coffee/Tea Break	</a:t>
            </a:r>
          </a:p>
          <a:p>
            <a:r>
              <a:rPr lang="en-US" sz="2400" dirty="0"/>
              <a:t>10:00 AM – 11:00 AM</a:t>
            </a:r>
          </a:p>
          <a:p>
            <a:endParaRPr lang="en-US" sz="2400" dirty="0"/>
          </a:p>
          <a:p>
            <a:r>
              <a:rPr lang="en-US" sz="2400" dirty="0"/>
              <a:t>PM Coffee/Tea Break w/ snacks	</a:t>
            </a:r>
          </a:p>
          <a:p>
            <a:r>
              <a:rPr lang="en-US" sz="2400" dirty="0"/>
              <a:t>3:00 PM – 4:00 PM</a:t>
            </a:r>
          </a:p>
          <a:p>
            <a:r>
              <a:rPr lang="en-US" sz="2400" dirty="0"/>
              <a:t>Lagoon Lanai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4D4D1E8C-8B16-447C-931C-BBB054FA0F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67943" y="1649100"/>
            <a:ext cx="5421842" cy="4342422"/>
          </a:xfrm>
        </p:spPr>
        <p:txBody>
          <a:bodyPr/>
          <a:lstStyle/>
          <a:p>
            <a:r>
              <a:rPr lang="en-US" dirty="0"/>
              <a:t>Lunch Service</a:t>
            </a:r>
          </a:p>
          <a:p>
            <a:r>
              <a:rPr lang="en-US" dirty="0"/>
              <a:t>Monday – Thursday </a:t>
            </a:r>
          </a:p>
          <a:p>
            <a:r>
              <a:rPr lang="en-US" dirty="0"/>
              <a:t>12:00 PM– 1:30 PM</a:t>
            </a:r>
          </a:p>
          <a:p>
            <a:r>
              <a:rPr lang="en-US" dirty="0"/>
              <a:t>Friday Lunch Service	</a:t>
            </a:r>
          </a:p>
          <a:p>
            <a:r>
              <a:rPr lang="en-US" dirty="0"/>
              <a:t>For attendees of Friday Sessions </a:t>
            </a:r>
          </a:p>
          <a:p>
            <a:r>
              <a:rPr lang="en-US" dirty="0"/>
              <a:t>12:00 PM– 1:30 PM</a:t>
            </a:r>
          </a:p>
          <a:p>
            <a:r>
              <a:rPr lang="en-US" dirty="0"/>
              <a:t>Lagoon Lanai, with overflow seating Waters Edge Ballroom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A6AF729-E365-4B28-AF91-9FBA3067087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3C0996-E3DF-4D13-9BE6-CC7C07CFD632}"/>
              </a:ext>
            </a:extLst>
          </p:cNvPr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5DC3E3-18B0-4989-8998-7F6A73870603}"/>
              </a:ext>
            </a:extLst>
          </p:cNvPr>
          <p:cNvSpPr txBox="1"/>
          <p:nvPr/>
        </p:nvSpPr>
        <p:spPr>
          <a:xfrm>
            <a:off x="1771650" y="5991522"/>
            <a:ext cx="8648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Food and Beverage for Registered Attendees Only Please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209715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28163D68FE8E4D9361964FDD814FC4" ma:contentTypeVersion="10" ma:contentTypeDescription="Create a new document." ma:contentTypeScope="" ma:versionID="4311f4cbb163929799635b3533086bc5">
  <xsd:schema xmlns:xsd="http://www.w3.org/2001/XMLSchema" xmlns:xs="http://www.w3.org/2001/XMLSchema" xmlns:p="http://schemas.microsoft.com/office/2006/metadata/properties" xmlns:ns3="cc9c437c-ae0c-4066-8d90-a0f7de786127" targetNamespace="http://schemas.microsoft.com/office/2006/metadata/properties" ma:root="true" ma:fieldsID="d379333b328fc1e174c551e0217d7026" ns3:_="">
    <xsd:import namespace="cc9c437c-ae0c-4066-8d90-a0f7de7861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c437c-ae0c-4066-8d90-a0f7de7861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2F7E32F-A9A5-4832-AD00-C7EF81F6AA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c437c-ae0c-4066-8d90-a0f7de7861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5BBF3E-DFC1-4179-87F0-29AAD27D94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08BB37-C34C-4F32-A06E-9DA6495C2AE2}">
  <ds:schemaRefs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cc9c437c-ae0c-4066-8d90-a0f7de78612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69280</TotalTime>
  <Words>1690</Words>
  <Application>Microsoft Office PowerPoint</Application>
  <PresentationFormat>Widescreen</PresentationFormat>
  <Paragraphs>356</Paragraphs>
  <Slides>27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Times New Roman</vt:lpstr>
      <vt:lpstr>Trebuchet MS</vt:lpstr>
      <vt:lpstr>Wingdings</vt:lpstr>
      <vt:lpstr>Wingdings 3</vt:lpstr>
      <vt:lpstr>802-11 Theme</vt:lpstr>
      <vt:lpstr>Document</vt:lpstr>
      <vt:lpstr>  1st Vice Chair Report - Nov 2019 - Waikoloa</vt:lpstr>
      <vt:lpstr>Abstract</vt:lpstr>
      <vt:lpstr>Monday–  802.11 Opening Plenary</vt:lpstr>
      <vt:lpstr>M3.3  Other WG meeting plans </vt:lpstr>
      <vt:lpstr>What you need to know about the  IEEE 802 Plenary Session</vt:lpstr>
      <vt:lpstr>Who is Meeting Where and When</vt:lpstr>
      <vt:lpstr>Where to Attend Sessions, Pick Up an Event Name Badge and Log Session Attendance </vt:lpstr>
      <vt:lpstr>Internet  - Meeting Network</vt:lpstr>
      <vt:lpstr>Getting Something to Eat and Drink Attendee Food and Beverage Breaks</vt:lpstr>
      <vt:lpstr>Request for information from 802 Plenary WG Attendees</vt:lpstr>
      <vt:lpstr>Audio Visual</vt:lpstr>
      <vt:lpstr>Tourism Information</vt:lpstr>
      <vt:lpstr>Social Event </vt:lpstr>
      <vt:lpstr>Special Event  - Dolphin Quest in Lagoon</vt:lpstr>
      <vt:lpstr>Meeting Planner Contact Information Face to Face Events</vt:lpstr>
      <vt:lpstr>2020 Future Venues</vt:lpstr>
      <vt:lpstr>Online Calendar Schedule</vt:lpstr>
      <vt:lpstr>M3.6  II Meeting Registration</vt:lpstr>
      <vt:lpstr>M3.7 Recording attendance</vt:lpstr>
      <vt:lpstr>M3.8 Local File Document Server information</vt:lpstr>
      <vt:lpstr>3.9 Next Session reminder</vt:lpstr>
      <vt:lpstr>802.11 Mid-Week Plenary</vt:lpstr>
      <vt:lpstr>W5.1 Room Change Requests</vt:lpstr>
      <vt:lpstr>802.11 WG Closing Plenary</vt:lpstr>
      <vt:lpstr>F3.1.1 -Straw Poll regarding this meeting location</vt:lpstr>
      <vt:lpstr>F3.1.2: Future Venue Insight</vt:lpstr>
      <vt:lpstr>References</vt:lpstr>
    </vt:vector>
  </TitlesOfParts>
  <Company>Qualcomm Technologies,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1st Vice Chair Report - Nov 2019 - Waikoloa</dc:title>
  <dc:subject>November 2019</dc:subject>
  <dc:creator>Jon Rosdahl</dc:creator>
  <dc:description>Jon Rosdahl (Qualcomm)</dc:description>
  <cp:lastModifiedBy>Jon Rosdahl</cp:lastModifiedBy>
  <cp:revision>290</cp:revision>
  <cp:lastPrinted>1601-01-01T00:00:00Z</cp:lastPrinted>
  <dcterms:created xsi:type="dcterms:W3CDTF">2014-04-14T10:59:07Z</dcterms:created>
  <dcterms:modified xsi:type="dcterms:W3CDTF">2019-11-11T14:39:26Z</dcterms:modified>
  <cp:category>Report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0x010100EB28163D68FE8E4D9361964FDD814FC4</vt:lpwstr>
  </property>
</Properties>
</file>