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_rels/.rels" ContentType="application/vnd.openxmlformats-package.relationships+xml"/>
  <Override PartName="/ppt/_rels/presentation.xml.rels" ContentType="application/vnd.openxmlformats-package.relationships+xml"/>
  <Override PartName="/ppt/notesSlides/_rels/notesSlide1.xml.rels" ContentType="application/vnd.openxmlformats-package.relationships+xml"/>
  <Override PartName="/ppt/notesSlides/notesSlide1.xml" ContentType="application/vnd.openxmlformats-officedocument.presentationml.notesSlide+xml"/>
  <Override PartName="/ppt/slides/_rels/slide33.xml.rels" ContentType="application/vnd.openxmlformats-package.relationships+xml"/>
  <Override PartName="/ppt/slides/_rels/slide30.xml.rels" ContentType="application/vnd.openxmlformats-package.relationships+xml"/>
  <Override PartName="/ppt/slides/_rels/slide26.xml.rels" ContentType="application/vnd.openxmlformats-package.relationships+xml"/>
  <Override PartName="/ppt/slides/_rels/slide11.xml.rels" ContentType="application/vnd.openxmlformats-package.relationships+xml"/>
  <Override PartName="/ppt/slides/_rels/slide18.xml.rels" ContentType="application/vnd.openxmlformats-package.relationships+xml"/>
  <Override PartName="/ppt/slides/_rels/slide10.xml.rels" ContentType="application/vnd.openxmlformats-package.relationships+xml"/>
  <Override PartName="/ppt/slides/_rels/slide17.xml.rels" ContentType="application/vnd.openxmlformats-package.relationships+xml"/>
  <Override PartName="/ppt/slides/_rels/slide24.xml.rels" ContentType="application/vnd.openxmlformats-package.relationships+xml"/>
  <Override PartName="/ppt/slides/_rels/slide2.xml.rels" ContentType="application/vnd.openxmlformats-package.relationships+xml"/>
  <Override PartName="/ppt/slides/_rels/slide9.xml.rels" ContentType="application/vnd.openxmlformats-package.relationships+xml"/>
  <Override PartName="/ppt/slides/_rels/slide8.xml.rels" ContentType="application/vnd.openxmlformats-package.relationships+xml"/>
  <Override PartName="/ppt/slides/_rels/slide25.xml.rels" ContentType="application/vnd.openxmlformats-package.relationships+xml"/>
  <Override PartName="/ppt/slides/_rels/slide3.xml.rels" ContentType="application/vnd.openxmlformats-package.relationships+xml"/>
  <Override PartName="/ppt/slides/_rels/slide29.xml.rels" ContentType="application/vnd.openxmlformats-package.relationships+xml"/>
  <Override PartName="/ppt/slides/_rels/slide7.xml.rels" ContentType="application/vnd.openxmlformats-package.relationships+xml"/>
  <Override PartName="/ppt/slides/_rels/slide28.xml.rels" ContentType="application/vnd.openxmlformats-package.relationships+xml"/>
  <Override PartName="/ppt/slides/_rels/slide6.xml.rels" ContentType="application/vnd.openxmlformats-package.relationships+xml"/>
  <Override PartName="/ppt/slides/_rels/slide4.xml.rels" ContentType="application/vnd.openxmlformats-package.relationships+xml"/>
  <Override PartName="/ppt/slides/_rels/slide12.xml.rels" ContentType="application/vnd.openxmlformats-package.relationships+xml"/>
  <Override PartName="/ppt/slides/_rels/slide19.xml.rels" ContentType="application/vnd.openxmlformats-package.relationships+xml"/>
  <Override PartName="/ppt/slides/_rels/slide27.xml.rels" ContentType="application/vnd.openxmlformats-package.relationships+xml"/>
  <Override PartName="/ppt/slides/_rels/slide5.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22.xml.rels" ContentType="application/vnd.openxmlformats-package.relationships+xml"/>
  <Override PartName="/ppt/slides/_rels/slide15.xml.rels" ContentType="application/vnd.openxmlformats-package.relationships+xml"/>
  <Override PartName="/ppt/slides/_rels/slide1.xml.rels" ContentType="application/vnd.openxmlformats-package.relationships+xml"/>
  <Override PartName="/ppt/slides/_rels/slide23.xml.rels" ContentType="application/vnd.openxmlformats-package.relationships+xml"/>
  <Override PartName="/ppt/slides/_rels/slide16.xml.rels" ContentType="application/vnd.openxmlformats-package.relationships+xml"/>
  <Override PartName="/ppt/slides/_rels/slide31.xml.rels" ContentType="application/vnd.openxmlformats-package.relationships+xml"/>
  <Override PartName="/ppt/slides/_rels/slide20.xml.rels" ContentType="application/vnd.openxmlformats-package.relationships+xml"/>
  <Override PartName="/ppt/slides/_rels/slide32.xml.rels" ContentType="application/vnd.openxmlformats-package.relationships+xml"/>
  <Override PartName="/ppt/slides/_rels/slide21.xml.rels" ContentType="application/vnd.openxmlformats-package.relationships+xml"/>
  <Override PartName="/ppt/slides/slide33.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2.xml" ContentType="application/vnd.openxmlformats-officedocument.presentationml.slide+xml"/>
  <Override PartName="/ppt/slides/slide29.xml" ContentType="application/vnd.openxmlformats-officedocument.presentationml.slide+xml"/>
  <Override PartName="/ppt/slides/slide7.xml" ContentType="application/vnd.openxmlformats-officedocument.presentationml.slide+xml"/>
  <Override PartName="/ppt/slides/slide21.xml" ContentType="application/vnd.openxmlformats-officedocument.presentationml.slide+xml"/>
  <Override PartName="/ppt/slides/slide28.xml" ContentType="application/vnd.openxmlformats-officedocument.presentationml.slide+xml"/>
  <Override PartName="/ppt/slides/slide6.xml" ContentType="application/vnd.openxmlformats-officedocument.presentationml.slide+xml"/>
  <Override PartName="/ppt/slides/slide20.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24.xml" ContentType="application/vnd.openxmlformats-officedocument.presentationml.slide+xml"/>
  <Override PartName="/ppt/slides/slide2.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23.xml" ContentType="application/vnd.openxmlformats-officedocument.presentationml.slide+xml"/>
  <Override PartName="/ppt/slides/slide1.xml" ContentType="application/vnd.openxmlformats-officedocument.presentationml.slide+xml"/>
  <Override PartName="/ppt/slides/slide19.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26.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s/slide5.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Masters/_rels/slideMaster2.xml.rels" ContentType="application/vnd.openxmlformats-package.relationships+xml"/>
  <Override PartName="/ppt/slideMasters/_rels/slideMaster1.xml.rels" ContentType="application/vnd.openxmlformats-package.relationships+xml"/>
  <Override PartName="/ppt/slideMasters/_rels/slideMaster6.xml.rels" ContentType="application/vnd.openxmlformats-package.relationships+xml"/>
  <Override PartName="/ppt/slideMasters/_rels/slideMaster4.xml.rels" ContentType="application/vnd.openxmlformats-package.relationships+xml"/>
  <Override PartName="/ppt/slideMasters/_rels/slideMaster3.xml.rels" ContentType="application/vnd.openxmlformats-package.relationships+xml"/>
  <Override PartName="/ppt/slideMasters/_rels/slideMaster5.xml.rels" ContentType="application/vnd.openxmlformats-package.relationships+xml"/>
  <Override PartName="/ppt/slideMasters/slideMaster6.xml" ContentType="application/vnd.openxmlformats-officedocument.presentationml.slideMaster+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theme/theme7.xml" ContentType="application/vnd.openxmlformats-officedocument.theme+xml"/>
  <Override PartName="/ppt/theme/theme6.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presentation.xml" ContentType="application/vnd.openxmlformats-officedocument.presentationml.presentation.main+xml"/>
  <Override PartName="/ppt/notesMasters/_rels/notesMaster1.xml.rels" ContentType="application/vnd.openxmlformats-package.relationships+xml"/>
  <Override PartName="/ppt/notesMasters/notesMaster1.xml" ContentType="application/vnd.openxmlformats-officedocument.presentationml.notesMaster+xml"/>
  <Override PartName="/ppt/slideLayouts/slideLayout72.xml" ContentType="application/vnd.openxmlformats-officedocument.presentationml.slideLayout+xml"/>
  <Override PartName="/ppt/slideLayouts/slideLayout71.xml" ContentType="application/vnd.openxmlformats-officedocument.presentationml.slideLayout+xml"/>
  <Override PartName="/ppt/slideLayouts/slideLayout70.xml" ContentType="application/vnd.openxmlformats-officedocument.presentationml.slideLayout+xml"/>
  <Override PartName="/ppt/slideLayouts/slideLayout68.xml" ContentType="application/vnd.openxmlformats-officedocument.presentationml.slideLayout+xml"/>
  <Override PartName="/ppt/slideLayouts/slideLayout67.xml" ContentType="application/vnd.openxmlformats-officedocument.presentationml.slideLayout+xml"/>
  <Override PartName="/ppt/slideLayouts/slideLayout66.xml" ContentType="application/vnd.openxmlformats-officedocument.presentationml.slideLayout+xml"/>
  <Override PartName="/ppt/slideLayouts/slideLayout65.xml" ContentType="application/vnd.openxmlformats-officedocument.presentationml.slideLayout+xml"/>
  <Override PartName="/ppt/slideLayouts/slideLayout64.xml" ContentType="application/vnd.openxmlformats-officedocument.presentationml.slideLayout+xml"/>
  <Override PartName="/ppt/slideLayouts/slideLayout63.xml" ContentType="application/vnd.openxmlformats-officedocument.presentationml.slideLayout+xml"/>
  <Override PartName="/ppt/slideLayouts/slideLayout62.xml" ContentType="application/vnd.openxmlformats-officedocument.presentationml.slideLayout+xml"/>
  <Override PartName="/ppt/slideLayouts/slideLayout61.xml" ContentType="application/vnd.openxmlformats-officedocument.presentationml.slideLayout+xml"/>
  <Override PartName="/ppt/slideLayouts/slideLayout60.xml" ContentType="application/vnd.openxmlformats-officedocument.presentationml.slideLayout+xml"/>
  <Override PartName="/ppt/slideLayouts/slideLayout59.xml" ContentType="application/vnd.openxmlformats-officedocument.presentationml.slideLayout+xml"/>
  <Override PartName="/ppt/slideLayouts/slideLayout58.xml" ContentType="application/vnd.openxmlformats-officedocument.presentationml.slideLayout+xml"/>
  <Override PartName="/ppt/slideLayouts/slideLayout57.xml" ContentType="application/vnd.openxmlformats-officedocument.presentationml.slideLayout+xml"/>
  <Override PartName="/ppt/slideLayouts/slideLayout56.xml" ContentType="application/vnd.openxmlformats-officedocument.presentationml.slideLayout+xml"/>
  <Override PartName="/ppt/slideLayouts/slideLayout55.xml" ContentType="application/vnd.openxmlformats-officedocument.presentationml.slideLayout+xml"/>
  <Override PartName="/ppt/slideLayouts/slideLayout54.xml" ContentType="application/vnd.openxmlformats-officedocument.presentationml.slideLayout+xml"/>
  <Override PartName="/ppt/slideLayouts/slideLayout53.xml" ContentType="application/vnd.openxmlformats-officedocument.presentationml.slideLayout+xml"/>
  <Override PartName="/ppt/slideLayouts/slideLayout52.xml" ContentType="application/vnd.openxmlformats-officedocument.presentationml.slideLayout+xml"/>
  <Override PartName="/ppt/slideLayouts/slideLayout51.xml" ContentType="application/vnd.openxmlformats-officedocument.presentationml.slideLayout+xml"/>
  <Override PartName="/ppt/slideLayouts/_rels/slideLayout72.xml.rels" ContentType="application/vnd.openxmlformats-package.relationships+xml"/>
  <Override PartName="/ppt/slideLayouts/_rels/slideLayout71.xml.rels" ContentType="application/vnd.openxmlformats-package.relationships+xml"/>
  <Override PartName="/ppt/slideLayouts/_rels/slideLayout63.xml.rels" ContentType="application/vnd.openxmlformats-package.relationships+xml"/>
  <Override PartName="/ppt/slideLayouts/_rels/slideLayout62.xml.rels" ContentType="application/vnd.openxmlformats-package.relationships+xml"/>
  <Override PartName="/ppt/slideLayouts/_rels/slideLayout61.xml.rels" ContentType="application/vnd.openxmlformats-package.relationships+xml"/>
  <Override PartName="/ppt/slideLayouts/_rels/slideLayout60.xml.rels" ContentType="application/vnd.openxmlformats-package.relationships+xml"/>
  <Override PartName="/ppt/slideLayouts/_rels/slideLayout59.xml.rels" ContentType="application/vnd.openxmlformats-package.relationships+xml"/>
  <Override PartName="/ppt/slideLayouts/_rels/slideLayout70.xml.rels" ContentType="application/vnd.openxmlformats-package.relationships+xml"/>
  <Override PartName="/ppt/slideLayouts/_rels/slideLayout57.xml.rels" ContentType="application/vnd.openxmlformats-package.relationships+xml"/>
  <Override PartName="/ppt/slideLayouts/_rels/slideLayout56.xml.rels" ContentType="application/vnd.openxmlformats-package.relationships+xml"/>
  <Override PartName="/ppt/slideLayouts/_rels/slideLayout55.xml.rels" ContentType="application/vnd.openxmlformats-package.relationships+xml"/>
  <Override PartName="/ppt/slideLayouts/_rels/slideLayout51.xml.rels" ContentType="application/vnd.openxmlformats-package.relationships+xml"/>
  <Override PartName="/ppt/slideLayouts/_rels/slideLayout49.xml.rels" ContentType="application/vnd.openxmlformats-package.relationships+xml"/>
  <Override PartName="/ppt/slideLayouts/_rels/slideLayout48.xml.rels" ContentType="application/vnd.openxmlformats-package.relationships+xml"/>
  <Override PartName="/ppt/slideLayouts/_rels/slideLayout21.xml.rels" ContentType="application/vnd.openxmlformats-package.relationships+xml"/>
  <Override PartName="/ppt/slideLayouts/_rels/slideLayout64.xml.rels" ContentType="application/vnd.openxmlformats-package.relationships+xml"/>
  <Override PartName="/ppt/slideLayouts/_rels/slideLayout32.xml.rels" ContentType="application/vnd.openxmlformats-package.relationships+xml"/>
  <Override PartName="/ppt/slideLayouts/_rels/slideLayout31.xml.rels" ContentType="application/vnd.openxmlformats-package.relationships+xml"/>
  <Override PartName="/ppt/slideLayouts/_rels/slideLayout16.xml.rels" ContentType="application/vnd.openxmlformats-package.relationships+xml"/>
  <Override PartName="/ppt/slideLayouts/_rels/slideLayout23.xml.rels" ContentType="application/vnd.openxmlformats-package.relationships+xml"/>
  <Override PartName="/ppt/slideLayouts/_rels/slideLayout15.xml.rels" ContentType="application/vnd.openxmlformats-package.relationships+xml"/>
  <Override PartName="/ppt/slideLayouts/_rels/slideLayout22.xml.rels" ContentType="application/vnd.openxmlformats-package.relationships+xml"/>
  <Override PartName="/ppt/slideLayouts/_rels/slideLayout14.xml.rels" ContentType="application/vnd.openxmlformats-package.relationships+xml"/>
  <Override PartName="/ppt/slideLayouts/_rels/slideLayout13.xml.rels" ContentType="application/vnd.openxmlformats-package.relationships+xml"/>
  <Override PartName="/ppt/slideLayouts/_rels/slideLayout27.xml.rels" ContentType="application/vnd.openxmlformats-package.relationships+xml"/>
  <Override PartName="/ppt/slideLayouts/_rels/slideLayout19.xml.rels" ContentType="application/vnd.openxmlformats-package.relationships+xml"/>
  <Override PartName="/ppt/slideLayouts/_rels/slideLayout12.xml.rels" ContentType="application/vnd.openxmlformats-package.relationships+xml"/>
  <Override PartName="/ppt/slideLayouts/_rels/slideLayout69.xml.rels" ContentType="application/vnd.openxmlformats-package.relationships+xml"/>
  <Override PartName="/ppt/slideLayouts/_rels/slideLayout50.xml.rels" ContentType="application/vnd.openxmlformats-package.relationships+xml"/>
  <Override PartName="/ppt/slideLayouts/_rels/slideLayout5.xml.rels" ContentType="application/vnd.openxmlformats-package.relationships+xml"/>
  <Override PartName="/ppt/slideLayouts/_rels/slideLayout68.xml.rels" ContentType="application/vnd.openxmlformats-package.relationships+xml"/>
  <Override PartName="/ppt/slideLayouts/_rels/slideLayout4.xml.rels" ContentType="application/vnd.openxmlformats-package.relationships+xml"/>
  <Override PartName="/ppt/slideLayouts/_rels/slideLayout67.xml.rels" ContentType="application/vnd.openxmlformats-package.relationships+xml"/>
  <Override PartName="/ppt/slideLayouts/_rels/slideLayout3.xml.rels" ContentType="application/vnd.openxmlformats-package.relationships+xml"/>
  <Override PartName="/ppt/slideLayouts/_rels/slideLayout6.xml.rels" ContentType="application/vnd.openxmlformats-package.relationships+xml"/>
  <Override PartName="/ppt/slideLayouts/_rels/slideLayout41.xml.rels" ContentType="application/vnd.openxmlformats-package.relationships+xml"/>
  <Override PartName="/ppt/slideLayouts/_rels/slideLayout52.xml.rels" ContentType="application/vnd.openxmlformats-package.relationships+xml"/>
  <Override PartName="/ppt/slideLayouts/_rels/slideLayout7.xml.rels" ContentType="application/vnd.openxmlformats-package.relationships+xml"/>
  <Override PartName="/ppt/slideLayouts/_rels/slideLayout42.xml.rels" ContentType="application/vnd.openxmlformats-package.relationships+xml"/>
  <Override PartName="/ppt/slideLayouts/_rels/slideLayout65.xml.rels" ContentType="application/vnd.openxmlformats-package.relationships+xml"/>
  <Override PartName="/ppt/slideLayouts/_rels/slideLayout1.xml.rels" ContentType="application/vnd.openxmlformats-package.relationships+xml"/>
  <Override PartName="/ppt/slideLayouts/_rels/slideLayout53.xml.rels" ContentType="application/vnd.openxmlformats-package.relationships+xml"/>
  <Override PartName="/ppt/slideLayouts/_rels/slideLayout8.xml.rels" ContentType="application/vnd.openxmlformats-package.relationships+xml"/>
  <Override PartName="/ppt/slideLayouts/_rels/slideLayout43.xml.rels" ContentType="application/vnd.openxmlformats-package.relationships+xml"/>
  <Override PartName="/ppt/slideLayouts/_rels/slideLayout66.xml.rels" ContentType="application/vnd.openxmlformats-package.relationships+xml"/>
  <Override PartName="/ppt/slideLayouts/_rels/slideLayout2.xml.rels" ContentType="application/vnd.openxmlformats-package.relationships+xml"/>
  <Override PartName="/ppt/slideLayouts/_rels/slideLayout54.xml.rels" ContentType="application/vnd.openxmlformats-package.relationships+xml"/>
  <Override PartName="/ppt/slideLayouts/_rels/slideLayout9.xml.rels" ContentType="application/vnd.openxmlformats-package.relationships+xml"/>
  <Override PartName="/ppt/slideLayouts/_rels/slideLayout33.xml.rels" ContentType="application/vnd.openxmlformats-package.relationships+xml"/>
  <Override PartName="/ppt/slideLayouts/_rels/slideLayout44.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1.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0.xml.rels" ContentType="application/vnd.openxmlformats-package.relationships+xml"/>
  <Override PartName="/ppt/slideLayouts/_rels/slideLayout39.xml.rels" ContentType="application/vnd.openxmlformats-package.relationships+xml"/>
  <Override PartName="/ppt/slideLayouts/_rels/slideLayout58.xml.rels" ContentType="application/vnd.openxmlformats-package.relationships+xml"/>
  <Override PartName="/ppt/slideLayouts/_rels/slideLayout26.xml.rels" ContentType="application/vnd.openxmlformats-package.relationships+xml"/>
  <Override PartName="/ppt/slideLayouts/_rels/slideLayout28.xml.rels" ContentType="application/vnd.openxmlformats-package.relationships+xml"/>
  <Override PartName="/ppt/slideLayouts/_rels/slideLayout10.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34.xml.rels" ContentType="application/vnd.openxmlformats-package.relationships+xml"/>
  <Override PartName="/ppt/slideLayouts/_rels/slideLayout45.xml.rels" ContentType="application/vnd.openxmlformats-package.relationships+xml"/>
  <Override PartName="/ppt/slideLayouts/_rels/slideLayout35.xml.rels" ContentType="application/vnd.openxmlformats-package.relationships+xml"/>
  <Override PartName="/ppt/slideLayouts/_rels/slideLayout36.xml.rels" ContentType="application/vnd.openxmlformats-package.relationships+xml"/>
  <Override PartName="/ppt/slideLayouts/_rels/slideLayout37.xml.rels" ContentType="application/vnd.openxmlformats-package.relationships+xml"/>
  <Override PartName="/ppt/slideLayouts/_rels/slideLayout38.xml.rels" ContentType="application/vnd.openxmlformats-package.relationships+xml"/>
  <Override PartName="/ppt/slideLayouts/_rels/slideLayout40.xml.rels" ContentType="application/vnd.openxmlformats-package.relationships+xml"/>
  <Override PartName="/ppt/slideLayouts/_rels/slideLayout46.xml.rels" ContentType="application/vnd.openxmlformats-package.relationships+xml"/>
  <Override PartName="/ppt/slideLayouts/_rels/slideLayout47.xml.rels" ContentType="application/vnd.openxmlformats-package.relationships+xml"/>
  <Override PartName="/ppt/slideLayouts/slideLayout50.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16.xml" ContentType="application/vnd.openxmlformats-officedocument.presentationml.slideLayout+xml"/>
  <Override PartName="/ppt/slideLayouts/slideLayout48.xml" ContentType="application/vnd.openxmlformats-officedocument.presentationml.slideLayout+xml"/>
  <Override PartName="/ppt/slideLayouts/slideLayout7.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9.xml" ContentType="application/vnd.openxmlformats-officedocument.presentationml.slideLayout+xml"/>
  <Override PartName="/ppt/slideLayouts/slideLayout17.xml" ContentType="application/vnd.openxmlformats-officedocument.presentationml.slideLayout+xml"/>
  <Override PartName="/ppt/slideLayouts/slideLayout49.xml" ContentType="application/vnd.openxmlformats-officedocument.presentationml.slideLayout+xml"/>
  <Override PartName="/ppt/slideLayouts/slideLayout8.xml" ContentType="application/vnd.openxmlformats-officedocument.presentationml.slideLayout+xml"/>
  <Override PartName="/ppt/slideLayouts/slideLayout69.xml" ContentType="application/vnd.openxmlformats-officedocument.presentationml.slideLayout+xml"/>
  <Override PartName="/ppt/slideLayouts/slideLayout10.xml" ContentType="application/vnd.openxmlformats-officedocument.presentationml.slideLayout+xml"/>
  <Override PartName="/ppt/slideLayouts/slideLayout18.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1.xml" ContentType="application/vnd.openxmlformats-officedocument.presentationml.slideLayout+xml"/>
  <Override PartName="/ppt/slideLayouts/slideLayout42.xml" ContentType="application/vnd.openxmlformats-officedocument.presentationml.slideLayout+xml"/>
  <Override PartName="/ppt/slideLayouts/slideLayout2.xml" ContentType="application/vnd.openxmlformats-officedocument.presentationml.slideLayout+xml"/>
  <Override PartName="/ppt/slideLayouts/slideLayout43.xml" ContentType="application/vnd.openxmlformats-officedocument.presentationml.slideLayout+xml"/>
  <Override PartName="/ppt/slideLayouts/slideLayout3.xml" ContentType="application/vnd.openxmlformats-officedocument.presentationml.slideLayout+xml"/>
  <Override PartName="/ppt/slideLayouts/slideLayout44.xml" ContentType="application/vnd.openxmlformats-officedocument.presentationml.slideLayout+xml"/>
  <Override PartName="/ppt/slideLayouts/slideLayout4.xml" ContentType="application/vnd.openxmlformats-officedocument.presentationml.slideLayout+xml"/>
  <Override PartName="/ppt/slideLayouts/slideLayout45.xml" ContentType="application/vnd.openxmlformats-officedocument.presentationml.slideLayout+xml"/>
  <Override PartName="/ppt/slideLayouts/slideLayout5.xml" ContentType="application/vnd.openxmlformats-officedocument.presentationml.slideLayout+xml"/>
  <Override PartName="/ppt/slideLayouts/slideLayout46.xml" ContentType="application/vnd.openxmlformats-officedocument.presentationml.slideLayout+xml"/>
  <Override PartName="/ppt/slideLayouts/slideLayout6.xml" ContentType="application/vnd.openxmlformats-officedocument.presentationml.slideLayout+xml"/>
  <Override PartName="/ppt/slideLayouts/slideLayout47.xml" ContentType="application/vnd.openxmlformats-officedocument.presentationml.slideLayout+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 id="214748371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Lst>
  <p:sldSz cx="9144000" cy="6858000"/>
  <p:notesSz cx="6934200" cy="9280525"/>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notesMaster" Target="notesMasters/notesMaster1.xml"/><Relationship Id="rId9" Type="http://schemas.openxmlformats.org/officeDocument/2006/relationships/slide" Target="slides/slide1.xml"/><Relationship Id="rId10" Type="http://schemas.openxmlformats.org/officeDocument/2006/relationships/slide" Target="slides/slide2.xml"/><Relationship Id="rId11" Type="http://schemas.openxmlformats.org/officeDocument/2006/relationships/slide" Target="slides/slide3.xml"/><Relationship Id="rId12" Type="http://schemas.openxmlformats.org/officeDocument/2006/relationships/slide" Target="slides/slide4.xml"/><Relationship Id="rId13" Type="http://schemas.openxmlformats.org/officeDocument/2006/relationships/slide" Target="slides/slide5.xml"/><Relationship Id="rId14" Type="http://schemas.openxmlformats.org/officeDocument/2006/relationships/slide" Target="slides/slide6.xml"/><Relationship Id="rId15" Type="http://schemas.openxmlformats.org/officeDocument/2006/relationships/slide" Target="slides/slide7.xml"/><Relationship Id="rId16" Type="http://schemas.openxmlformats.org/officeDocument/2006/relationships/slide" Target="slides/slide8.xml"/><Relationship Id="rId17" Type="http://schemas.openxmlformats.org/officeDocument/2006/relationships/slide" Target="slides/slide9.xml"/><Relationship Id="rId18" Type="http://schemas.openxmlformats.org/officeDocument/2006/relationships/slide" Target="slides/slide10.xml"/><Relationship Id="rId19" Type="http://schemas.openxmlformats.org/officeDocument/2006/relationships/slide" Target="slides/slide11.xml"/><Relationship Id="rId20" Type="http://schemas.openxmlformats.org/officeDocument/2006/relationships/slide" Target="slides/slide12.xml"/><Relationship Id="rId21" Type="http://schemas.openxmlformats.org/officeDocument/2006/relationships/slide" Target="slides/slide13.xml"/><Relationship Id="rId22" Type="http://schemas.openxmlformats.org/officeDocument/2006/relationships/slide" Target="slides/slide14.xml"/><Relationship Id="rId23" Type="http://schemas.openxmlformats.org/officeDocument/2006/relationships/slide" Target="slides/slide15.xml"/><Relationship Id="rId24" Type="http://schemas.openxmlformats.org/officeDocument/2006/relationships/slide" Target="slides/slide16.xml"/><Relationship Id="rId25" Type="http://schemas.openxmlformats.org/officeDocument/2006/relationships/slide" Target="slides/slide17.xml"/><Relationship Id="rId26" Type="http://schemas.openxmlformats.org/officeDocument/2006/relationships/slide" Target="slides/slide18.xml"/><Relationship Id="rId27" Type="http://schemas.openxmlformats.org/officeDocument/2006/relationships/slide" Target="slides/slide19.xml"/><Relationship Id="rId28" Type="http://schemas.openxmlformats.org/officeDocument/2006/relationships/slide" Target="slides/slide20.xml"/><Relationship Id="rId29" Type="http://schemas.openxmlformats.org/officeDocument/2006/relationships/slide" Target="slides/slide21.xml"/><Relationship Id="rId30" Type="http://schemas.openxmlformats.org/officeDocument/2006/relationships/slide" Target="slides/slide22.xml"/><Relationship Id="rId31" Type="http://schemas.openxmlformats.org/officeDocument/2006/relationships/slide" Target="slides/slide23.xml"/><Relationship Id="rId32" Type="http://schemas.openxmlformats.org/officeDocument/2006/relationships/slide" Target="slides/slide24.xml"/><Relationship Id="rId33" Type="http://schemas.openxmlformats.org/officeDocument/2006/relationships/slide" Target="slides/slide25.xml"/><Relationship Id="rId34" Type="http://schemas.openxmlformats.org/officeDocument/2006/relationships/slide" Target="slides/slide26.xml"/><Relationship Id="rId35" Type="http://schemas.openxmlformats.org/officeDocument/2006/relationships/slide" Target="slides/slide27.xml"/><Relationship Id="rId36" Type="http://schemas.openxmlformats.org/officeDocument/2006/relationships/slide" Target="slides/slide28.xml"/><Relationship Id="rId37" Type="http://schemas.openxmlformats.org/officeDocument/2006/relationships/slide" Target="slides/slide29.xml"/><Relationship Id="rId38" Type="http://schemas.openxmlformats.org/officeDocument/2006/relationships/slide" Target="slides/slide30.xml"/><Relationship Id="rId39" Type="http://schemas.openxmlformats.org/officeDocument/2006/relationships/slide" Target="slides/slide31.xml"/><Relationship Id="rId40" Type="http://schemas.openxmlformats.org/officeDocument/2006/relationships/slide" Target="slides/slide32.xml"/><Relationship Id="rId41" Type="http://schemas.openxmlformats.org/officeDocument/2006/relationships/slide" Target="slides/slide33.xml"/>
</Relationships>
</file>

<file path=ppt/notesMasters/_rels/notesMaster1.xml.rels><?xml version="1.0" encoding="UTF-8"?>
<Relationships xmlns="http://schemas.openxmlformats.org/package/2006/relationships"><Relationship Id="rId1" Type="http://schemas.openxmlformats.org/officeDocument/2006/relationships/theme" Target="../theme/theme7.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2" name="PlaceHolder 1"/>
          <p:cNvSpPr>
            <a:spLocks noGrp="1"/>
          </p:cNvSpPr>
          <p:nvPr>
            <p:ph type="sldImg"/>
          </p:nvPr>
        </p:nvSpPr>
        <p:spPr>
          <a:xfrm>
            <a:off x="216000" y="812520"/>
            <a:ext cx="7127280" cy="4008960"/>
          </a:xfrm>
          <a:prstGeom prst="rect">
            <a:avLst/>
          </a:prstGeom>
        </p:spPr>
        <p:txBody>
          <a:bodyPr lIns="0" rIns="0" tIns="0" bIns="0" anchor="ctr">
            <a:noAutofit/>
          </a:bodyPr>
          <a:p>
            <a:pPr algn="ctr"/>
            <a:r>
              <a:rPr b="0" lang="sv-SE" sz="4400" spc="-1" strike="noStrike">
                <a:latin typeface="DejaVu Sans"/>
              </a:rPr>
              <a:t>Click to move the slide</a:t>
            </a:r>
            <a:endParaRPr b="0" lang="sv-SE" sz="4400" spc="-1" strike="noStrike">
              <a:latin typeface="DejaVu Sans"/>
            </a:endParaRPr>
          </a:p>
        </p:txBody>
      </p:sp>
      <p:sp>
        <p:nvSpPr>
          <p:cNvPr id="253" name="PlaceHolder 2"/>
          <p:cNvSpPr>
            <a:spLocks noGrp="1"/>
          </p:cNvSpPr>
          <p:nvPr>
            <p:ph type="body"/>
          </p:nvPr>
        </p:nvSpPr>
        <p:spPr>
          <a:xfrm>
            <a:off x="756000" y="5078520"/>
            <a:ext cx="6047640" cy="4811040"/>
          </a:xfrm>
          <a:prstGeom prst="rect">
            <a:avLst/>
          </a:prstGeom>
        </p:spPr>
        <p:txBody>
          <a:bodyPr lIns="0" rIns="0" tIns="0" bIns="0">
            <a:noAutofit/>
          </a:bodyPr>
          <a:p>
            <a:r>
              <a:rPr b="0" lang="sv-SE" sz="2000" spc="-1" strike="noStrike">
                <a:latin typeface="DejaVu Sans"/>
              </a:rPr>
              <a:t>Click to edit the notes format</a:t>
            </a:r>
            <a:endParaRPr b="0" lang="sv-SE" sz="2000" spc="-1" strike="noStrike">
              <a:latin typeface="DejaVu Sans"/>
            </a:endParaRPr>
          </a:p>
        </p:txBody>
      </p:sp>
      <p:sp>
        <p:nvSpPr>
          <p:cNvPr id="254" name="PlaceHolder 3"/>
          <p:cNvSpPr>
            <a:spLocks noGrp="1"/>
          </p:cNvSpPr>
          <p:nvPr>
            <p:ph type="hdr"/>
          </p:nvPr>
        </p:nvSpPr>
        <p:spPr>
          <a:xfrm>
            <a:off x="0" y="0"/>
            <a:ext cx="3280680" cy="534240"/>
          </a:xfrm>
          <a:prstGeom prst="rect">
            <a:avLst/>
          </a:prstGeom>
        </p:spPr>
        <p:txBody>
          <a:bodyPr lIns="0" rIns="0" tIns="0" bIns="0">
            <a:noAutofit/>
          </a:bodyPr>
          <a:p>
            <a:r>
              <a:rPr b="0" lang="sv-SE" sz="1400" spc="-1" strike="noStrike">
                <a:latin typeface="DejaVu Serif"/>
              </a:rPr>
              <a:t> </a:t>
            </a:r>
            <a:endParaRPr b="0" lang="sv-SE" sz="1400" spc="-1" strike="noStrike">
              <a:latin typeface="DejaVu Serif"/>
            </a:endParaRPr>
          </a:p>
        </p:txBody>
      </p:sp>
      <p:sp>
        <p:nvSpPr>
          <p:cNvPr id="255" name="PlaceHolder 4"/>
          <p:cNvSpPr>
            <a:spLocks noGrp="1"/>
          </p:cNvSpPr>
          <p:nvPr>
            <p:ph type="dt"/>
          </p:nvPr>
        </p:nvSpPr>
        <p:spPr>
          <a:xfrm>
            <a:off x="4278960" y="0"/>
            <a:ext cx="3280680" cy="534240"/>
          </a:xfrm>
          <a:prstGeom prst="rect">
            <a:avLst/>
          </a:prstGeom>
        </p:spPr>
        <p:txBody>
          <a:bodyPr lIns="0" rIns="0" tIns="0" bIns="0">
            <a:noAutofit/>
          </a:bodyPr>
          <a:p>
            <a:pPr algn="r"/>
            <a:r>
              <a:rPr b="0" lang="sv-SE" sz="1400" spc="-1" strike="noStrike">
                <a:latin typeface="DejaVu Serif"/>
              </a:rPr>
              <a:t> </a:t>
            </a:r>
            <a:endParaRPr b="0" lang="sv-SE" sz="1400" spc="-1" strike="noStrike">
              <a:latin typeface="DejaVu Serif"/>
            </a:endParaRPr>
          </a:p>
        </p:txBody>
      </p:sp>
      <p:sp>
        <p:nvSpPr>
          <p:cNvPr id="256" name="PlaceHolder 5"/>
          <p:cNvSpPr>
            <a:spLocks noGrp="1"/>
          </p:cNvSpPr>
          <p:nvPr>
            <p:ph type="ftr"/>
          </p:nvPr>
        </p:nvSpPr>
        <p:spPr>
          <a:xfrm>
            <a:off x="0" y="10157400"/>
            <a:ext cx="3280680" cy="534240"/>
          </a:xfrm>
          <a:prstGeom prst="rect">
            <a:avLst/>
          </a:prstGeom>
        </p:spPr>
        <p:txBody>
          <a:bodyPr lIns="0" rIns="0" tIns="0" bIns="0" anchor="b">
            <a:noAutofit/>
          </a:bodyPr>
          <a:p>
            <a:r>
              <a:rPr b="0" lang="sv-SE" sz="1400" spc="-1" strike="noStrike">
                <a:latin typeface="DejaVu Serif"/>
              </a:rPr>
              <a:t> </a:t>
            </a:r>
            <a:endParaRPr b="0" lang="sv-SE" sz="1400" spc="-1" strike="noStrike">
              <a:latin typeface="DejaVu Serif"/>
            </a:endParaRPr>
          </a:p>
        </p:txBody>
      </p:sp>
      <p:sp>
        <p:nvSpPr>
          <p:cNvPr id="257" name="PlaceHolder 6"/>
          <p:cNvSpPr>
            <a:spLocks noGrp="1"/>
          </p:cNvSpPr>
          <p:nvPr>
            <p:ph type="sldNum"/>
          </p:nvPr>
        </p:nvSpPr>
        <p:spPr>
          <a:xfrm>
            <a:off x="4278960" y="10157400"/>
            <a:ext cx="3280680" cy="534240"/>
          </a:xfrm>
          <a:prstGeom prst="rect">
            <a:avLst/>
          </a:prstGeom>
        </p:spPr>
        <p:txBody>
          <a:bodyPr lIns="0" rIns="0" tIns="0" bIns="0" anchor="b">
            <a:noAutofit/>
          </a:bodyPr>
          <a:p>
            <a:pPr algn="r"/>
            <a:fld id="{99038AE4-3D93-4C9A-BA28-902E0535DB8C}" type="slidenum">
              <a:rPr b="0" lang="sv-SE" sz="1400" spc="-1" strike="noStrike">
                <a:latin typeface="DejaVu Serif"/>
              </a:rPr>
              <a:t>1</a:t>
            </a:fld>
            <a:endParaRPr b="0" lang="sv-SE" sz="1400" spc="-1" strike="noStrike">
              <a:latin typeface="DejaVu Serif"/>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4" name="CustomShape 1"/>
          <p:cNvSpPr/>
          <p:nvPr/>
        </p:nvSpPr>
        <p:spPr>
          <a:xfrm>
            <a:off x="5640480" y="96840"/>
            <a:ext cx="637200" cy="208440"/>
          </a:xfrm>
          <a:prstGeom prst="rect">
            <a:avLst/>
          </a:prstGeom>
          <a:noFill/>
          <a:ln w="9360">
            <a:noFill/>
          </a:ln>
        </p:spPr>
        <p:style>
          <a:lnRef idx="0"/>
          <a:fillRef idx="0"/>
          <a:effectRef idx="0"/>
          <a:fontRef idx="minor"/>
        </p:style>
        <p:txBody>
          <a:bodyPr lIns="0" rIns="0" tIns="0" bIns="0" anchor="b">
            <a:noAutofit/>
          </a:bodyPr>
          <a:p>
            <a:pPr algn="r">
              <a:lnSpc>
                <a:spcPct val="100000"/>
              </a:lnSpc>
            </a:pPr>
            <a:r>
              <a:rPr b="1" lang="sv-SE" sz="1400" spc="-1" strike="noStrike">
                <a:solidFill>
                  <a:srgbClr val="000000"/>
                </a:solidFill>
                <a:latin typeface="Times New Roman"/>
                <a:ea typeface="MS Gothic"/>
              </a:rPr>
              <a:t>doc.: IEEE 802.11-yy/xxxxr0</a:t>
            </a:r>
            <a:endParaRPr b="0" lang="sv-SE" sz="1400" spc="-1" strike="noStrike">
              <a:latin typeface="DejaVu Sans"/>
            </a:endParaRPr>
          </a:p>
        </p:txBody>
      </p:sp>
      <p:sp>
        <p:nvSpPr>
          <p:cNvPr id="435" name="CustomShape 2"/>
          <p:cNvSpPr/>
          <p:nvPr/>
        </p:nvSpPr>
        <p:spPr>
          <a:xfrm>
            <a:off x="654120" y="96840"/>
            <a:ext cx="822960" cy="20844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400" spc="-1" strike="noStrike">
                <a:solidFill>
                  <a:srgbClr val="000000"/>
                </a:solidFill>
                <a:latin typeface="Times New Roman"/>
                <a:ea typeface="MS Gothic"/>
              </a:rPr>
              <a:t>Month Year</a:t>
            </a:r>
            <a:endParaRPr b="0" lang="sv-SE" sz="1400" spc="-1" strike="noStrike">
              <a:latin typeface="DejaVu Sans"/>
            </a:endParaRPr>
          </a:p>
        </p:txBody>
      </p:sp>
      <p:sp>
        <p:nvSpPr>
          <p:cNvPr id="436" name="CustomShape 3"/>
          <p:cNvSpPr/>
          <p:nvPr/>
        </p:nvSpPr>
        <p:spPr>
          <a:xfrm>
            <a:off x="5357880" y="8985240"/>
            <a:ext cx="91980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John Doe, Some Company</a:t>
            </a:r>
            <a:endParaRPr b="0" lang="sv-SE" sz="1200" spc="-1" strike="noStrike">
              <a:latin typeface="DejaVu Sans"/>
            </a:endParaRPr>
          </a:p>
        </p:txBody>
      </p:sp>
      <p:sp>
        <p:nvSpPr>
          <p:cNvPr id="437" name="CustomShape 4"/>
          <p:cNvSpPr/>
          <p:nvPr/>
        </p:nvSpPr>
        <p:spPr>
          <a:xfrm>
            <a:off x="3222720" y="8985240"/>
            <a:ext cx="508680" cy="36108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Page </a:t>
            </a:r>
            <a:fld id="{B8DE1527-9FD0-45D0-9589-9E3D88CEC975}"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438" name="CustomShape 5"/>
          <p:cNvSpPr/>
          <p:nvPr/>
        </p:nvSpPr>
        <p:spPr>
          <a:xfrm>
            <a:off x="1154160" y="701640"/>
            <a:ext cx="4623480" cy="3466080"/>
          </a:xfrm>
          <a:prstGeom prst="rect">
            <a:avLst/>
          </a:prstGeom>
          <a:solidFill>
            <a:srgbClr val="ffffff"/>
          </a:solidFill>
          <a:ln w="9360">
            <a:solidFill>
              <a:srgbClr val="000000"/>
            </a:solidFill>
            <a:miter/>
          </a:ln>
        </p:spPr>
        <p:style>
          <a:lnRef idx="0"/>
          <a:fillRef idx="0"/>
          <a:effectRef idx="0"/>
          <a:fontRef idx="minor"/>
        </p:style>
      </p:sp>
      <p:sp>
        <p:nvSpPr>
          <p:cNvPr id="439" name="PlaceHolder 6"/>
          <p:cNvSpPr>
            <a:spLocks noGrp="1"/>
          </p:cNvSpPr>
          <p:nvPr>
            <p:ph type="body"/>
          </p:nvPr>
        </p:nvSpPr>
        <p:spPr>
          <a:xfrm>
            <a:off x="923760" y="4408560"/>
            <a:ext cx="5083920" cy="4267800"/>
          </a:xfrm>
          <a:prstGeom prst="rect">
            <a:avLst/>
          </a:prstGeom>
        </p:spPr>
        <p:txBody>
          <a:bodyPr lIns="93600" rIns="93600" tIns="46080" bIns="46080" anchor="ctr">
            <a:noAutofit/>
          </a:bodyPr>
          <a:p>
            <a:endParaRPr b="0" lang="sv-SE" sz="2000" spc="-1" strike="noStrike">
              <a:latin typeface="DejaVu Sans"/>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28" name="PlaceHolder 2"/>
          <p:cNvSpPr>
            <a:spLocks noGrp="1"/>
          </p:cNvSpPr>
          <p:nvPr>
            <p:ph type="body"/>
          </p:nvPr>
        </p:nvSpPr>
        <p:spPr>
          <a:xfrm>
            <a:off x="457200" y="1604520"/>
            <a:ext cx="8229240" cy="1896840"/>
          </a:xfrm>
          <a:prstGeom prst="rect">
            <a:avLst/>
          </a:prstGeom>
        </p:spPr>
        <p:txBody>
          <a:bodyPr lIns="0" rIns="0" tIns="0" bIns="0">
            <a:normAutofit/>
          </a:bodyPr>
          <a:p>
            <a:endParaRPr b="0" lang="sv-SE" sz="3200" spc="-1" strike="noStrike">
              <a:latin typeface="DejaVu Sans"/>
            </a:endParaRPr>
          </a:p>
        </p:txBody>
      </p:sp>
      <p:sp>
        <p:nvSpPr>
          <p:cNvPr id="29" name="PlaceHolder 3"/>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31"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32"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33"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
        <p:nvSpPr>
          <p:cNvPr id="34" name="PlaceHolder 5"/>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36" name="PlaceHolder 2"/>
          <p:cNvSpPr>
            <a:spLocks noGrp="1"/>
          </p:cNvSpPr>
          <p:nvPr>
            <p:ph type="body"/>
          </p:nvPr>
        </p:nvSpPr>
        <p:spPr>
          <a:xfrm>
            <a:off x="457200" y="1604520"/>
            <a:ext cx="2649600" cy="1896840"/>
          </a:xfrm>
          <a:prstGeom prst="rect">
            <a:avLst/>
          </a:prstGeom>
        </p:spPr>
        <p:txBody>
          <a:bodyPr lIns="0" rIns="0" tIns="0" bIns="0">
            <a:normAutofit/>
          </a:bodyPr>
          <a:p>
            <a:endParaRPr b="0" lang="sv-SE" sz="3200" spc="-1" strike="noStrike">
              <a:latin typeface="DejaVu Sans"/>
            </a:endParaRPr>
          </a:p>
        </p:txBody>
      </p:sp>
      <p:sp>
        <p:nvSpPr>
          <p:cNvPr id="37" name="PlaceHolder 3"/>
          <p:cNvSpPr>
            <a:spLocks noGrp="1"/>
          </p:cNvSpPr>
          <p:nvPr>
            <p:ph type="body"/>
          </p:nvPr>
        </p:nvSpPr>
        <p:spPr>
          <a:xfrm>
            <a:off x="3239640" y="1604520"/>
            <a:ext cx="2649600" cy="1896840"/>
          </a:xfrm>
          <a:prstGeom prst="rect">
            <a:avLst/>
          </a:prstGeom>
        </p:spPr>
        <p:txBody>
          <a:bodyPr lIns="0" rIns="0" tIns="0" bIns="0">
            <a:normAutofit/>
          </a:bodyPr>
          <a:p>
            <a:endParaRPr b="0" lang="sv-SE" sz="3200" spc="-1" strike="noStrike">
              <a:latin typeface="DejaVu Sans"/>
            </a:endParaRPr>
          </a:p>
        </p:txBody>
      </p:sp>
      <p:sp>
        <p:nvSpPr>
          <p:cNvPr id="38" name="PlaceHolder 4"/>
          <p:cNvSpPr>
            <a:spLocks noGrp="1"/>
          </p:cNvSpPr>
          <p:nvPr>
            <p:ph type="body"/>
          </p:nvPr>
        </p:nvSpPr>
        <p:spPr>
          <a:xfrm>
            <a:off x="6022080" y="1604520"/>
            <a:ext cx="2649600" cy="1896840"/>
          </a:xfrm>
          <a:prstGeom prst="rect">
            <a:avLst/>
          </a:prstGeom>
        </p:spPr>
        <p:txBody>
          <a:bodyPr lIns="0" rIns="0" tIns="0" bIns="0">
            <a:normAutofit/>
          </a:bodyPr>
          <a:p>
            <a:endParaRPr b="0" lang="sv-SE" sz="3200" spc="-1" strike="noStrike">
              <a:latin typeface="DejaVu Sans"/>
            </a:endParaRPr>
          </a:p>
        </p:txBody>
      </p:sp>
      <p:sp>
        <p:nvSpPr>
          <p:cNvPr id="39" name="PlaceHolder 5"/>
          <p:cNvSpPr>
            <a:spLocks noGrp="1"/>
          </p:cNvSpPr>
          <p:nvPr>
            <p:ph type="body"/>
          </p:nvPr>
        </p:nvSpPr>
        <p:spPr>
          <a:xfrm>
            <a:off x="457200" y="3682080"/>
            <a:ext cx="2649600" cy="1896840"/>
          </a:xfrm>
          <a:prstGeom prst="rect">
            <a:avLst/>
          </a:prstGeom>
        </p:spPr>
        <p:txBody>
          <a:bodyPr lIns="0" rIns="0" tIns="0" bIns="0">
            <a:normAutofit/>
          </a:bodyPr>
          <a:p>
            <a:endParaRPr b="0" lang="sv-SE" sz="3200" spc="-1" strike="noStrike">
              <a:latin typeface="DejaVu Sans"/>
            </a:endParaRPr>
          </a:p>
        </p:txBody>
      </p:sp>
      <p:sp>
        <p:nvSpPr>
          <p:cNvPr id="40" name="PlaceHolder 6"/>
          <p:cNvSpPr>
            <a:spLocks noGrp="1"/>
          </p:cNvSpPr>
          <p:nvPr>
            <p:ph type="body"/>
          </p:nvPr>
        </p:nvSpPr>
        <p:spPr>
          <a:xfrm>
            <a:off x="3239640" y="3682080"/>
            <a:ext cx="2649600" cy="1896840"/>
          </a:xfrm>
          <a:prstGeom prst="rect">
            <a:avLst/>
          </a:prstGeom>
        </p:spPr>
        <p:txBody>
          <a:bodyPr lIns="0" rIns="0" tIns="0" bIns="0">
            <a:normAutofit/>
          </a:bodyPr>
          <a:p>
            <a:endParaRPr b="0" lang="sv-SE" sz="3200" spc="-1" strike="noStrike">
              <a:latin typeface="DejaVu Sans"/>
            </a:endParaRPr>
          </a:p>
        </p:txBody>
      </p:sp>
      <p:sp>
        <p:nvSpPr>
          <p:cNvPr id="41" name="PlaceHolder 7"/>
          <p:cNvSpPr>
            <a:spLocks noGrp="1"/>
          </p:cNvSpPr>
          <p:nvPr>
            <p:ph type="body"/>
          </p:nvPr>
        </p:nvSpPr>
        <p:spPr>
          <a:xfrm>
            <a:off x="6022080" y="3682080"/>
            <a:ext cx="26496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8"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49" name="PlaceHolder 2"/>
          <p:cNvSpPr>
            <a:spLocks noGrp="1"/>
          </p:cNvSpPr>
          <p:nvPr>
            <p:ph type="subTitle"/>
          </p:nvPr>
        </p:nvSpPr>
        <p:spPr>
          <a:xfrm>
            <a:off x="457200" y="1604520"/>
            <a:ext cx="8229240" cy="397728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51" name="PlaceHolder 2"/>
          <p:cNvSpPr>
            <a:spLocks noGrp="1"/>
          </p:cNvSpPr>
          <p:nvPr>
            <p:ph type="body"/>
          </p:nvPr>
        </p:nvSpPr>
        <p:spPr>
          <a:xfrm>
            <a:off x="457200" y="1604520"/>
            <a:ext cx="822924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53"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54"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5"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6" name="PlaceHolder 1"/>
          <p:cNvSpPr>
            <a:spLocks noGrp="1"/>
          </p:cNvSpPr>
          <p:nvPr>
            <p:ph type="subTitle"/>
          </p:nvPr>
        </p:nvSpPr>
        <p:spPr>
          <a:xfrm>
            <a:off x="144000" y="1584000"/>
            <a:ext cx="8229240" cy="530784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58"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59"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
        <p:nvSpPr>
          <p:cNvPr id="60"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7" name="PlaceHolder 2"/>
          <p:cNvSpPr>
            <a:spLocks noGrp="1"/>
          </p:cNvSpPr>
          <p:nvPr>
            <p:ph type="subTitle"/>
          </p:nvPr>
        </p:nvSpPr>
        <p:spPr>
          <a:xfrm>
            <a:off x="457200" y="1604520"/>
            <a:ext cx="8229240" cy="397728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62"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63"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64" name="PlaceHolder 4"/>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66"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67"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68" name="PlaceHolder 4"/>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70" name="PlaceHolder 2"/>
          <p:cNvSpPr>
            <a:spLocks noGrp="1"/>
          </p:cNvSpPr>
          <p:nvPr>
            <p:ph type="body"/>
          </p:nvPr>
        </p:nvSpPr>
        <p:spPr>
          <a:xfrm>
            <a:off x="457200" y="1604520"/>
            <a:ext cx="8229240" cy="1896840"/>
          </a:xfrm>
          <a:prstGeom prst="rect">
            <a:avLst/>
          </a:prstGeom>
        </p:spPr>
        <p:txBody>
          <a:bodyPr lIns="0" rIns="0" tIns="0" bIns="0">
            <a:normAutofit/>
          </a:bodyPr>
          <a:p>
            <a:endParaRPr b="0" lang="sv-SE" sz="3200" spc="-1" strike="noStrike">
              <a:latin typeface="DejaVu Sans"/>
            </a:endParaRPr>
          </a:p>
        </p:txBody>
      </p:sp>
      <p:sp>
        <p:nvSpPr>
          <p:cNvPr id="71" name="PlaceHolder 3"/>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73"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74"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75"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
        <p:nvSpPr>
          <p:cNvPr id="76" name="PlaceHolder 5"/>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78" name="PlaceHolder 2"/>
          <p:cNvSpPr>
            <a:spLocks noGrp="1"/>
          </p:cNvSpPr>
          <p:nvPr>
            <p:ph type="body"/>
          </p:nvPr>
        </p:nvSpPr>
        <p:spPr>
          <a:xfrm>
            <a:off x="457200" y="1604520"/>
            <a:ext cx="2649600" cy="1896840"/>
          </a:xfrm>
          <a:prstGeom prst="rect">
            <a:avLst/>
          </a:prstGeom>
        </p:spPr>
        <p:txBody>
          <a:bodyPr lIns="0" rIns="0" tIns="0" bIns="0">
            <a:normAutofit/>
          </a:bodyPr>
          <a:p>
            <a:endParaRPr b="0" lang="sv-SE" sz="3200" spc="-1" strike="noStrike">
              <a:latin typeface="DejaVu Sans"/>
            </a:endParaRPr>
          </a:p>
        </p:txBody>
      </p:sp>
      <p:sp>
        <p:nvSpPr>
          <p:cNvPr id="79" name="PlaceHolder 3"/>
          <p:cNvSpPr>
            <a:spLocks noGrp="1"/>
          </p:cNvSpPr>
          <p:nvPr>
            <p:ph type="body"/>
          </p:nvPr>
        </p:nvSpPr>
        <p:spPr>
          <a:xfrm>
            <a:off x="3239640" y="1604520"/>
            <a:ext cx="2649600" cy="1896840"/>
          </a:xfrm>
          <a:prstGeom prst="rect">
            <a:avLst/>
          </a:prstGeom>
        </p:spPr>
        <p:txBody>
          <a:bodyPr lIns="0" rIns="0" tIns="0" bIns="0">
            <a:normAutofit/>
          </a:bodyPr>
          <a:p>
            <a:endParaRPr b="0" lang="sv-SE" sz="3200" spc="-1" strike="noStrike">
              <a:latin typeface="DejaVu Sans"/>
            </a:endParaRPr>
          </a:p>
        </p:txBody>
      </p:sp>
      <p:sp>
        <p:nvSpPr>
          <p:cNvPr id="80" name="PlaceHolder 4"/>
          <p:cNvSpPr>
            <a:spLocks noGrp="1"/>
          </p:cNvSpPr>
          <p:nvPr>
            <p:ph type="body"/>
          </p:nvPr>
        </p:nvSpPr>
        <p:spPr>
          <a:xfrm>
            <a:off x="6022080" y="1604520"/>
            <a:ext cx="2649600" cy="1896840"/>
          </a:xfrm>
          <a:prstGeom prst="rect">
            <a:avLst/>
          </a:prstGeom>
        </p:spPr>
        <p:txBody>
          <a:bodyPr lIns="0" rIns="0" tIns="0" bIns="0">
            <a:normAutofit/>
          </a:bodyPr>
          <a:p>
            <a:endParaRPr b="0" lang="sv-SE" sz="3200" spc="-1" strike="noStrike">
              <a:latin typeface="DejaVu Sans"/>
            </a:endParaRPr>
          </a:p>
        </p:txBody>
      </p:sp>
      <p:sp>
        <p:nvSpPr>
          <p:cNvPr id="81" name="PlaceHolder 5"/>
          <p:cNvSpPr>
            <a:spLocks noGrp="1"/>
          </p:cNvSpPr>
          <p:nvPr>
            <p:ph type="body"/>
          </p:nvPr>
        </p:nvSpPr>
        <p:spPr>
          <a:xfrm>
            <a:off x="457200" y="3682080"/>
            <a:ext cx="2649600" cy="1896840"/>
          </a:xfrm>
          <a:prstGeom prst="rect">
            <a:avLst/>
          </a:prstGeom>
        </p:spPr>
        <p:txBody>
          <a:bodyPr lIns="0" rIns="0" tIns="0" bIns="0">
            <a:normAutofit/>
          </a:bodyPr>
          <a:p>
            <a:endParaRPr b="0" lang="sv-SE" sz="3200" spc="-1" strike="noStrike">
              <a:latin typeface="DejaVu Sans"/>
            </a:endParaRPr>
          </a:p>
        </p:txBody>
      </p:sp>
      <p:sp>
        <p:nvSpPr>
          <p:cNvPr id="82" name="PlaceHolder 6"/>
          <p:cNvSpPr>
            <a:spLocks noGrp="1"/>
          </p:cNvSpPr>
          <p:nvPr>
            <p:ph type="body"/>
          </p:nvPr>
        </p:nvSpPr>
        <p:spPr>
          <a:xfrm>
            <a:off x="3239640" y="3682080"/>
            <a:ext cx="2649600" cy="1896840"/>
          </a:xfrm>
          <a:prstGeom prst="rect">
            <a:avLst/>
          </a:prstGeom>
        </p:spPr>
        <p:txBody>
          <a:bodyPr lIns="0" rIns="0" tIns="0" bIns="0">
            <a:normAutofit/>
          </a:bodyPr>
          <a:p>
            <a:endParaRPr b="0" lang="sv-SE" sz="3200" spc="-1" strike="noStrike">
              <a:latin typeface="DejaVu Sans"/>
            </a:endParaRPr>
          </a:p>
        </p:txBody>
      </p:sp>
      <p:sp>
        <p:nvSpPr>
          <p:cNvPr id="83" name="PlaceHolder 7"/>
          <p:cNvSpPr>
            <a:spLocks noGrp="1"/>
          </p:cNvSpPr>
          <p:nvPr>
            <p:ph type="body"/>
          </p:nvPr>
        </p:nvSpPr>
        <p:spPr>
          <a:xfrm>
            <a:off x="6022080" y="3682080"/>
            <a:ext cx="26496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0"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91" name="PlaceHolder 2"/>
          <p:cNvSpPr>
            <a:spLocks noGrp="1"/>
          </p:cNvSpPr>
          <p:nvPr>
            <p:ph type="subTitle"/>
          </p:nvPr>
        </p:nvSpPr>
        <p:spPr>
          <a:xfrm>
            <a:off x="457200" y="1604520"/>
            <a:ext cx="8229240" cy="397728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93" name="PlaceHolder 2"/>
          <p:cNvSpPr>
            <a:spLocks noGrp="1"/>
          </p:cNvSpPr>
          <p:nvPr>
            <p:ph type="body"/>
          </p:nvPr>
        </p:nvSpPr>
        <p:spPr>
          <a:xfrm>
            <a:off x="457200" y="1604520"/>
            <a:ext cx="822924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95"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96"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7"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9" name="PlaceHolder 2"/>
          <p:cNvSpPr>
            <a:spLocks noGrp="1"/>
          </p:cNvSpPr>
          <p:nvPr>
            <p:ph type="body"/>
          </p:nvPr>
        </p:nvSpPr>
        <p:spPr>
          <a:xfrm>
            <a:off x="457200" y="1604520"/>
            <a:ext cx="822924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8" name="PlaceHolder 1"/>
          <p:cNvSpPr>
            <a:spLocks noGrp="1"/>
          </p:cNvSpPr>
          <p:nvPr>
            <p:ph type="subTitle"/>
          </p:nvPr>
        </p:nvSpPr>
        <p:spPr>
          <a:xfrm>
            <a:off x="144000" y="1584000"/>
            <a:ext cx="8229240" cy="530784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00"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101"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
        <p:nvSpPr>
          <p:cNvPr id="102"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04"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105"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106" name="PlaceHolder 4"/>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08"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109"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110" name="PlaceHolder 4"/>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12" name="PlaceHolder 2"/>
          <p:cNvSpPr>
            <a:spLocks noGrp="1"/>
          </p:cNvSpPr>
          <p:nvPr>
            <p:ph type="body"/>
          </p:nvPr>
        </p:nvSpPr>
        <p:spPr>
          <a:xfrm>
            <a:off x="457200" y="1604520"/>
            <a:ext cx="8229240" cy="1896840"/>
          </a:xfrm>
          <a:prstGeom prst="rect">
            <a:avLst/>
          </a:prstGeom>
        </p:spPr>
        <p:txBody>
          <a:bodyPr lIns="0" rIns="0" tIns="0" bIns="0">
            <a:normAutofit/>
          </a:bodyPr>
          <a:p>
            <a:endParaRPr b="0" lang="sv-SE" sz="3200" spc="-1" strike="noStrike">
              <a:latin typeface="DejaVu Sans"/>
            </a:endParaRPr>
          </a:p>
        </p:txBody>
      </p:sp>
      <p:sp>
        <p:nvSpPr>
          <p:cNvPr id="113" name="PlaceHolder 3"/>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15"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116"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117"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
        <p:nvSpPr>
          <p:cNvPr id="118" name="PlaceHolder 5"/>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20" name="PlaceHolder 2"/>
          <p:cNvSpPr>
            <a:spLocks noGrp="1"/>
          </p:cNvSpPr>
          <p:nvPr>
            <p:ph type="body"/>
          </p:nvPr>
        </p:nvSpPr>
        <p:spPr>
          <a:xfrm>
            <a:off x="457200" y="1604520"/>
            <a:ext cx="2649600" cy="1896840"/>
          </a:xfrm>
          <a:prstGeom prst="rect">
            <a:avLst/>
          </a:prstGeom>
        </p:spPr>
        <p:txBody>
          <a:bodyPr lIns="0" rIns="0" tIns="0" bIns="0">
            <a:normAutofit/>
          </a:bodyPr>
          <a:p>
            <a:endParaRPr b="0" lang="sv-SE" sz="3200" spc="-1" strike="noStrike">
              <a:latin typeface="DejaVu Sans"/>
            </a:endParaRPr>
          </a:p>
        </p:txBody>
      </p:sp>
      <p:sp>
        <p:nvSpPr>
          <p:cNvPr id="121" name="PlaceHolder 3"/>
          <p:cNvSpPr>
            <a:spLocks noGrp="1"/>
          </p:cNvSpPr>
          <p:nvPr>
            <p:ph type="body"/>
          </p:nvPr>
        </p:nvSpPr>
        <p:spPr>
          <a:xfrm>
            <a:off x="3239640" y="1604520"/>
            <a:ext cx="2649600" cy="1896840"/>
          </a:xfrm>
          <a:prstGeom prst="rect">
            <a:avLst/>
          </a:prstGeom>
        </p:spPr>
        <p:txBody>
          <a:bodyPr lIns="0" rIns="0" tIns="0" bIns="0">
            <a:normAutofit/>
          </a:bodyPr>
          <a:p>
            <a:endParaRPr b="0" lang="sv-SE" sz="3200" spc="-1" strike="noStrike">
              <a:latin typeface="DejaVu Sans"/>
            </a:endParaRPr>
          </a:p>
        </p:txBody>
      </p:sp>
      <p:sp>
        <p:nvSpPr>
          <p:cNvPr id="122" name="PlaceHolder 4"/>
          <p:cNvSpPr>
            <a:spLocks noGrp="1"/>
          </p:cNvSpPr>
          <p:nvPr>
            <p:ph type="body"/>
          </p:nvPr>
        </p:nvSpPr>
        <p:spPr>
          <a:xfrm>
            <a:off x="6022080" y="1604520"/>
            <a:ext cx="2649600" cy="1896840"/>
          </a:xfrm>
          <a:prstGeom prst="rect">
            <a:avLst/>
          </a:prstGeom>
        </p:spPr>
        <p:txBody>
          <a:bodyPr lIns="0" rIns="0" tIns="0" bIns="0">
            <a:normAutofit/>
          </a:bodyPr>
          <a:p>
            <a:endParaRPr b="0" lang="sv-SE" sz="3200" spc="-1" strike="noStrike">
              <a:latin typeface="DejaVu Sans"/>
            </a:endParaRPr>
          </a:p>
        </p:txBody>
      </p:sp>
      <p:sp>
        <p:nvSpPr>
          <p:cNvPr id="123" name="PlaceHolder 5"/>
          <p:cNvSpPr>
            <a:spLocks noGrp="1"/>
          </p:cNvSpPr>
          <p:nvPr>
            <p:ph type="body"/>
          </p:nvPr>
        </p:nvSpPr>
        <p:spPr>
          <a:xfrm>
            <a:off x="457200" y="3682080"/>
            <a:ext cx="2649600" cy="1896840"/>
          </a:xfrm>
          <a:prstGeom prst="rect">
            <a:avLst/>
          </a:prstGeom>
        </p:spPr>
        <p:txBody>
          <a:bodyPr lIns="0" rIns="0" tIns="0" bIns="0">
            <a:normAutofit/>
          </a:bodyPr>
          <a:p>
            <a:endParaRPr b="0" lang="sv-SE" sz="3200" spc="-1" strike="noStrike">
              <a:latin typeface="DejaVu Sans"/>
            </a:endParaRPr>
          </a:p>
        </p:txBody>
      </p:sp>
      <p:sp>
        <p:nvSpPr>
          <p:cNvPr id="124" name="PlaceHolder 6"/>
          <p:cNvSpPr>
            <a:spLocks noGrp="1"/>
          </p:cNvSpPr>
          <p:nvPr>
            <p:ph type="body"/>
          </p:nvPr>
        </p:nvSpPr>
        <p:spPr>
          <a:xfrm>
            <a:off x="3239640" y="3682080"/>
            <a:ext cx="2649600" cy="1896840"/>
          </a:xfrm>
          <a:prstGeom prst="rect">
            <a:avLst/>
          </a:prstGeom>
        </p:spPr>
        <p:txBody>
          <a:bodyPr lIns="0" rIns="0" tIns="0" bIns="0">
            <a:normAutofit/>
          </a:bodyPr>
          <a:p>
            <a:endParaRPr b="0" lang="sv-SE" sz="3200" spc="-1" strike="noStrike">
              <a:latin typeface="DejaVu Sans"/>
            </a:endParaRPr>
          </a:p>
        </p:txBody>
      </p:sp>
      <p:sp>
        <p:nvSpPr>
          <p:cNvPr id="125" name="PlaceHolder 7"/>
          <p:cNvSpPr>
            <a:spLocks noGrp="1"/>
          </p:cNvSpPr>
          <p:nvPr>
            <p:ph type="body"/>
          </p:nvPr>
        </p:nvSpPr>
        <p:spPr>
          <a:xfrm>
            <a:off x="6022080" y="3682080"/>
            <a:ext cx="26496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32"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33" name="PlaceHolder 2"/>
          <p:cNvSpPr>
            <a:spLocks noGrp="1"/>
          </p:cNvSpPr>
          <p:nvPr>
            <p:ph type="subTitle"/>
          </p:nvPr>
        </p:nvSpPr>
        <p:spPr>
          <a:xfrm>
            <a:off x="457200" y="1604520"/>
            <a:ext cx="8229240" cy="397728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34"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35" name="PlaceHolder 2"/>
          <p:cNvSpPr>
            <a:spLocks noGrp="1"/>
          </p:cNvSpPr>
          <p:nvPr>
            <p:ph type="body"/>
          </p:nvPr>
        </p:nvSpPr>
        <p:spPr>
          <a:xfrm>
            <a:off x="457200" y="1604520"/>
            <a:ext cx="822924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1"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12"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37"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138"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9"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0" name="PlaceHolder 1"/>
          <p:cNvSpPr>
            <a:spLocks noGrp="1"/>
          </p:cNvSpPr>
          <p:nvPr>
            <p:ph type="subTitle"/>
          </p:nvPr>
        </p:nvSpPr>
        <p:spPr>
          <a:xfrm>
            <a:off x="144000" y="1584000"/>
            <a:ext cx="8229240" cy="530784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42"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143"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
        <p:nvSpPr>
          <p:cNvPr id="144"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45"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46"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147"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148" name="PlaceHolder 4"/>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49"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50"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151"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152" name="PlaceHolder 4"/>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53"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54" name="PlaceHolder 2"/>
          <p:cNvSpPr>
            <a:spLocks noGrp="1"/>
          </p:cNvSpPr>
          <p:nvPr>
            <p:ph type="body"/>
          </p:nvPr>
        </p:nvSpPr>
        <p:spPr>
          <a:xfrm>
            <a:off x="457200" y="1604520"/>
            <a:ext cx="8229240" cy="1896840"/>
          </a:xfrm>
          <a:prstGeom prst="rect">
            <a:avLst/>
          </a:prstGeom>
        </p:spPr>
        <p:txBody>
          <a:bodyPr lIns="0" rIns="0" tIns="0" bIns="0">
            <a:normAutofit/>
          </a:bodyPr>
          <a:p>
            <a:endParaRPr b="0" lang="sv-SE" sz="3200" spc="-1" strike="noStrike">
              <a:latin typeface="DejaVu Sans"/>
            </a:endParaRPr>
          </a:p>
        </p:txBody>
      </p:sp>
      <p:sp>
        <p:nvSpPr>
          <p:cNvPr id="155" name="PlaceHolder 3"/>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56"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57"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158"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159"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
        <p:nvSpPr>
          <p:cNvPr id="160" name="PlaceHolder 5"/>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61"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62" name="PlaceHolder 2"/>
          <p:cNvSpPr>
            <a:spLocks noGrp="1"/>
          </p:cNvSpPr>
          <p:nvPr>
            <p:ph type="body"/>
          </p:nvPr>
        </p:nvSpPr>
        <p:spPr>
          <a:xfrm>
            <a:off x="457200" y="1604520"/>
            <a:ext cx="2649600" cy="1896840"/>
          </a:xfrm>
          <a:prstGeom prst="rect">
            <a:avLst/>
          </a:prstGeom>
        </p:spPr>
        <p:txBody>
          <a:bodyPr lIns="0" rIns="0" tIns="0" bIns="0">
            <a:normAutofit/>
          </a:bodyPr>
          <a:p>
            <a:endParaRPr b="0" lang="sv-SE" sz="3200" spc="-1" strike="noStrike">
              <a:latin typeface="DejaVu Sans"/>
            </a:endParaRPr>
          </a:p>
        </p:txBody>
      </p:sp>
      <p:sp>
        <p:nvSpPr>
          <p:cNvPr id="163" name="PlaceHolder 3"/>
          <p:cNvSpPr>
            <a:spLocks noGrp="1"/>
          </p:cNvSpPr>
          <p:nvPr>
            <p:ph type="body"/>
          </p:nvPr>
        </p:nvSpPr>
        <p:spPr>
          <a:xfrm>
            <a:off x="3239640" y="1604520"/>
            <a:ext cx="2649600" cy="1896840"/>
          </a:xfrm>
          <a:prstGeom prst="rect">
            <a:avLst/>
          </a:prstGeom>
        </p:spPr>
        <p:txBody>
          <a:bodyPr lIns="0" rIns="0" tIns="0" bIns="0">
            <a:normAutofit/>
          </a:bodyPr>
          <a:p>
            <a:endParaRPr b="0" lang="sv-SE" sz="3200" spc="-1" strike="noStrike">
              <a:latin typeface="DejaVu Sans"/>
            </a:endParaRPr>
          </a:p>
        </p:txBody>
      </p:sp>
      <p:sp>
        <p:nvSpPr>
          <p:cNvPr id="164" name="PlaceHolder 4"/>
          <p:cNvSpPr>
            <a:spLocks noGrp="1"/>
          </p:cNvSpPr>
          <p:nvPr>
            <p:ph type="body"/>
          </p:nvPr>
        </p:nvSpPr>
        <p:spPr>
          <a:xfrm>
            <a:off x="6022080" y="1604520"/>
            <a:ext cx="2649600" cy="1896840"/>
          </a:xfrm>
          <a:prstGeom prst="rect">
            <a:avLst/>
          </a:prstGeom>
        </p:spPr>
        <p:txBody>
          <a:bodyPr lIns="0" rIns="0" tIns="0" bIns="0">
            <a:normAutofit/>
          </a:bodyPr>
          <a:p>
            <a:endParaRPr b="0" lang="sv-SE" sz="3200" spc="-1" strike="noStrike">
              <a:latin typeface="DejaVu Sans"/>
            </a:endParaRPr>
          </a:p>
        </p:txBody>
      </p:sp>
      <p:sp>
        <p:nvSpPr>
          <p:cNvPr id="165" name="PlaceHolder 5"/>
          <p:cNvSpPr>
            <a:spLocks noGrp="1"/>
          </p:cNvSpPr>
          <p:nvPr>
            <p:ph type="body"/>
          </p:nvPr>
        </p:nvSpPr>
        <p:spPr>
          <a:xfrm>
            <a:off x="457200" y="3682080"/>
            <a:ext cx="2649600" cy="1896840"/>
          </a:xfrm>
          <a:prstGeom prst="rect">
            <a:avLst/>
          </a:prstGeom>
        </p:spPr>
        <p:txBody>
          <a:bodyPr lIns="0" rIns="0" tIns="0" bIns="0">
            <a:normAutofit/>
          </a:bodyPr>
          <a:p>
            <a:endParaRPr b="0" lang="sv-SE" sz="3200" spc="-1" strike="noStrike">
              <a:latin typeface="DejaVu Sans"/>
            </a:endParaRPr>
          </a:p>
        </p:txBody>
      </p:sp>
      <p:sp>
        <p:nvSpPr>
          <p:cNvPr id="166" name="PlaceHolder 6"/>
          <p:cNvSpPr>
            <a:spLocks noGrp="1"/>
          </p:cNvSpPr>
          <p:nvPr>
            <p:ph type="body"/>
          </p:nvPr>
        </p:nvSpPr>
        <p:spPr>
          <a:xfrm>
            <a:off x="3239640" y="3682080"/>
            <a:ext cx="2649600" cy="1896840"/>
          </a:xfrm>
          <a:prstGeom prst="rect">
            <a:avLst/>
          </a:prstGeom>
        </p:spPr>
        <p:txBody>
          <a:bodyPr lIns="0" rIns="0" tIns="0" bIns="0">
            <a:normAutofit/>
          </a:bodyPr>
          <a:p>
            <a:endParaRPr b="0" lang="sv-SE" sz="3200" spc="-1" strike="noStrike">
              <a:latin typeface="DejaVu Sans"/>
            </a:endParaRPr>
          </a:p>
        </p:txBody>
      </p:sp>
      <p:sp>
        <p:nvSpPr>
          <p:cNvPr id="167" name="PlaceHolder 7"/>
          <p:cNvSpPr>
            <a:spLocks noGrp="1"/>
          </p:cNvSpPr>
          <p:nvPr>
            <p:ph type="body"/>
          </p:nvPr>
        </p:nvSpPr>
        <p:spPr>
          <a:xfrm>
            <a:off x="6022080" y="3682080"/>
            <a:ext cx="26496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74"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75" name="PlaceHolder 2"/>
          <p:cNvSpPr>
            <a:spLocks noGrp="1"/>
          </p:cNvSpPr>
          <p:nvPr>
            <p:ph type="subTitle"/>
          </p:nvPr>
        </p:nvSpPr>
        <p:spPr>
          <a:xfrm>
            <a:off x="457200" y="1604520"/>
            <a:ext cx="8229240" cy="397728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76"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77" name="PlaceHolder 2"/>
          <p:cNvSpPr>
            <a:spLocks noGrp="1"/>
          </p:cNvSpPr>
          <p:nvPr>
            <p:ph type="body"/>
          </p:nvPr>
        </p:nvSpPr>
        <p:spPr>
          <a:xfrm>
            <a:off x="457200" y="1604520"/>
            <a:ext cx="822924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78"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79"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180"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81"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82" name="PlaceHolder 1"/>
          <p:cNvSpPr>
            <a:spLocks noGrp="1"/>
          </p:cNvSpPr>
          <p:nvPr>
            <p:ph type="subTitle"/>
          </p:nvPr>
        </p:nvSpPr>
        <p:spPr>
          <a:xfrm>
            <a:off x="144000" y="1584000"/>
            <a:ext cx="8229240" cy="530784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83"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84"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185"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
        <p:nvSpPr>
          <p:cNvPr id="186"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7"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88"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189"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190" name="PlaceHolder 4"/>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1"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92"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193"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194" name="PlaceHolder 4"/>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95"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96" name="PlaceHolder 2"/>
          <p:cNvSpPr>
            <a:spLocks noGrp="1"/>
          </p:cNvSpPr>
          <p:nvPr>
            <p:ph type="body"/>
          </p:nvPr>
        </p:nvSpPr>
        <p:spPr>
          <a:xfrm>
            <a:off x="457200" y="1604520"/>
            <a:ext cx="8229240" cy="1896840"/>
          </a:xfrm>
          <a:prstGeom prst="rect">
            <a:avLst/>
          </a:prstGeom>
        </p:spPr>
        <p:txBody>
          <a:bodyPr lIns="0" rIns="0" tIns="0" bIns="0">
            <a:normAutofit/>
          </a:bodyPr>
          <a:p>
            <a:endParaRPr b="0" lang="sv-SE" sz="3200" spc="-1" strike="noStrike">
              <a:latin typeface="DejaVu Sans"/>
            </a:endParaRPr>
          </a:p>
        </p:txBody>
      </p:sp>
      <p:sp>
        <p:nvSpPr>
          <p:cNvPr id="197" name="PlaceHolder 3"/>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99"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200"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201"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
        <p:nvSpPr>
          <p:cNvPr id="202" name="PlaceHolder 5"/>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144000" y="1584000"/>
            <a:ext cx="8229240" cy="530784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03"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204" name="PlaceHolder 2"/>
          <p:cNvSpPr>
            <a:spLocks noGrp="1"/>
          </p:cNvSpPr>
          <p:nvPr>
            <p:ph type="body"/>
          </p:nvPr>
        </p:nvSpPr>
        <p:spPr>
          <a:xfrm>
            <a:off x="457200" y="1604520"/>
            <a:ext cx="2649600" cy="1896840"/>
          </a:xfrm>
          <a:prstGeom prst="rect">
            <a:avLst/>
          </a:prstGeom>
        </p:spPr>
        <p:txBody>
          <a:bodyPr lIns="0" rIns="0" tIns="0" bIns="0">
            <a:normAutofit/>
          </a:bodyPr>
          <a:p>
            <a:endParaRPr b="0" lang="sv-SE" sz="3200" spc="-1" strike="noStrike">
              <a:latin typeface="DejaVu Sans"/>
            </a:endParaRPr>
          </a:p>
        </p:txBody>
      </p:sp>
      <p:sp>
        <p:nvSpPr>
          <p:cNvPr id="205" name="PlaceHolder 3"/>
          <p:cNvSpPr>
            <a:spLocks noGrp="1"/>
          </p:cNvSpPr>
          <p:nvPr>
            <p:ph type="body"/>
          </p:nvPr>
        </p:nvSpPr>
        <p:spPr>
          <a:xfrm>
            <a:off x="3239640" y="1604520"/>
            <a:ext cx="2649600" cy="1896840"/>
          </a:xfrm>
          <a:prstGeom prst="rect">
            <a:avLst/>
          </a:prstGeom>
        </p:spPr>
        <p:txBody>
          <a:bodyPr lIns="0" rIns="0" tIns="0" bIns="0">
            <a:normAutofit/>
          </a:bodyPr>
          <a:p>
            <a:endParaRPr b="0" lang="sv-SE" sz="3200" spc="-1" strike="noStrike">
              <a:latin typeface="DejaVu Sans"/>
            </a:endParaRPr>
          </a:p>
        </p:txBody>
      </p:sp>
      <p:sp>
        <p:nvSpPr>
          <p:cNvPr id="206" name="PlaceHolder 4"/>
          <p:cNvSpPr>
            <a:spLocks noGrp="1"/>
          </p:cNvSpPr>
          <p:nvPr>
            <p:ph type="body"/>
          </p:nvPr>
        </p:nvSpPr>
        <p:spPr>
          <a:xfrm>
            <a:off x="6022080" y="1604520"/>
            <a:ext cx="2649600" cy="1896840"/>
          </a:xfrm>
          <a:prstGeom prst="rect">
            <a:avLst/>
          </a:prstGeom>
        </p:spPr>
        <p:txBody>
          <a:bodyPr lIns="0" rIns="0" tIns="0" bIns="0">
            <a:normAutofit/>
          </a:bodyPr>
          <a:p>
            <a:endParaRPr b="0" lang="sv-SE" sz="3200" spc="-1" strike="noStrike">
              <a:latin typeface="DejaVu Sans"/>
            </a:endParaRPr>
          </a:p>
        </p:txBody>
      </p:sp>
      <p:sp>
        <p:nvSpPr>
          <p:cNvPr id="207" name="PlaceHolder 5"/>
          <p:cNvSpPr>
            <a:spLocks noGrp="1"/>
          </p:cNvSpPr>
          <p:nvPr>
            <p:ph type="body"/>
          </p:nvPr>
        </p:nvSpPr>
        <p:spPr>
          <a:xfrm>
            <a:off x="457200" y="3682080"/>
            <a:ext cx="2649600" cy="1896840"/>
          </a:xfrm>
          <a:prstGeom prst="rect">
            <a:avLst/>
          </a:prstGeom>
        </p:spPr>
        <p:txBody>
          <a:bodyPr lIns="0" rIns="0" tIns="0" bIns="0">
            <a:normAutofit/>
          </a:bodyPr>
          <a:p>
            <a:endParaRPr b="0" lang="sv-SE" sz="3200" spc="-1" strike="noStrike">
              <a:latin typeface="DejaVu Sans"/>
            </a:endParaRPr>
          </a:p>
        </p:txBody>
      </p:sp>
      <p:sp>
        <p:nvSpPr>
          <p:cNvPr id="208" name="PlaceHolder 6"/>
          <p:cNvSpPr>
            <a:spLocks noGrp="1"/>
          </p:cNvSpPr>
          <p:nvPr>
            <p:ph type="body"/>
          </p:nvPr>
        </p:nvSpPr>
        <p:spPr>
          <a:xfrm>
            <a:off x="3239640" y="3682080"/>
            <a:ext cx="2649600" cy="1896840"/>
          </a:xfrm>
          <a:prstGeom prst="rect">
            <a:avLst/>
          </a:prstGeom>
        </p:spPr>
        <p:txBody>
          <a:bodyPr lIns="0" rIns="0" tIns="0" bIns="0">
            <a:normAutofit/>
          </a:bodyPr>
          <a:p>
            <a:endParaRPr b="0" lang="sv-SE" sz="3200" spc="-1" strike="noStrike">
              <a:latin typeface="DejaVu Sans"/>
            </a:endParaRPr>
          </a:p>
        </p:txBody>
      </p:sp>
      <p:sp>
        <p:nvSpPr>
          <p:cNvPr id="209" name="PlaceHolder 7"/>
          <p:cNvSpPr>
            <a:spLocks noGrp="1"/>
          </p:cNvSpPr>
          <p:nvPr>
            <p:ph type="body"/>
          </p:nvPr>
        </p:nvSpPr>
        <p:spPr>
          <a:xfrm>
            <a:off x="6022080" y="3682080"/>
            <a:ext cx="26496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16"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217" name="PlaceHolder 2"/>
          <p:cNvSpPr>
            <a:spLocks noGrp="1"/>
          </p:cNvSpPr>
          <p:nvPr>
            <p:ph type="subTitle"/>
          </p:nvPr>
        </p:nvSpPr>
        <p:spPr>
          <a:xfrm>
            <a:off x="457200" y="1604520"/>
            <a:ext cx="8229240" cy="397728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18"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219" name="PlaceHolder 2"/>
          <p:cNvSpPr>
            <a:spLocks noGrp="1"/>
          </p:cNvSpPr>
          <p:nvPr>
            <p:ph type="body"/>
          </p:nvPr>
        </p:nvSpPr>
        <p:spPr>
          <a:xfrm>
            <a:off x="457200" y="1604520"/>
            <a:ext cx="822924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20"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221"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222"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23"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Tree>
  </p:cSld>
</p:sldLayout>
</file>

<file path=ppt/slideLayouts/slideLayout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24" name="PlaceHolder 1"/>
          <p:cNvSpPr>
            <a:spLocks noGrp="1"/>
          </p:cNvSpPr>
          <p:nvPr>
            <p:ph type="subTitle"/>
          </p:nvPr>
        </p:nvSpPr>
        <p:spPr>
          <a:xfrm>
            <a:off x="144000" y="1584000"/>
            <a:ext cx="8229240" cy="5307840"/>
          </a:xfrm>
          <a:prstGeom prst="rect">
            <a:avLst/>
          </a:prstGeom>
        </p:spPr>
        <p:txBody>
          <a:bodyPr lIns="0" rIns="0" tIns="0" bIns="0" anchor="ctr">
            <a:spAutoFit/>
          </a:bodyPr>
          <a:p>
            <a:pPr algn="ctr"/>
            <a:endParaRPr b="0" lang="sv-SE" sz="3200" spc="-1" strike="noStrike">
              <a:latin typeface="DejaVu Sans"/>
            </a:endParaRPr>
          </a:p>
        </p:txBody>
      </p:sp>
    </p:spTree>
  </p:cSld>
</p:sldLayout>
</file>

<file path=ppt/slideLayouts/slideLayout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25"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226"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227"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
        <p:nvSpPr>
          <p:cNvPr id="228"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29"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230"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231"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232" name="PlaceHolder 4"/>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3"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234"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235"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236" name="PlaceHolder 4"/>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16"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17" name="PlaceHolder 3"/>
          <p:cNvSpPr>
            <a:spLocks noGrp="1"/>
          </p:cNvSpPr>
          <p:nvPr>
            <p:ph type="body"/>
          </p:nvPr>
        </p:nvSpPr>
        <p:spPr>
          <a:xfrm>
            <a:off x="4674240" y="1604520"/>
            <a:ext cx="4015800" cy="3977280"/>
          </a:xfrm>
          <a:prstGeom prst="rect">
            <a:avLst/>
          </a:prstGeom>
        </p:spPr>
        <p:txBody>
          <a:bodyPr lIns="0" rIns="0" tIns="0" bIns="0">
            <a:normAutofit/>
          </a:bodyPr>
          <a:p>
            <a:endParaRPr b="0" lang="sv-SE" sz="3200" spc="-1" strike="noStrike">
              <a:latin typeface="DejaVu Sans"/>
            </a:endParaRPr>
          </a:p>
        </p:txBody>
      </p:sp>
      <p:sp>
        <p:nvSpPr>
          <p:cNvPr id="18"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7"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238" name="PlaceHolder 2"/>
          <p:cNvSpPr>
            <a:spLocks noGrp="1"/>
          </p:cNvSpPr>
          <p:nvPr>
            <p:ph type="body"/>
          </p:nvPr>
        </p:nvSpPr>
        <p:spPr>
          <a:xfrm>
            <a:off x="457200" y="1604520"/>
            <a:ext cx="8229240" cy="1896840"/>
          </a:xfrm>
          <a:prstGeom prst="rect">
            <a:avLst/>
          </a:prstGeom>
        </p:spPr>
        <p:txBody>
          <a:bodyPr lIns="0" rIns="0" tIns="0" bIns="0">
            <a:normAutofit/>
          </a:bodyPr>
          <a:p>
            <a:endParaRPr b="0" lang="sv-SE" sz="3200" spc="-1" strike="noStrike">
              <a:latin typeface="DejaVu Sans"/>
            </a:endParaRPr>
          </a:p>
        </p:txBody>
      </p:sp>
      <p:sp>
        <p:nvSpPr>
          <p:cNvPr id="239" name="PlaceHolder 3"/>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40"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241"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242"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243" name="PlaceHolder 4"/>
          <p:cNvSpPr>
            <a:spLocks noGrp="1"/>
          </p:cNvSpPr>
          <p:nvPr>
            <p:ph type="body"/>
          </p:nvPr>
        </p:nvSpPr>
        <p:spPr>
          <a:xfrm>
            <a:off x="457200" y="3682080"/>
            <a:ext cx="4015800" cy="1896840"/>
          </a:xfrm>
          <a:prstGeom prst="rect">
            <a:avLst/>
          </a:prstGeom>
        </p:spPr>
        <p:txBody>
          <a:bodyPr lIns="0" rIns="0" tIns="0" bIns="0">
            <a:normAutofit/>
          </a:bodyPr>
          <a:p>
            <a:endParaRPr b="0" lang="sv-SE" sz="3200" spc="-1" strike="noStrike">
              <a:latin typeface="DejaVu Sans"/>
            </a:endParaRPr>
          </a:p>
        </p:txBody>
      </p:sp>
      <p:sp>
        <p:nvSpPr>
          <p:cNvPr id="244" name="PlaceHolder 5"/>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45"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246" name="PlaceHolder 2"/>
          <p:cNvSpPr>
            <a:spLocks noGrp="1"/>
          </p:cNvSpPr>
          <p:nvPr>
            <p:ph type="body"/>
          </p:nvPr>
        </p:nvSpPr>
        <p:spPr>
          <a:xfrm>
            <a:off x="457200" y="1604520"/>
            <a:ext cx="2649600" cy="1896840"/>
          </a:xfrm>
          <a:prstGeom prst="rect">
            <a:avLst/>
          </a:prstGeom>
        </p:spPr>
        <p:txBody>
          <a:bodyPr lIns="0" rIns="0" tIns="0" bIns="0">
            <a:normAutofit/>
          </a:bodyPr>
          <a:p>
            <a:endParaRPr b="0" lang="sv-SE" sz="3200" spc="-1" strike="noStrike">
              <a:latin typeface="DejaVu Sans"/>
            </a:endParaRPr>
          </a:p>
        </p:txBody>
      </p:sp>
      <p:sp>
        <p:nvSpPr>
          <p:cNvPr id="247" name="PlaceHolder 3"/>
          <p:cNvSpPr>
            <a:spLocks noGrp="1"/>
          </p:cNvSpPr>
          <p:nvPr>
            <p:ph type="body"/>
          </p:nvPr>
        </p:nvSpPr>
        <p:spPr>
          <a:xfrm>
            <a:off x="3239640" y="1604520"/>
            <a:ext cx="2649600" cy="1896840"/>
          </a:xfrm>
          <a:prstGeom prst="rect">
            <a:avLst/>
          </a:prstGeom>
        </p:spPr>
        <p:txBody>
          <a:bodyPr lIns="0" rIns="0" tIns="0" bIns="0">
            <a:normAutofit/>
          </a:bodyPr>
          <a:p>
            <a:endParaRPr b="0" lang="sv-SE" sz="3200" spc="-1" strike="noStrike">
              <a:latin typeface="DejaVu Sans"/>
            </a:endParaRPr>
          </a:p>
        </p:txBody>
      </p:sp>
      <p:sp>
        <p:nvSpPr>
          <p:cNvPr id="248" name="PlaceHolder 4"/>
          <p:cNvSpPr>
            <a:spLocks noGrp="1"/>
          </p:cNvSpPr>
          <p:nvPr>
            <p:ph type="body"/>
          </p:nvPr>
        </p:nvSpPr>
        <p:spPr>
          <a:xfrm>
            <a:off x="6022080" y="1604520"/>
            <a:ext cx="2649600" cy="1896840"/>
          </a:xfrm>
          <a:prstGeom prst="rect">
            <a:avLst/>
          </a:prstGeom>
        </p:spPr>
        <p:txBody>
          <a:bodyPr lIns="0" rIns="0" tIns="0" bIns="0">
            <a:normAutofit/>
          </a:bodyPr>
          <a:p>
            <a:endParaRPr b="0" lang="sv-SE" sz="3200" spc="-1" strike="noStrike">
              <a:latin typeface="DejaVu Sans"/>
            </a:endParaRPr>
          </a:p>
        </p:txBody>
      </p:sp>
      <p:sp>
        <p:nvSpPr>
          <p:cNvPr id="249" name="PlaceHolder 5"/>
          <p:cNvSpPr>
            <a:spLocks noGrp="1"/>
          </p:cNvSpPr>
          <p:nvPr>
            <p:ph type="body"/>
          </p:nvPr>
        </p:nvSpPr>
        <p:spPr>
          <a:xfrm>
            <a:off x="457200" y="3682080"/>
            <a:ext cx="2649600" cy="1896840"/>
          </a:xfrm>
          <a:prstGeom prst="rect">
            <a:avLst/>
          </a:prstGeom>
        </p:spPr>
        <p:txBody>
          <a:bodyPr lIns="0" rIns="0" tIns="0" bIns="0">
            <a:normAutofit/>
          </a:bodyPr>
          <a:p>
            <a:endParaRPr b="0" lang="sv-SE" sz="3200" spc="-1" strike="noStrike">
              <a:latin typeface="DejaVu Sans"/>
            </a:endParaRPr>
          </a:p>
        </p:txBody>
      </p:sp>
      <p:sp>
        <p:nvSpPr>
          <p:cNvPr id="250" name="PlaceHolder 6"/>
          <p:cNvSpPr>
            <a:spLocks noGrp="1"/>
          </p:cNvSpPr>
          <p:nvPr>
            <p:ph type="body"/>
          </p:nvPr>
        </p:nvSpPr>
        <p:spPr>
          <a:xfrm>
            <a:off x="3239640" y="3682080"/>
            <a:ext cx="2649600" cy="1896840"/>
          </a:xfrm>
          <a:prstGeom prst="rect">
            <a:avLst/>
          </a:prstGeom>
        </p:spPr>
        <p:txBody>
          <a:bodyPr lIns="0" rIns="0" tIns="0" bIns="0">
            <a:normAutofit/>
          </a:bodyPr>
          <a:p>
            <a:endParaRPr b="0" lang="sv-SE" sz="3200" spc="-1" strike="noStrike">
              <a:latin typeface="DejaVu Sans"/>
            </a:endParaRPr>
          </a:p>
        </p:txBody>
      </p:sp>
      <p:sp>
        <p:nvSpPr>
          <p:cNvPr id="251" name="PlaceHolder 7"/>
          <p:cNvSpPr>
            <a:spLocks noGrp="1"/>
          </p:cNvSpPr>
          <p:nvPr>
            <p:ph type="body"/>
          </p:nvPr>
        </p:nvSpPr>
        <p:spPr>
          <a:xfrm>
            <a:off x="6022080" y="3682080"/>
            <a:ext cx="26496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20" name="PlaceHolder 2"/>
          <p:cNvSpPr>
            <a:spLocks noGrp="1"/>
          </p:cNvSpPr>
          <p:nvPr>
            <p:ph type="body"/>
          </p:nvPr>
        </p:nvSpPr>
        <p:spPr>
          <a:xfrm>
            <a:off x="457200" y="1604520"/>
            <a:ext cx="4015800" cy="3977280"/>
          </a:xfrm>
          <a:prstGeom prst="rect">
            <a:avLst/>
          </a:prstGeom>
        </p:spPr>
        <p:txBody>
          <a:bodyPr lIns="0" rIns="0" tIns="0" bIns="0">
            <a:normAutofit/>
          </a:bodyPr>
          <a:p>
            <a:endParaRPr b="0" lang="sv-SE" sz="3200" spc="-1" strike="noStrike">
              <a:latin typeface="DejaVu Sans"/>
            </a:endParaRPr>
          </a:p>
        </p:txBody>
      </p:sp>
      <p:sp>
        <p:nvSpPr>
          <p:cNvPr id="21"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22" name="PlaceHolder 4"/>
          <p:cNvSpPr>
            <a:spLocks noGrp="1"/>
          </p:cNvSpPr>
          <p:nvPr>
            <p:ph type="body"/>
          </p:nvPr>
        </p:nvSpPr>
        <p:spPr>
          <a:xfrm>
            <a:off x="4674240" y="3682080"/>
            <a:ext cx="4015800" cy="1896840"/>
          </a:xfrm>
          <a:prstGeom prst="rect">
            <a:avLst/>
          </a:prstGeom>
        </p:spPr>
        <p:txBody>
          <a:bodyPr lIns="0" rIns="0" tIns="0" bIns="0">
            <a:normAutofit/>
          </a:bodyPr>
          <a:p>
            <a:endParaRPr b="0" lang="sv-SE" sz="3200" spc="-1" strike="noStrike">
              <a:latin typeface="DejaVu Sans"/>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144000" y="1584000"/>
            <a:ext cx="8229240" cy="1144800"/>
          </a:xfrm>
          <a:prstGeom prst="rect">
            <a:avLst/>
          </a:prstGeom>
        </p:spPr>
        <p:txBody>
          <a:bodyPr lIns="0" rIns="0" tIns="0" bIns="0" anchor="ctr">
            <a:spAutoFit/>
          </a:bodyPr>
          <a:p>
            <a:pPr algn="ctr"/>
            <a:endParaRPr b="0" lang="sv-SE" sz="4400" spc="-1" strike="noStrike">
              <a:latin typeface="DejaVu Sans"/>
            </a:endParaRPr>
          </a:p>
        </p:txBody>
      </p:sp>
      <p:sp>
        <p:nvSpPr>
          <p:cNvPr id="24" name="PlaceHolder 2"/>
          <p:cNvSpPr>
            <a:spLocks noGrp="1"/>
          </p:cNvSpPr>
          <p:nvPr>
            <p:ph type="body"/>
          </p:nvPr>
        </p:nvSpPr>
        <p:spPr>
          <a:xfrm>
            <a:off x="457200" y="1604520"/>
            <a:ext cx="4015800" cy="1896840"/>
          </a:xfrm>
          <a:prstGeom prst="rect">
            <a:avLst/>
          </a:prstGeom>
        </p:spPr>
        <p:txBody>
          <a:bodyPr lIns="0" rIns="0" tIns="0" bIns="0">
            <a:normAutofit/>
          </a:bodyPr>
          <a:p>
            <a:endParaRPr b="0" lang="sv-SE" sz="3200" spc="-1" strike="noStrike">
              <a:latin typeface="DejaVu Sans"/>
            </a:endParaRPr>
          </a:p>
        </p:txBody>
      </p:sp>
      <p:sp>
        <p:nvSpPr>
          <p:cNvPr id="25" name="PlaceHolder 3"/>
          <p:cNvSpPr>
            <a:spLocks noGrp="1"/>
          </p:cNvSpPr>
          <p:nvPr>
            <p:ph type="body"/>
          </p:nvPr>
        </p:nvSpPr>
        <p:spPr>
          <a:xfrm>
            <a:off x="4674240" y="1604520"/>
            <a:ext cx="4015800" cy="1896840"/>
          </a:xfrm>
          <a:prstGeom prst="rect">
            <a:avLst/>
          </a:prstGeom>
        </p:spPr>
        <p:txBody>
          <a:bodyPr lIns="0" rIns="0" tIns="0" bIns="0">
            <a:normAutofit/>
          </a:bodyPr>
          <a:p>
            <a:endParaRPr b="0" lang="sv-SE" sz="3200" spc="-1" strike="noStrike">
              <a:latin typeface="DejaVu Sans"/>
            </a:endParaRPr>
          </a:p>
        </p:txBody>
      </p:sp>
      <p:sp>
        <p:nvSpPr>
          <p:cNvPr id="26" name="PlaceHolder 4"/>
          <p:cNvSpPr>
            <a:spLocks noGrp="1"/>
          </p:cNvSpPr>
          <p:nvPr>
            <p:ph type="body"/>
          </p:nvPr>
        </p:nvSpPr>
        <p:spPr>
          <a:xfrm>
            <a:off x="457200" y="3682080"/>
            <a:ext cx="8229240" cy="1896840"/>
          </a:xfrm>
          <a:prstGeom prst="rect">
            <a:avLst/>
          </a:prstGeom>
        </p:spPr>
        <p:txBody>
          <a:bodyPr lIns="0" rIns="0" tIns="0" bIns="0">
            <a:normAutofit/>
          </a:bodyPr>
          <a:p>
            <a:endParaRPr b="0" lang="sv-SE" sz="3200" spc="-1" strike="noStrike">
              <a:latin typeface="DejaVu Sans"/>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49.xml"/><Relationship Id="rId3" Type="http://schemas.openxmlformats.org/officeDocument/2006/relationships/slideLayout" Target="../slideLayouts/slideLayout50.xml"/><Relationship Id="rId4" Type="http://schemas.openxmlformats.org/officeDocument/2006/relationships/slideLayout" Target="../slideLayouts/slideLayout51.xml"/><Relationship Id="rId5" Type="http://schemas.openxmlformats.org/officeDocument/2006/relationships/slideLayout" Target="../slideLayouts/slideLayout52.xml"/><Relationship Id="rId6" Type="http://schemas.openxmlformats.org/officeDocument/2006/relationships/slideLayout" Target="../slideLayouts/slideLayout53.xml"/><Relationship Id="rId7" Type="http://schemas.openxmlformats.org/officeDocument/2006/relationships/slideLayout" Target="../slideLayouts/slideLayout54.xml"/><Relationship Id="rId8" Type="http://schemas.openxmlformats.org/officeDocument/2006/relationships/slideLayout" Target="../slideLayouts/slideLayout55.xml"/><Relationship Id="rId9" Type="http://schemas.openxmlformats.org/officeDocument/2006/relationships/slideLayout" Target="../slideLayouts/slideLayout56.xml"/><Relationship Id="rId10" Type="http://schemas.openxmlformats.org/officeDocument/2006/relationships/slideLayout" Target="../slideLayouts/slideLayout57.xml"/><Relationship Id="rId11" Type="http://schemas.openxmlformats.org/officeDocument/2006/relationships/slideLayout" Target="../slideLayouts/slideLayout58.xml"/><Relationship Id="rId12" Type="http://schemas.openxmlformats.org/officeDocument/2006/relationships/slideLayout" Target="../slideLayouts/slideLayout59.xml"/><Relationship Id="rId13" Type="http://schemas.openxmlformats.org/officeDocument/2006/relationships/slideLayout" Target="../slideLayouts/slideLayout60.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1.xml"/><Relationship Id="rId3" Type="http://schemas.openxmlformats.org/officeDocument/2006/relationships/slideLayout" Target="../slideLayouts/slideLayout62.xml"/><Relationship Id="rId4" Type="http://schemas.openxmlformats.org/officeDocument/2006/relationships/slideLayout" Target="../slideLayouts/slideLayout63.xml"/><Relationship Id="rId5" Type="http://schemas.openxmlformats.org/officeDocument/2006/relationships/slideLayout" Target="../slideLayouts/slideLayout64.xml"/><Relationship Id="rId6" Type="http://schemas.openxmlformats.org/officeDocument/2006/relationships/slideLayout" Target="../slideLayouts/slideLayout65.xml"/><Relationship Id="rId7" Type="http://schemas.openxmlformats.org/officeDocument/2006/relationships/slideLayout" Target="../slideLayouts/slideLayout66.xml"/><Relationship Id="rId8" Type="http://schemas.openxmlformats.org/officeDocument/2006/relationships/slideLayout" Target="../slideLayouts/slideLayout67.xml"/><Relationship Id="rId9" Type="http://schemas.openxmlformats.org/officeDocument/2006/relationships/slideLayout" Target="../slideLayouts/slideLayout68.xml"/><Relationship Id="rId10" Type="http://schemas.openxmlformats.org/officeDocument/2006/relationships/slideLayout" Target="../slideLayouts/slideLayout69.xml"/><Relationship Id="rId11" Type="http://schemas.openxmlformats.org/officeDocument/2006/relationships/slideLayout" Target="../slideLayouts/slideLayout70.xml"/><Relationship Id="rId12" Type="http://schemas.openxmlformats.org/officeDocument/2006/relationships/slideLayout" Target="../slideLayouts/slideLayout71.xml"/><Relationship Id="rId13" Type="http://schemas.openxmlformats.org/officeDocument/2006/relationships/slideLayout" Target="../slideLayouts/slideLayout7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Line 1"/>
          <p:cNvSpPr/>
          <p:nvPr/>
        </p:nvSpPr>
        <p:spPr>
          <a:xfrm>
            <a:off x="685800" y="609480"/>
            <a:ext cx="7772400" cy="1440"/>
          </a:xfrm>
          <a:prstGeom prst="line">
            <a:avLst/>
          </a:prstGeom>
          <a:ln w="12600">
            <a:solidFill>
              <a:srgbClr val="000000"/>
            </a:solidFill>
            <a:miter/>
          </a:ln>
        </p:spPr>
        <p:style>
          <a:lnRef idx="0"/>
          <a:fillRef idx="0"/>
          <a:effectRef idx="0"/>
          <a:fontRef idx="minor"/>
        </p:style>
      </p:sp>
      <p:sp>
        <p:nvSpPr>
          <p:cNvPr id="1" name="CustomShape 2"/>
          <p:cNvSpPr/>
          <p:nvPr/>
        </p:nvSpPr>
        <p:spPr>
          <a:xfrm>
            <a:off x="809280" y="6475320"/>
            <a:ext cx="464400" cy="182160"/>
          </a:xfrm>
          <a:prstGeom prst="rect">
            <a:avLst/>
          </a:prstGeom>
          <a:noFill/>
          <a:ln w="9360">
            <a:noFill/>
          </a:ln>
        </p:spPr>
        <p:style>
          <a:lnRef idx="0"/>
          <a:fillRef idx="0"/>
          <a:effectRef idx="0"/>
          <a:fontRef idx="minor"/>
        </p:style>
        <p:txBody>
          <a:bodyPr wrap="none" lIns="0" rIns="0" tIns="0" bIns="0">
            <a:spAutoFit/>
          </a:bodyPr>
          <a:p>
            <a:pPr>
              <a:lnSpc>
                <a:spcPct val="100000"/>
              </a:lnSpc>
            </a:pPr>
            <a:r>
              <a:rPr b="0" lang="sv-SE" sz="1200" spc="-1" strike="noStrike">
                <a:solidFill>
                  <a:srgbClr val="000000"/>
                </a:solidFill>
                <a:latin typeface="Times New Roman"/>
                <a:ea typeface="MS Gothic"/>
              </a:rPr>
              <a:t>Agenda</a:t>
            </a:r>
            <a:endParaRPr b="0" lang="sv-SE" sz="1200" spc="-1" strike="noStrike">
              <a:latin typeface="DejaVu Sans"/>
            </a:endParaRPr>
          </a:p>
        </p:txBody>
      </p:sp>
      <p:sp>
        <p:nvSpPr>
          <p:cNvPr id="2" name="Line 3"/>
          <p:cNvSpPr/>
          <p:nvPr/>
        </p:nvSpPr>
        <p:spPr>
          <a:xfrm>
            <a:off x="685800" y="6476760"/>
            <a:ext cx="7848360" cy="1800"/>
          </a:xfrm>
          <a:prstGeom prst="line">
            <a:avLst/>
          </a:prstGeom>
          <a:ln w="12600">
            <a:solidFill>
              <a:srgbClr val="000000"/>
            </a:solidFill>
            <a:miter/>
          </a:ln>
        </p:spPr>
        <p:style>
          <a:lnRef idx="0"/>
          <a:fillRef idx="0"/>
          <a:effectRef idx="0"/>
          <a:fontRef idx="minor"/>
        </p:style>
      </p:sp>
      <p:sp>
        <p:nvSpPr>
          <p:cNvPr id="3" name="CustomShape 4"/>
          <p:cNvSpPr/>
          <p:nvPr/>
        </p:nvSpPr>
        <p:spPr>
          <a:xfrm>
            <a:off x="5000760" y="357120"/>
            <a:ext cx="3498120" cy="270360"/>
          </a:xfrm>
          <a:prstGeom prst="rect">
            <a:avLst/>
          </a:prstGeom>
          <a:noFill/>
          <a:ln w="9360">
            <a:noFill/>
          </a:ln>
        </p:spPr>
        <p:style>
          <a:lnRef idx="0"/>
          <a:fillRef idx="0"/>
          <a:effectRef idx="0"/>
          <a:fontRef idx="minor"/>
        </p:style>
        <p:txBody>
          <a:bodyPr lIns="0" rIns="0" tIns="0" bIns="0" anchor="b">
            <a:noAutofit/>
          </a:bodyPr>
          <a:p>
            <a:pPr algn="r">
              <a:lnSpc>
                <a:spcPct val="100000"/>
              </a:lnSpc>
            </a:pPr>
            <a:r>
              <a:rPr b="1" lang="sv-SE" sz="1800" spc="-1" strike="noStrike">
                <a:solidFill>
                  <a:srgbClr val="000000"/>
                </a:solidFill>
                <a:latin typeface="Times New Roman"/>
                <a:ea typeface="MS Gothic"/>
              </a:rPr>
              <a:t>Doc.: IEEE 802.11-19/1741r6 </a:t>
            </a:r>
            <a:endParaRPr b="0" lang="sv-SE" sz="1800" spc="-1" strike="noStrike">
              <a:latin typeface="DejaVu Sans"/>
            </a:endParaRPr>
          </a:p>
        </p:txBody>
      </p:sp>
      <p:sp>
        <p:nvSpPr>
          <p:cNvPr id="4" name="PlaceHolder 5"/>
          <p:cNvSpPr>
            <a:spLocks noGrp="1"/>
          </p:cNvSpPr>
          <p:nvPr>
            <p:ph type="title"/>
          </p:nvPr>
        </p:nvSpPr>
        <p:spPr>
          <a:xfrm>
            <a:off x="457200" y="1375200"/>
            <a:ext cx="8229240" cy="1144800"/>
          </a:xfrm>
          <a:prstGeom prst="rect">
            <a:avLst/>
          </a:prstGeom>
        </p:spPr>
        <p:txBody>
          <a:bodyPr lIns="0" rIns="0" tIns="0" bIns="0" anchor="ctr">
            <a:noAutofit/>
          </a:bodyPr>
          <a:p>
            <a:pPr algn="ctr"/>
            <a:r>
              <a:rPr b="0" lang="sv-SE" sz="4400" spc="-1" strike="noStrike">
                <a:latin typeface="DejaVu Sans"/>
              </a:rPr>
              <a:t>Click to edit the title text format</a:t>
            </a:r>
            <a:endParaRPr b="0" lang="sv-SE" sz="4400" spc="-1" strike="noStrike">
              <a:latin typeface="DejaVu Sans"/>
            </a:endParaRPr>
          </a:p>
        </p:txBody>
      </p:sp>
      <p:sp>
        <p:nvSpPr>
          <p:cNvPr id="5" name="PlaceHolder 6"/>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sv-SE" sz="3200" spc="-1" strike="noStrike">
                <a:latin typeface="DejaVu Sans"/>
              </a:rPr>
              <a:t>Click to edit the outline text format</a:t>
            </a:r>
            <a:endParaRPr b="0" lang="sv-SE" sz="3200" spc="-1" strike="noStrike">
              <a:latin typeface="DejaVu Sans"/>
            </a:endParaRPr>
          </a:p>
          <a:p>
            <a:pPr lvl="1" marL="864000" indent="-324000">
              <a:spcBef>
                <a:spcPts val="1134"/>
              </a:spcBef>
              <a:buClr>
                <a:srgbClr val="000000"/>
              </a:buClr>
              <a:buSzPct val="75000"/>
              <a:buFont typeface="Symbol" charset="2"/>
              <a:buChar char=""/>
            </a:pPr>
            <a:r>
              <a:rPr b="0" lang="sv-SE" sz="2800" spc="-1" strike="noStrike">
                <a:latin typeface="DejaVu Sans"/>
              </a:rPr>
              <a:t>Second Outline Level</a:t>
            </a:r>
            <a:endParaRPr b="0" lang="sv-SE" sz="2800" spc="-1" strike="noStrike">
              <a:latin typeface="DejaVu Sans"/>
            </a:endParaRPr>
          </a:p>
          <a:p>
            <a:pPr lvl="2" marL="1296000" indent="-288000">
              <a:spcBef>
                <a:spcPts val="850"/>
              </a:spcBef>
              <a:buClr>
                <a:srgbClr val="000000"/>
              </a:buClr>
              <a:buSzPct val="45000"/>
              <a:buFont typeface="Wingdings" charset="2"/>
              <a:buChar char=""/>
            </a:pPr>
            <a:r>
              <a:rPr b="0" lang="sv-SE" sz="2400" spc="-1" strike="noStrike">
                <a:latin typeface="DejaVu Sans"/>
              </a:rPr>
              <a:t>Third Outline Level</a:t>
            </a:r>
            <a:endParaRPr b="0" lang="sv-SE" sz="2400" spc="-1" strike="noStrike">
              <a:latin typeface="DejaVu Sans"/>
            </a:endParaRPr>
          </a:p>
          <a:p>
            <a:pPr lvl="3" marL="1728000" indent="-216000">
              <a:spcBef>
                <a:spcPts val="567"/>
              </a:spcBef>
              <a:buClr>
                <a:srgbClr val="000000"/>
              </a:buClr>
              <a:buSzPct val="75000"/>
              <a:buFont typeface="Symbol" charset="2"/>
              <a:buChar char=""/>
            </a:pPr>
            <a:r>
              <a:rPr b="0" lang="sv-SE" sz="2000" spc="-1" strike="noStrike">
                <a:latin typeface="DejaVu Sans"/>
              </a:rPr>
              <a:t>Fourth Outline Level</a:t>
            </a:r>
            <a:endParaRPr b="0" lang="sv-SE" sz="2000" spc="-1" strike="noStrike">
              <a:latin typeface="DejaVu Sans"/>
            </a:endParaRPr>
          </a:p>
          <a:p>
            <a:pPr lvl="4" marL="2160000" indent="-216000">
              <a:spcBef>
                <a:spcPts val="283"/>
              </a:spcBef>
              <a:buClr>
                <a:srgbClr val="000000"/>
              </a:buClr>
              <a:buSzPct val="45000"/>
              <a:buFont typeface="Wingdings" charset="2"/>
              <a:buChar char=""/>
            </a:pPr>
            <a:r>
              <a:rPr b="0" lang="sv-SE" sz="2000" spc="-1" strike="noStrike">
                <a:latin typeface="DejaVu Sans"/>
              </a:rPr>
              <a:t>Fifth Outline Level</a:t>
            </a:r>
            <a:endParaRPr b="0" lang="sv-SE" sz="2000" spc="-1" strike="noStrike">
              <a:latin typeface="DejaVu Sans"/>
            </a:endParaRPr>
          </a:p>
          <a:p>
            <a:pPr lvl="5" marL="2592000" indent="-216000">
              <a:spcBef>
                <a:spcPts val="283"/>
              </a:spcBef>
              <a:buClr>
                <a:srgbClr val="000000"/>
              </a:buClr>
              <a:buSzPct val="45000"/>
              <a:buFont typeface="Wingdings" charset="2"/>
              <a:buChar char=""/>
            </a:pPr>
            <a:r>
              <a:rPr b="0" lang="sv-SE" sz="2000" spc="-1" strike="noStrike">
                <a:latin typeface="DejaVu Sans"/>
              </a:rPr>
              <a:t>Sixth Outline Level</a:t>
            </a:r>
            <a:endParaRPr b="0" lang="sv-SE" sz="2000" spc="-1" strike="noStrike">
              <a:latin typeface="DejaVu Sans"/>
            </a:endParaRPr>
          </a:p>
          <a:p>
            <a:pPr lvl="6" marL="3024000" indent="-216000">
              <a:spcBef>
                <a:spcPts val="283"/>
              </a:spcBef>
              <a:buClr>
                <a:srgbClr val="000000"/>
              </a:buClr>
              <a:buSzPct val="45000"/>
              <a:buFont typeface="Wingdings" charset="2"/>
              <a:buChar char=""/>
            </a:pPr>
            <a:r>
              <a:rPr b="0" lang="sv-SE" sz="2000" spc="-1" strike="noStrike">
                <a:latin typeface="DejaVu Sans"/>
              </a:rPr>
              <a:t>Seventh Outline Level</a:t>
            </a:r>
            <a:endParaRPr b="0" lang="sv-SE" sz="2000" spc="-1" strike="noStrike">
              <a:latin typeface="DejaVu Sans"/>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2" name="Line 1"/>
          <p:cNvSpPr/>
          <p:nvPr/>
        </p:nvSpPr>
        <p:spPr>
          <a:xfrm>
            <a:off x="685800" y="609480"/>
            <a:ext cx="7772400" cy="1440"/>
          </a:xfrm>
          <a:prstGeom prst="line">
            <a:avLst/>
          </a:prstGeom>
          <a:ln w="12600">
            <a:solidFill>
              <a:srgbClr val="000000"/>
            </a:solidFill>
            <a:miter/>
          </a:ln>
        </p:spPr>
        <p:style>
          <a:lnRef idx="0"/>
          <a:fillRef idx="0"/>
          <a:effectRef idx="0"/>
          <a:fontRef idx="minor"/>
        </p:style>
      </p:sp>
      <p:sp>
        <p:nvSpPr>
          <p:cNvPr id="43" name="CustomShape 2"/>
          <p:cNvSpPr/>
          <p:nvPr/>
        </p:nvSpPr>
        <p:spPr>
          <a:xfrm>
            <a:off x="809280" y="6475320"/>
            <a:ext cx="464400" cy="182160"/>
          </a:xfrm>
          <a:prstGeom prst="rect">
            <a:avLst/>
          </a:prstGeom>
          <a:noFill/>
          <a:ln w="9360">
            <a:noFill/>
          </a:ln>
        </p:spPr>
        <p:style>
          <a:lnRef idx="0"/>
          <a:fillRef idx="0"/>
          <a:effectRef idx="0"/>
          <a:fontRef idx="minor"/>
        </p:style>
        <p:txBody>
          <a:bodyPr wrap="none" lIns="0" rIns="0" tIns="0" bIns="0">
            <a:spAutoFit/>
          </a:bodyPr>
          <a:p>
            <a:pPr>
              <a:lnSpc>
                <a:spcPct val="100000"/>
              </a:lnSpc>
            </a:pPr>
            <a:r>
              <a:rPr b="0" lang="sv-SE" sz="1200" spc="-1" strike="noStrike">
                <a:solidFill>
                  <a:srgbClr val="000000"/>
                </a:solidFill>
                <a:latin typeface="Times New Roman"/>
                <a:ea typeface="MS Gothic"/>
              </a:rPr>
              <a:t>Agenda</a:t>
            </a:r>
            <a:endParaRPr b="0" lang="sv-SE" sz="1200" spc="-1" strike="noStrike">
              <a:latin typeface="DejaVu Sans"/>
            </a:endParaRPr>
          </a:p>
        </p:txBody>
      </p:sp>
      <p:sp>
        <p:nvSpPr>
          <p:cNvPr id="44" name="Line 3"/>
          <p:cNvSpPr/>
          <p:nvPr/>
        </p:nvSpPr>
        <p:spPr>
          <a:xfrm>
            <a:off x="685800" y="6476760"/>
            <a:ext cx="7848360" cy="1800"/>
          </a:xfrm>
          <a:prstGeom prst="line">
            <a:avLst/>
          </a:prstGeom>
          <a:ln w="12600">
            <a:solidFill>
              <a:srgbClr val="000000"/>
            </a:solidFill>
            <a:miter/>
          </a:ln>
        </p:spPr>
        <p:style>
          <a:lnRef idx="0"/>
          <a:fillRef idx="0"/>
          <a:effectRef idx="0"/>
          <a:fontRef idx="minor"/>
        </p:style>
      </p:sp>
      <p:sp>
        <p:nvSpPr>
          <p:cNvPr id="45" name="CustomShape 4"/>
          <p:cNvSpPr/>
          <p:nvPr/>
        </p:nvSpPr>
        <p:spPr>
          <a:xfrm>
            <a:off x="5000760" y="357120"/>
            <a:ext cx="3498120" cy="270360"/>
          </a:xfrm>
          <a:prstGeom prst="rect">
            <a:avLst/>
          </a:prstGeom>
          <a:noFill/>
          <a:ln w="9360">
            <a:noFill/>
          </a:ln>
        </p:spPr>
        <p:style>
          <a:lnRef idx="0"/>
          <a:fillRef idx="0"/>
          <a:effectRef idx="0"/>
          <a:fontRef idx="minor"/>
        </p:style>
        <p:txBody>
          <a:bodyPr lIns="0" rIns="0" tIns="0" bIns="0" anchor="b">
            <a:noAutofit/>
          </a:bodyPr>
          <a:p>
            <a:pPr algn="r">
              <a:lnSpc>
                <a:spcPct val="100000"/>
              </a:lnSpc>
            </a:pPr>
            <a:r>
              <a:rPr b="1" lang="sv-SE" sz="1800" spc="-1" strike="noStrike">
                <a:solidFill>
                  <a:srgbClr val="000000"/>
                </a:solidFill>
                <a:latin typeface="Times New Roman"/>
                <a:ea typeface="MS Gothic"/>
              </a:rPr>
              <a:t>Doc.: IEEE 802.11-19/1741r6 </a:t>
            </a:r>
            <a:endParaRPr b="0" lang="sv-SE" sz="1800" spc="-1" strike="noStrike">
              <a:latin typeface="DejaVu Sans"/>
            </a:endParaRPr>
          </a:p>
        </p:txBody>
      </p:sp>
      <p:sp>
        <p:nvSpPr>
          <p:cNvPr id="46" name="PlaceHolder 5"/>
          <p:cNvSpPr>
            <a:spLocks noGrp="1"/>
          </p:cNvSpPr>
          <p:nvPr>
            <p:ph type="title"/>
          </p:nvPr>
        </p:nvSpPr>
        <p:spPr>
          <a:xfrm>
            <a:off x="144000" y="1584000"/>
            <a:ext cx="8229240" cy="1144800"/>
          </a:xfrm>
          <a:prstGeom prst="rect">
            <a:avLst/>
          </a:prstGeom>
        </p:spPr>
        <p:txBody>
          <a:bodyPr lIns="0" rIns="0" tIns="0" bIns="0" anchor="ctr">
            <a:noAutofit/>
          </a:bodyPr>
          <a:p>
            <a:pPr algn="ctr"/>
            <a:r>
              <a:rPr b="0" lang="sv-SE" sz="4400" spc="-1" strike="noStrike">
                <a:latin typeface="DejaVu Sans"/>
              </a:rPr>
              <a:t>Click to edit the title text format</a:t>
            </a:r>
            <a:endParaRPr b="0" lang="sv-SE" sz="4400" spc="-1" strike="noStrike">
              <a:latin typeface="DejaVu Sans"/>
            </a:endParaRPr>
          </a:p>
        </p:txBody>
      </p:sp>
      <p:sp>
        <p:nvSpPr>
          <p:cNvPr id="47" name="PlaceHolder 6"/>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sv-SE" sz="3200" spc="-1" strike="noStrike">
                <a:latin typeface="DejaVu Sans"/>
              </a:rPr>
              <a:t>Click to edit the outline text format</a:t>
            </a:r>
            <a:endParaRPr b="0" lang="sv-SE" sz="3200" spc="-1" strike="noStrike">
              <a:latin typeface="DejaVu Sans"/>
            </a:endParaRPr>
          </a:p>
          <a:p>
            <a:pPr lvl="1" marL="864000" indent="-324000">
              <a:spcBef>
                <a:spcPts val="1134"/>
              </a:spcBef>
              <a:buClr>
                <a:srgbClr val="000000"/>
              </a:buClr>
              <a:buSzPct val="75000"/>
              <a:buFont typeface="Symbol" charset="2"/>
              <a:buChar char=""/>
            </a:pPr>
            <a:r>
              <a:rPr b="0" lang="sv-SE" sz="2800" spc="-1" strike="noStrike">
                <a:latin typeface="DejaVu Sans"/>
              </a:rPr>
              <a:t>Second Outline Level</a:t>
            </a:r>
            <a:endParaRPr b="0" lang="sv-SE" sz="2800" spc="-1" strike="noStrike">
              <a:latin typeface="DejaVu Sans"/>
            </a:endParaRPr>
          </a:p>
          <a:p>
            <a:pPr lvl="2" marL="1296000" indent="-288000">
              <a:spcBef>
                <a:spcPts val="850"/>
              </a:spcBef>
              <a:buClr>
                <a:srgbClr val="000000"/>
              </a:buClr>
              <a:buSzPct val="45000"/>
              <a:buFont typeface="Wingdings" charset="2"/>
              <a:buChar char=""/>
            </a:pPr>
            <a:r>
              <a:rPr b="0" lang="sv-SE" sz="2400" spc="-1" strike="noStrike">
                <a:latin typeface="DejaVu Sans"/>
              </a:rPr>
              <a:t>Third Outline Level</a:t>
            </a:r>
            <a:endParaRPr b="0" lang="sv-SE" sz="2400" spc="-1" strike="noStrike">
              <a:latin typeface="DejaVu Sans"/>
            </a:endParaRPr>
          </a:p>
          <a:p>
            <a:pPr lvl="3" marL="1728000" indent="-216000">
              <a:spcBef>
                <a:spcPts val="567"/>
              </a:spcBef>
              <a:buClr>
                <a:srgbClr val="000000"/>
              </a:buClr>
              <a:buSzPct val="75000"/>
              <a:buFont typeface="Symbol" charset="2"/>
              <a:buChar char=""/>
            </a:pPr>
            <a:r>
              <a:rPr b="0" lang="sv-SE" sz="2000" spc="-1" strike="noStrike">
                <a:latin typeface="DejaVu Sans"/>
              </a:rPr>
              <a:t>Fourth Outline Level</a:t>
            </a:r>
            <a:endParaRPr b="0" lang="sv-SE" sz="2000" spc="-1" strike="noStrike">
              <a:latin typeface="DejaVu Sans"/>
            </a:endParaRPr>
          </a:p>
          <a:p>
            <a:pPr lvl="4" marL="2160000" indent="-216000">
              <a:spcBef>
                <a:spcPts val="283"/>
              </a:spcBef>
              <a:buClr>
                <a:srgbClr val="000000"/>
              </a:buClr>
              <a:buSzPct val="45000"/>
              <a:buFont typeface="Wingdings" charset="2"/>
              <a:buChar char=""/>
            </a:pPr>
            <a:r>
              <a:rPr b="0" lang="sv-SE" sz="2000" spc="-1" strike="noStrike">
                <a:latin typeface="DejaVu Sans"/>
              </a:rPr>
              <a:t>Fifth Outline Level</a:t>
            </a:r>
            <a:endParaRPr b="0" lang="sv-SE" sz="2000" spc="-1" strike="noStrike">
              <a:latin typeface="DejaVu Sans"/>
            </a:endParaRPr>
          </a:p>
          <a:p>
            <a:pPr lvl="5" marL="2592000" indent="-216000">
              <a:spcBef>
                <a:spcPts val="283"/>
              </a:spcBef>
              <a:buClr>
                <a:srgbClr val="000000"/>
              </a:buClr>
              <a:buSzPct val="45000"/>
              <a:buFont typeface="Wingdings" charset="2"/>
              <a:buChar char=""/>
            </a:pPr>
            <a:r>
              <a:rPr b="0" lang="sv-SE" sz="2000" spc="-1" strike="noStrike">
                <a:latin typeface="DejaVu Sans"/>
              </a:rPr>
              <a:t>Sixth Outline Level</a:t>
            </a:r>
            <a:endParaRPr b="0" lang="sv-SE" sz="2000" spc="-1" strike="noStrike">
              <a:latin typeface="DejaVu Sans"/>
            </a:endParaRPr>
          </a:p>
          <a:p>
            <a:pPr lvl="6" marL="3024000" indent="-216000">
              <a:spcBef>
                <a:spcPts val="283"/>
              </a:spcBef>
              <a:buClr>
                <a:srgbClr val="000000"/>
              </a:buClr>
              <a:buSzPct val="45000"/>
              <a:buFont typeface="Wingdings" charset="2"/>
              <a:buChar char=""/>
            </a:pPr>
            <a:r>
              <a:rPr b="0" lang="sv-SE" sz="2000" spc="-1" strike="noStrike">
                <a:latin typeface="DejaVu Sans"/>
              </a:rPr>
              <a:t>Seventh Outline Level</a:t>
            </a:r>
            <a:endParaRPr b="0" lang="sv-SE" sz="2000" spc="-1" strike="noStrike">
              <a:latin typeface="DejaVu Sans"/>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4" name="Line 1"/>
          <p:cNvSpPr/>
          <p:nvPr/>
        </p:nvSpPr>
        <p:spPr>
          <a:xfrm>
            <a:off x="685800" y="609480"/>
            <a:ext cx="7772400" cy="1440"/>
          </a:xfrm>
          <a:prstGeom prst="line">
            <a:avLst/>
          </a:prstGeom>
          <a:ln w="12600">
            <a:solidFill>
              <a:srgbClr val="000000"/>
            </a:solidFill>
            <a:miter/>
          </a:ln>
        </p:spPr>
        <p:style>
          <a:lnRef idx="0"/>
          <a:fillRef idx="0"/>
          <a:effectRef idx="0"/>
          <a:fontRef idx="minor"/>
        </p:style>
      </p:sp>
      <p:sp>
        <p:nvSpPr>
          <p:cNvPr id="85" name="CustomShape 2"/>
          <p:cNvSpPr/>
          <p:nvPr/>
        </p:nvSpPr>
        <p:spPr>
          <a:xfrm>
            <a:off x="809280" y="6475320"/>
            <a:ext cx="464400" cy="182160"/>
          </a:xfrm>
          <a:prstGeom prst="rect">
            <a:avLst/>
          </a:prstGeom>
          <a:noFill/>
          <a:ln w="9360">
            <a:noFill/>
          </a:ln>
        </p:spPr>
        <p:style>
          <a:lnRef idx="0"/>
          <a:fillRef idx="0"/>
          <a:effectRef idx="0"/>
          <a:fontRef idx="minor"/>
        </p:style>
        <p:txBody>
          <a:bodyPr wrap="none" lIns="0" rIns="0" tIns="0" bIns="0">
            <a:spAutoFit/>
          </a:bodyPr>
          <a:p>
            <a:pPr>
              <a:lnSpc>
                <a:spcPct val="100000"/>
              </a:lnSpc>
            </a:pPr>
            <a:r>
              <a:rPr b="0" lang="sv-SE" sz="1200" spc="-1" strike="noStrike">
                <a:solidFill>
                  <a:srgbClr val="000000"/>
                </a:solidFill>
                <a:latin typeface="Times New Roman"/>
                <a:ea typeface="MS Gothic"/>
              </a:rPr>
              <a:t>Agenda</a:t>
            </a:r>
            <a:endParaRPr b="0" lang="sv-SE" sz="1200" spc="-1" strike="noStrike">
              <a:latin typeface="DejaVu Sans"/>
            </a:endParaRPr>
          </a:p>
        </p:txBody>
      </p:sp>
      <p:sp>
        <p:nvSpPr>
          <p:cNvPr id="86" name="Line 3"/>
          <p:cNvSpPr/>
          <p:nvPr/>
        </p:nvSpPr>
        <p:spPr>
          <a:xfrm>
            <a:off x="685800" y="6476760"/>
            <a:ext cx="7848360" cy="1800"/>
          </a:xfrm>
          <a:prstGeom prst="line">
            <a:avLst/>
          </a:prstGeom>
          <a:ln w="12600">
            <a:solidFill>
              <a:srgbClr val="000000"/>
            </a:solidFill>
            <a:miter/>
          </a:ln>
        </p:spPr>
        <p:style>
          <a:lnRef idx="0"/>
          <a:fillRef idx="0"/>
          <a:effectRef idx="0"/>
          <a:fontRef idx="minor"/>
        </p:style>
      </p:sp>
      <p:sp>
        <p:nvSpPr>
          <p:cNvPr id="87" name="CustomShape 4"/>
          <p:cNvSpPr/>
          <p:nvPr/>
        </p:nvSpPr>
        <p:spPr>
          <a:xfrm>
            <a:off x="5000760" y="357120"/>
            <a:ext cx="3498120" cy="270360"/>
          </a:xfrm>
          <a:prstGeom prst="rect">
            <a:avLst/>
          </a:prstGeom>
          <a:noFill/>
          <a:ln w="9360">
            <a:noFill/>
          </a:ln>
        </p:spPr>
        <p:style>
          <a:lnRef idx="0"/>
          <a:fillRef idx="0"/>
          <a:effectRef idx="0"/>
          <a:fontRef idx="minor"/>
        </p:style>
        <p:txBody>
          <a:bodyPr lIns="0" rIns="0" tIns="0" bIns="0" anchor="b">
            <a:noAutofit/>
          </a:bodyPr>
          <a:p>
            <a:pPr algn="r">
              <a:lnSpc>
                <a:spcPct val="100000"/>
              </a:lnSpc>
            </a:pPr>
            <a:r>
              <a:rPr b="1" lang="sv-SE" sz="1800" spc="-1" strike="noStrike">
                <a:solidFill>
                  <a:srgbClr val="000000"/>
                </a:solidFill>
                <a:latin typeface="Times New Roman"/>
                <a:ea typeface="MS Gothic"/>
              </a:rPr>
              <a:t>Doc.: IEEE 802.11-19/1741r6 </a:t>
            </a:r>
            <a:endParaRPr b="0" lang="sv-SE" sz="1800" spc="-1" strike="noStrike">
              <a:latin typeface="DejaVu Sans"/>
            </a:endParaRPr>
          </a:p>
        </p:txBody>
      </p:sp>
      <p:sp>
        <p:nvSpPr>
          <p:cNvPr id="88" name="PlaceHolder 5"/>
          <p:cNvSpPr>
            <a:spLocks noGrp="1"/>
          </p:cNvSpPr>
          <p:nvPr>
            <p:ph type="title"/>
          </p:nvPr>
        </p:nvSpPr>
        <p:spPr>
          <a:xfrm>
            <a:off x="144000" y="1368000"/>
            <a:ext cx="8229240" cy="1144800"/>
          </a:xfrm>
          <a:prstGeom prst="rect">
            <a:avLst/>
          </a:prstGeom>
        </p:spPr>
        <p:txBody>
          <a:bodyPr lIns="0" rIns="0" tIns="0" bIns="0" anchor="ctr">
            <a:noAutofit/>
          </a:bodyPr>
          <a:p>
            <a:pPr algn="ctr"/>
            <a:r>
              <a:rPr b="0" lang="sv-SE" sz="4400" spc="-1" strike="noStrike">
                <a:latin typeface="DejaVu Sans"/>
              </a:rPr>
              <a:t>Click to edit the title text format</a:t>
            </a:r>
            <a:endParaRPr b="0" lang="sv-SE" sz="4400" spc="-1" strike="noStrike">
              <a:latin typeface="DejaVu Sans"/>
            </a:endParaRPr>
          </a:p>
        </p:txBody>
      </p:sp>
      <p:sp>
        <p:nvSpPr>
          <p:cNvPr id="89" name="PlaceHolder 6"/>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sv-SE" sz="3200" spc="-1" strike="noStrike">
                <a:latin typeface="DejaVu Sans"/>
              </a:rPr>
              <a:t>Click to edit the outline text format</a:t>
            </a:r>
            <a:endParaRPr b="0" lang="sv-SE" sz="3200" spc="-1" strike="noStrike">
              <a:latin typeface="DejaVu Sans"/>
            </a:endParaRPr>
          </a:p>
          <a:p>
            <a:pPr lvl="1" marL="864000" indent="-324000">
              <a:spcBef>
                <a:spcPts val="1134"/>
              </a:spcBef>
              <a:buClr>
                <a:srgbClr val="000000"/>
              </a:buClr>
              <a:buSzPct val="75000"/>
              <a:buFont typeface="Symbol" charset="2"/>
              <a:buChar char=""/>
            </a:pPr>
            <a:r>
              <a:rPr b="0" lang="sv-SE" sz="2800" spc="-1" strike="noStrike">
                <a:latin typeface="DejaVu Sans"/>
              </a:rPr>
              <a:t>Second Outline Level</a:t>
            </a:r>
            <a:endParaRPr b="0" lang="sv-SE" sz="2800" spc="-1" strike="noStrike">
              <a:latin typeface="DejaVu Sans"/>
            </a:endParaRPr>
          </a:p>
          <a:p>
            <a:pPr lvl="2" marL="1296000" indent="-288000">
              <a:spcBef>
                <a:spcPts val="850"/>
              </a:spcBef>
              <a:buClr>
                <a:srgbClr val="000000"/>
              </a:buClr>
              <a:buSzPct val="45000"/>
              <a:buFont typeface="Wingdings" charset="2"/>
              <a:buChar char=""/>
            </a:pPr>
            <a:r>
              <a:rPr b="0" lang="sv-SE" sz="2400" spc="-1" strike="noStrike">
                <a:latin typeface="DejaVu Sans"/>
              </a:rPr>
              <a:t>Third Outline Level</a:t>
            </a:r>
            <a:endParaRPr b="0" lang="sv-SE" sz="2400" spc="-1" strike="noStrike">
              <a:latin typeface="DejaVu Sans"/>
            </a:endParaRPr>
          </a:p>
          <a:p>
            <a:pPr lvl="3" marL="1728000" indent="-216000">
              <a:spcBef>
                <a:spcPts val="567"/>
              </a:spcBef>
              <a:buClr>
                <a:srgbClr val="000000"/>
              </a:buClr>
              <a:buSzPct val="75000"/>
              <a:buFont typeface="Symbol" charset="2"/>
              <a:buChar char=""/>
            </a:pPr>
            <a:r>
              <a:rPr b="0" lang="sv-SE" sz="2000" spc="-1" strike="noStrike">
                <a:latin typeface="DejaVu Sans"/>
              </a:rPr>
              <a:t>Fourth Outline Level</a:t>
            </a:r>
            <a:endParaRPr b="0" lang="sv-SE" sz="2000" spc="-1" strike="noStrike">
              <a:latin typeface="DejaVu Sans"/>
            </a:endParaRPr>
          </a:p>
          <a:p>
            <a:pPr lvl="4" marL="2160000" indent="-216000">
              <a:spcBef>
                <a:spcPts val="283"/>
              </a:spcBef>
              <a:buClr>
                <a:srgbClr val="000000"/>
              </a:buClr>
              <a:buSzPct val="45000"/>
              <a:buFont typeface="Wingdings" charset="2"/>
              <a:buChar char=""/>
            </a:pPr>
            <a:r>
              <a:rPr b="0" lang="sv-SE" sz="2000" spc="-1" strike="noStrike">
                <a:latin typeface="DejaVu Sans"/>
              </a:rPr>
              <a:t>Fifth Outline Level</a:t>
            </a:r>
            <a:endParaRPr b="0" lang="sv-SE" sz="2000" spc="-1" strike="noStrike">
              <a:latin typeface="DejaVu Sans"/>
            </a:endParaRPr>
          </a:p>
          <a:p>
            <a:pPr lvl="5" marL="2592000" indent="-216000">
              <a:spcBef>
                <a:spcPts val="283"/>
              </a:spcBef>
              <a:buClr>
                <a:srgbClr val="000000"/>
              </a:buClr>
              <a:buSzPct val="45000"/>
              <a:buFont typeface="Wingdings" charset="2"/>
              <a:buChar char=""/>
            </a:pPr>
            <a:r>
              <a:rPr b="0" lang="sv-SE" sz="2000" spc="-1" strike="noStrike">
                <a:latin typeface="DejaVu Sans"/>
              </a:rPr>
              <a:t>Sixth Outline Level</a:t>
            </a:r>
            <a:endParaRPr b="0" lang="sv-SE" sz="2000" spc="-1" strike="noStrike">
              <a:latin typeface="DejaVu Sans"/>
            </a:endParaRPr>
          </a:p>
          <a:p>
            <a:pPr lvl="6" marL="3024000" indent="-216000">
              <a:spcBef>
                <a:spcPts val="283"/>
              </a:spcBef>
              <a:buClr>
                <a:srgbClr val="000000"/>
              </a:buClr>
              <a:buSzPct val="45000"/>
              <a:buFont typeface="Wingdings" charset="2"/>
              <a:buChar char=""/>
            </a:pPr>
            <a:r>
              <a:rPr b="0" lang="sv-SE" sz="2000" spc="-1" strike="noStrike">
                <a:latin typeface="DejaVu Sans"/>
              </a:rPr>
              <a:t>Seventh Outline Level</a:t>
            </a:r>
            <a:endParaRPr b="0" lang="sv-SE" sz="2000" spc="-1" strike="noStrike">
              <a:latin typeface="DejaVu Sans"/>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26" name="CustomShape 1"/>
          <p:cNvSpPr/>
          <p:nvPr/>
        </p:nvSpPr>
        <p:spPr>
          <a:xfrm>
            <a:off x="5088600" y="331920"/>
            <a:ext cx="3363120" cy="273960"/>
          </a:xfrm>
          <a:prstGeom prst="rect">
            <a:avLst/>
          </a:prstGeom>
          <a:noFill/>
          <a:ln>
            <a:noFill/>
          </a:ln>
        </p:spPr>
        <p:style>
          <a:lnRef idx="0"/>
          <a:fillRef idx="0"/>
          <a:effectRef idx="0"/>
          <a:fontRef idx="minor"/>
        </p:style>
        <p:txBody>
          <a:bodyPr wrap="none" lIns="0" rIns="0" tIns="0" bIns="0" anchor="b">
            <a:spAutoFit/>
          </a:bodyPr>
          <a:p>
            <a:pPr marL="457200" algn="r">
              <a:lnSpc>
                <a:spcPct val="100000"/>
              </a:lnSpc>
            </a:pPr>
            <a:r>
              <a:rPr b="1" lang="sv-SE" sz="1800" spc="-1" strike="noStrike">
                <a:solidFill>
                  <a:srgbClr val="000000"/>
                </a:solidFill>
                <a:latin typeface="Times New Roman"/>
                <a:ea typeface="MS Gothic"/>
              </a:rPr>
              <a:t>Doc.: IEEE 802.11-19/1741r6 </a:t>
            </a:r>
            <a:endParaRPr b="0" lang="sv-SE" sz="1800" spc="-1" strike="noStrike">
              <a:latin typeface="DejaVu Sans"/>
            </a:endParaRPr>
          </a:p>
        </p:txBody>
      </p:sp>
      <p:sp>
        <p:nvSpPr>
          <p:cNvPr id="127" name="Line 2"/>
          <p:cNvSpPr/>
          <p:nvPr/>
        </p:nvSpPr>
        <p:spPr>
          <a:xfrm>
            <a:off x="685800" y="609480"/>
            <a:ext cx="7772400" cy="360"/>
          </a:xfrm>
          <a:prstGeom prst="line">
            <a:avLst/>
          </a:prstGeom>
          <a:ln w="12600">
            <a:solidFill>
              <a:srgbClr val="000000"/>
            </a:solidFill>
            <a:miter/>
          </a:ln>
        </p:spPr>
        <p:style>
          <a:lnRef idx="0"/>
          <a:fillRef idx="0"/>
          <a:effectRef idx="0"/>
          <a:fontRef idx="minor"/>
        </p:style>
      </p:sp>
      <p:sp>
        <p:nvSpPr>
          <p:cNvPr id="128" name="CustomShape 3"/>
          <p:cNvSpPr/>
          <p:nvPr/>
        </p:nvSpPr>
        <p:spPr>
          <a:xfrm>
            <a:off x="547920" y="6475320"/>
            <a:ext cx="749160" cy="167040"/>
          </a:xfrm>
          <a:prstGeom prst="rect">
            <a:avLst/>
          </a:prstGeom>
          <a:noFill/>
          <a:ln>
            <a:noFill/>
          </a:ln>
        </p:spPr>
        <p:style>
          <a:lnRef idx="0"/>
          <a:fillRef idx="0"/>
          <a:effectRef idx="0"/>
          <a:fontRef idx="minor"/>
        </p:style>
        <p:txBody>
          <a:bodyPr wrap="none" lIns="0" rIns="0" tIns="0" bIns="0">
            <a:spAutoFit/>
          </a:bodyPr>
          <a:p>
            <a:pPr marL="216000" indent="-213840">
              <a:lnSpc>
                <a:spcPct val="100000"/>
              </a:lnSpc>
              <a:buClr>
                <a:srgbClr val="000000"/>
              </a:buClr>
              <a:buSzPct val="45000"/>
              <a:buFont typeface="Wingdings" charset="2"/>
              <a:buChar char=""/>
            </a:pPr>
            <a:r>
              <a:rPr b="0" lang="sv-SE" sz="1100" spc="-1" strike="noStrike">
                <a:solidFill>
                  <a:srgbClr val="000000"/>
                </a:solidFill>
                <a:latin typeface="DejaVu Sans"/>
                <a:ea typeface="DejaVu Sans"/>
              </a:rPr>
              <a:t>Agenda</a:t>
            </a:r>
            <a:endParaRPr b="0" lang="sv-SE" sz="1100" spc="-1" strike="noStrike">
              <a:latin typeface="DejaVu Sans"/>
            </a:endParaRPr>
          </a:p>
        </p:txBody>
      </p:sp>
      <p:sp>
        <p:nvSpPr>
          <p:cNvPr id="129" name="Line 4"/>
          <p:cNvSpPr/>
          <p:nvPr/>
        </p:nvSpPr>
        <p:spPr>
          <a:xfrm>
            <a:off x="685800" y="6477120"/>
            <a:ext cx="7848720" cy="360"/>
          </a:xfrm>
          <a:prstGeom prst="line">
            <a:avLst/>
          </a:prstGeom>
          <a:ln w="12600">
            <a:solidFill>
              <a:srgbClr val="000000"/>
            </a:solidFill>
            <a:miter/>
          </a:ln>
        </p:spPr>
        <p:style>
          <a:lnRef idx="0"/>
          <a:fillRef idx="0"/>
          <a:effectRef idx="0"/>
          <a:fontRef idx="minor"/>
        </p:style>
      </p:sp>
      <p:sp>
        <p:nvSpPr>
          <p:cNvPr id="130" name="PlaceHolder 5"/>
          <p:cNvSpPr>
            <a:spLocks noGrp="1"/>
          </p:cNvSpPr>
          <p:nvPr>
            <p:ph type="title"/>
          </p:nvPr>
        </p:nvSpPr>
        <p:spPr>
          <a:xfrm>
            <a:off x="457200" y="741600"/>
            <a:ext cx="8229240" cy="1144800"/>
          </a:xfrm>
          <a:prstGeom prst="rect">
            <a:avLst/>
          </a:prstGeom>
        </p:spPr>
        <p:txBody>
          <a:bodyPr lIns="0" rIns="0" tIns="0" bIns="0" anchor="ctr">
            <a:noAutofit/>
          </a:bodyPr>
          <a:p>
            <a:pPr algn="ctr"/>
            <a:r>
              <a:rPr b="0" lang="sv-SE" sz="4400" spc="-1" strike="noStrike">
                <a:latin typeface="DejaVu Sans"/>
              </a:rPr>
              <a:t>Click to edit the title text format</a:t>
            </a:r>
            <a:endParaRPr b="0" lang="sv-SE" sz="4400" spc="-1" strike="noStrike">
              <a:latin typeface="DejaVu Sans"/>
            </a:endParaRPr>
          </a:p>
        </p:txBody>
      </p:sp>
      <p:sp>
        <p:nvSpPr>
          <p:cNvPr id="131" name="PlaceHolder 6"/>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sv-SE" sz="3200" spc="-1" strike="noStrike">
                <a:latin typeface="DejaVu Sans"/>
              </a:rPr>
              <a:t>Click to edit the outline text format</a:t>
            </a:r>
            <a:endParaRPr b="0" lang="sv-SE" sz="3200" spc="-1" strike="noStrike">
              <a:latin typeface="DejaVu Sans"/>
            </a:endParaRPr>
          </a:p>
          <a:p>
            <a:pPr lvl="1" marL="864000" indent="-324000">
              <a:spcBef>
                <a:spcPts val="1134"/>
              </a:spcBef>
              <a:buClr>
                <a:srgbClr val="000000"/>
              </a:buClr>
              <a:buSzPct val="75000"/>
              <a:buFont typeface="Symbol" charset="2"/>
              <a:buChar char=""/>
            </a:pPr>
            <a:r>
              <a:rPr b="0" lang="sv-SE" sz="2800" spc="-1" strike="noStrike">
                <a:latin typeface="DejaVu Sans"/>
              </a:rPr>
              <a:t>Second Outline Level</a:t>
            </a:r>
            <a:endParaRPr b="0" lang="sv-SE" sz="2800" spc="-1" strike="noStrike">
              <a:latin typeface="DejaVu Sans"/>
            </a:endParaRPr>
          </a:p>
          <a:p>
            <a:pPr lvl="2" marL="1296000" indent="-288000">
              <a:spcBef>
                <a:spcPts val="850"/>
              </a:spcBef>
              <a:buClr>
                <a:srgbClr val="000000"/>
              </a:buClr>
              <a:buSzPct val="45000"/>
              <a:buFont typeface="Wingdings" charset="2"/>
              <a:buChar char=""/>
            </a:pPr>
            <a:r>
              <a:rPr b="0" lang="sv-SE" sz="2400" spc="-1" strike="noStrike">
                <a:latin typeface="DejaVu Sans"/>
              </a:rPr>
              <a:t>Third Outline Level</a:t>
            </a:r>
            <a:endParaRPr b="0" lang="sv-SE" sz="2400" spc="-1" strike="noStrike">
              <a:latin typeface="DejaVu Sans"/>
            </a:endParaRPr>
          </a:p>
          <a:p>
            <a:pPr lvl="3" marL="1728000" indent="-216000">
              <a:spcBef>
                <a:spcPts val="567"/>
              </a:spcBef>
              <a:buClr>
                <a:srgbClr val="000000"/>
              </a:buClr>
              <a:buSzPct val="75000"/>
              <a:buFont typeface="Symbol" charset="2"/>
              <a:buChar char=""/>
            </a:pPr>
            <a:r>
              <a:rPr b="0" lang="sv-SE" sz="2000" spc="-1" strike="noStrike">
                <a:latin typeface="DejaVu Sans"/>
              </a:rPr>
              <a:t>Fourth Outline Level</a:t>
            </a:r>
            <a:endParaRPr b="0" lang="sv-SE" sz="2000" spc="-1" strike="noStrike">
              <a:latin typeface="DejaVu Sans"/>
            </a:endParaRPr>
          </a:p>
          <a:p>
            <a:pPr lvl="4" marL="2160000" indent="-216000">
              <a:spcBef>
                <a:spcPts val="283"/>
              </a:spcBef>
              <a:buClr>
                <a:srgbClr val="000000"/>
              </a:buClr>
              <a:buSzPct val="45000"/>
              <a:buFont typeface="Wingdings" charset="2"/>
              <a:buChar char=""/>
            </a:pPr>
            <a:r>
              <a:rPr b="0" lang="sv-SE" sz="2000" spc="-1" strike="noStrike">
                <a:latin typeface="DejaVu Sans"/>
              </a:rPr>
              <a:t>Fifth Outline Level</a:t>
            </a:r>
            <a:endParaRPr b="0" lang="sv-SE" sz="2000" spc="-1" strike="noStrike">
              <a:latin typeface="DejaVu Sans"/>
            </a:endParaRPr>
          </a:p>
          <a:p>
            <a:pPr lvl="5" marL="2592000" indent="-216000">
              <a:spcBef>
                <a:spcPts val="283"/>
              </a:spcBef>
              <a:buClr>
                <a:srgbClr val="000000"/>
              </a:buClr>
              <a:buSzPct val="45000"/>
              <a:buFont typeface="Wingdings" charset="2"/>
              <a:buChar char=""/>
            </a:pPr>
            <a:r>
              <a:rPr b="0" lang="sv-SE" sz="2000" spc="-1" strike="noStrike">
                <a:latin typeface="DejaVu Sans"/>
              </a:rPr>
              <a:t>Sixth Outline Level</a:t>
            </a:r>
            <a:endParaRPr b="0" lang="sv-SE" sz="2000" spc="-1" strike="noStrike">
              <a:latin typeface="DejaVu Sans"/>
            </a:endParaRPr>
          </a:p>
          <a:p>
            <a:pPr lvl="6" marL="3024000" indent="-216000">
              <a:spcBef>
                <a:spcPts val="283"/>
              </a:spcBef>
              <a:buClr>
                <a:srgbClr val="000000"/>
              </a:buClr>
              <a:buSzPct val="45000"/>
              <a:buFont typeface="Wingdings" charset="2"/>
              <a:buChar char=""/>
            </a:pPr>
            <a:r>
              <a:rPr b="0" lang="sv-SE" sz="2000" spc="-1" strike="noStrike">
                <a:latin typeface="DejaVu Sans"/>
              </a:rPr>
              <a:t>Seventh Outline Level</a:t>
            </a:r>
            <a:endParaRPr b="0" lang="sv-SE" sz="2000" spc="-1" strike="noStrike">
              <a:latin typeface="DejaVu Sans"/>
            </a:endParaRPr>
          </a:p>
        </p:txBody>
      </p:sp>
    </p:spTree>
  </p:cSld>
  <p:clrMap bg1="lt1" bg2="lt2" tx1="dk1" tx2="dk2" accent1="accent1" accent2="accent2" accent3="accent3" accent4="accent4" accent5="accent5" accent6="accent6" hlink="hlink" folHlink="folHlink"/>
  <p:sldLayoutIdLst>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68" name="Line 1"/>
          <p:cNvSpPr/>
          <p:nvPr/>
        </p:nvSpPr>
        <p:spPr>
          <a:xfrm>
            <a:off x="685800" y="609480"/>
            <a:ext cx="7772400" cy="1440"/>
          </a:xfrm>
          <a:prstGeom prst="line">
            <a:avLst/>
          </a:prstGeom>
          <a:ln w="12600">
            <a:solidFill>
              <a:srgbClr val="000000"/>
            </a:solidFill>
            <a:miter/>
          </a:ln>
        </p:spPr>
        <p:style>
          <a:lnRef idx="0"/>
          <a:fillRef idx="0"/>
          <a:effectRef idx="0"/>
          <a:fontRef idx="minor"/>
        </p:style>
      </p:sp>
      <p:sp>
        <p:nvSpPr>
          <p:cNvPr id="169" name="CustomShape 2"/>
          <p:cNvSpPr/>
          <p:nvPr/>
        </p:nvSpPr>
        <p:spPr>
          <a:xfrm>
            <a:off x="809280" y="6475320"/>
            <a:ext cx="464400" cy="182160"/>
          </a:xfrm>
          <a:prstGeom prst="rect">
            <a:avLst/>
          </a:prstGeom>
          <a:noFill/>
          <a:ln w="9360">
            <a:noFill/>
          </a:ln>
        </p:spPr>
        <p:style>
          <a:lnRef idx="0"/>
          <a:fillRef idx="0"/>
          <a:effectRef idx="0"/>
          <a:fontRef idx="minor"/>
        </p:style>
        <p:txBody>
          <a:bodyPr wrap="none" lIns="0" rIns="0" tIns="0" bIns="0">
            <a:spAutoFit/>
          </a:bodyPr>
          <a:p>
            <a:pPr>
              <a:lnSpc>
                <a:spcPct val="100000"/>
              </a:lnSpc>
            </a:pPr>
            <a:r>
              <a:rPr b="0" lang="sv-SE" sz="1200" spc="-1" strike="noStrike">
                <a:solidFill>
                  <a:srgbClr val="000000"/>
                </a:solidFill>
                <a:latin typeface="Times New Roman"/>
                <a:ea typeface="MS Gothic"/>
              </a:rPr>
              <a:t>Agenda</a:t>
            </a:r>
            <a:endParaRPr b="0" lang="sv-SE" sz="1200" spc="-1" strike="noStrike">
              <a:latin typeface="DejaVu Sans"/>
            </a:endParaRPr>
          </a:p>
        </p:txBody>
      </p:sp>
      <p:sp>
        <p:nvSpPr>
          <p:cNvPr id="170" name="Line 3"/>
          <p:cNvSpPr/>
          <p:nvPr/>
        </p:nvSpPr>
        <p:spPr>
          <a:xfrm>
            <a:off x="685800" y="6476760"/>
            <a:ext cx="7848360" cy="1800"/>
          </a:xfrm>
          <a:prstGeom prst="line">
            <a:avLst/>
          </a:prstGeom>
          <a:ln w="12600">
            <a:solidFill>
              <a:srgbClr val="000000"/>
            </a:solidFill>
            <a:miter/>
          </a:ln>
        </p:spPr>
        <p:style>
          <a:lnRef idx="0"/>
          <a:fillRef idx="0"/>
          <a:effectRef idx="0"/>
          <a:fontRef idx="minor"/>
        </p:style>
      </p:sp>
      <p:sp>
        <p:nvSpPr>
          <p:cNvPr id="171" name="CustomShape 4"/>
          <p:cNvSpPr/>
          <p:nvPr/>
        </p:nvSpPr>
        <p:spPr>
          <a:xfrm>
            <a:off x="5000760" y="357120"/>
            <a:ext cx="3498120" cy="270360"/>
          </a:xfrm>
          <a:prstGeom prst="rect">
            <a:avLst/>
          </a:prstGeom>
          <a:noFill/>
          <a:ln w="9360">
            <a:noFill/>
          </a:ln>
        </p:spPr>
        <p:style>
          <a:lnRef idx="0"/>
          <a:fillRef idx="0"/>
          <a:effectRef idx="0"/>
          <a:fontRef idx="minor"/>
        </p:style>
        <p:txBody>
          <a:bodyPr lIns="0" rIns="0" tIns="0" bIns="0" anchor="b">
            <a:noAutofit/>
          </a:bodyPr>
          <a:p>
            <a:pPr algn="r">
              <a:lnSpc>
                <a:spcPct val="100000"/>
              </a:lnSpc>
            </a:pPr>
            <a:r>
              <a:rPr b="1" lang="sv-SE" sz="1800" spc="-1" strike="noStrike">
                <a:solidFill>
                  <a:srgbClr val="000000"/>
                </a:solidFill>
                <a:latin typeface="Times New Roman"/>
                <a:ea typeface="MS Gothic"/>
              </a:rPr>
              <a:t>Doc.: IEEE 802.11-19/1741r6 </a:t>
            </a:r>
            <a:endParaRPr b="0" lang="sv-SE" sz="1800" spc="-1" strike="noStrike">
              <a:latin typeface="DejaVu Sans"/>
            </a:endParaRPr>
          </a:p>
        </p:txBody>
      </p:sp>
      <p:sp>
        <p:nvSpPr>
          <p:cNvPr id="172" name="PlaceHolder 5"/>
          <p:cNvSpPr>
            <a:spLocks noGrp="1"/>
          </p:cNvSpPr>
          <p:nvPr>
            <p:ph type="title"/>
          </p:nvPr>
        </p:nvSpPr>
        <p:spPr>
          <a:xfrm>
            <a:off x="457200" y="669600"/>
            <a:ext cx="8229240" cy="1144800"/>
          </a:xfrm>
          <a:prstGeom prst="rect">
            <a:avLst/>
          </a:prstGeom>
        </p:spPr>
        <p:txBody>
          <a:bodyPr lIns="0" rIns="0" tIns="0" bIns="0" anchor="ctr">
            <a:noAutofit/>
          </a:bodyPr>
          <a:p>
            <a:pPr algn="ctr"/>
            <a:r>
              <a:rPr b="0" lang="sv-SE" sz="4400" spc="-1" strike="noStrike">
                <a:latin typeface="DejaVu Sans"/>
              </a:rPr>
              <a:t>Click to edit the title text format</a:t>
            </a:r>
            <a:endParaRPr b="0" lang="sv-SE" sz="4400" spc="-1" strike="noStrike">
              <a:latin typeface="DejaVu Sans"/>
            </a:endParaRPr>
          </a:p>
        </p:txBody>
      </p:sp>
      <p:sp>
        <p:nvSpPr>
          <p:cNvPr id="173" name="PlaceHolder 6"/>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sv-SE" sz="3200" spc="-1" strike="noStrike">
                <a:latin typeface="DejaVu Sans"/>
              </a:rPr>
              <a:t>Click to edit the outline text format</a:t>
            </a:r>
            <a:endParaRPr b="0" lang="sv-SE" sz="3200" spc="-1" strike="noStrike">
              <a:latin typeface="DejaVu Sans"/>
            </a:endParaRPr>
          </a:p>
          <a:p>
            <a:pPr lvl="1" marL="864000" indent="-324000">
              <a:spcBef>
                <a:spcPts val="1134"/>
              </a:spcBef>
              <a:buClr>
                <a:srgbClr val="000000"/>
              </a:buClr>
              <a:buSzPct val="75000"/>
              <a:buFont typeface="Symbol" charset="2"/>
              <a:buChar char=""/>
            </a:pPr>
            <a:r>
              <a:rPr b="0" lang="sv-SE" sz="2800" spc="-1" strike="noStrike">
                <a:latin typeface="DejaVu Sans"/>
              </a:rPr>
              <a:t>Second Outline Level</a:t>
            </a:r>
            <a:endParaRPr b="0" lang="sv-SE" sz="2800" spc="-1" strike="noStrike">
              <a:latin typeface="DejaVu Sans"/>
            </a:endParaRPr>
          </a:p>
          <a:p>
            <a:pPr lvl="2" marL="1296000" indent="-288000">
              <a:spcBef>
                <a:spcPts val="850"/>
              </a:spcBef>
              <a:buClr>
                <a:srgbClr val="000000"/>
              </a:buClr>
              <a:buSzPct val="45000"/>
              <a:buFont typeface="Wingdings" charset="2"/>
              <a:buChar char=""/>
            </a:pPr>
            <a:r>
              <a:rPr b="0" lang="sv-SE" sz="2400" spc="-1" strike="noStrike">
                <a:latin typeface="DejaVu Sans"/>
              </a:rPr>
              <a:t>Third Outline Level</a:t>
            </a:r>
            <a:endParaRPr b="0" lang="sv-SE" sz="2400" spc="-1" strike="noStrike">
              <a:latin typeface="DejaVu Sans"/>
            </a:endParaRPr>
          </a:p>
          <a:p>
            <a:pPr lvl="3" marL="1728000" indent="-216000">
              <a:spcBef>
                <a:spcPts val="567"/>
              </a:spcBef>
              <a:buClr>
                <a:srgbClr val="000000"/>
              </a:buClr>
              <a:buSzPct val="75000"/>
              <a:buFont typeface="Symbol" charset="2"/>
              <a:buChar char=""/>
            </a:pPr>
            <a:r>
              <a:rPr b="0" lang="sv-SE" sz="2000" spc="-1" strike="noStrike">
                <a:latin typeface="DejaVu Sans"/>
              </a:rPr>
              <a:t>Fourth Outline Level</a:t>
            </a:r>
            <a:endParaRPr b="0" lang="sv-SE" sz="2000" spc="-1" strike="noStrike">
              <a:latin typeface="DejaVu Sans"/>
            </a:endParaRPr>
          </a:p>
          <a:p>
            <a:pPr lvl="4" marL="2160000" indent="-216000">
              <a:spcBef>
                <a:spcPts val="283"/>
              </a:spcBef>
              <a:buClr>
                <a:srgbClr val="000000"/>
              </a:buClr>
              <a:buSzPct val="45000"/>
              <a:buFont typeface="Wingdings" charset="2"/>
              <a:buChar char=""/>
            </a:pPr>
            <a:r>
              <a:rPr b="0" lang="sv-SE" sz="2000" spc="-1" strike="noStrike">
                <a:latin typeface="DejaVu Sans"/>
              </a:rPr>
              <a:t>Fifth Outline Level</a:t>
            </a:r>
            <a:endParaRPr b="0" lang="sv-SE" sz="2000" spc="-1" strike="noStrike">
              <a:latin typeface="DejaVu Sans"/>
            </a:endParaRPr>
          </a:p>
          <a:p>
            <a:pPr lvl="5" marL="2592000" indent="-216000">
              <a:spcBef>
                <a:spcPts val="283"/>
              </a:spcBef>
              <a:buClr>
                <a:srgbClr val="000000"/>
              </a:buClr>
              <a:buSzPct val="45000"/>
              <a:buFont typeface="Wingdings" charset="2"/>
              <a:buChar char=""/>
            </a:pPr>
            <a:r>
              <a:rPr b="0" lang="sv-SE" sz="2000" spc="-1" strike="noStrike">
                <a:latin typeface="DejaVu Sans"/>
              </a:rPr>
              <a:t>Sixth Outline Level</a:t>
            </a:r>
            <a:endParaRPr b="0" lang="sv-SE" sz="2000" spc="-1" strike="noStrike">
              <a:latin typeface="DejaVu Sans"/>
            </a:endParaRPr>
          </a:p>
          <a:p>
            <a:pPr lvl="6" marL="3024000" indent="-216000">
              <a:spcBef>
                <a:spcPts val="283"/>
              </a:spcBef>
              <a:buClr>
                <a:srgbClr val="000000"/>
              </a:buClr>
              <a:buSzPct val="45000"/>
              <a:buFont typeface="Wingdings" charset="2"/>
              <a:buChar char=""/>
            </a:pPr>
            <a:r>
              <a:rPr b="0" lang="sv-SE" sz="2000" spc="-1" strike="noStrike">
                <a:latin typeface="DejaVu Sans"/>
              </a:rPr>
              <a:t>Seventh Outline Level</a:t>
            </a:r>
            <a:endParaRPr b="0" lang="sv-SE" sz="2000" spc="-1" strike="noStrike">
              <a:latin typeface="DejaVu Sans"/>
            </a:endParaRPr>
          </a:p>
        </p:txBody>
      </p:sp>
    </p:spTree>
  </p:cSld>
  <p:clrMap bg1="lt1" bg2="lt2" tx1="dk1" tx2="dk2" accent1="accent1" accent2="accent2" accent3="accent3" accent4="accent4" accent5="accent5" accent6="accent6" hlink="hlink" folHlink="folHlink"/>
  <p:sldLayoutIdLst>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10" name="Line 1"/>
          <p:cNvSpPr/>
          <p:nvPr/>
        </p:nvSpPr>
        <p:spPr>
          <a:xfrm>
            <a:off x="685800" y="609480"/>
            <a:ext cx="7772400" cy="1440"/>
          </a:xfrm>
          <a:prstGeom prst="line">
            <a:avLst/>
          </a:prstGeom>
          <a:ln w="12600">
            <a:solidFill>
              <a:srgbClr val="000000"/>
            </a:solidFill>
            <a:miter/>
          </a:ln>
        </p:spPr>
        <p:style>
          <a:lnRef idx="0"/>
          <a:fillRef idx="0"/>
          <a:effectRef idx="0"/>
          <a:fontRef idx="minor"/>
        </p:style>
      </p:sp>
      <p:sp>
        <p:nvSpPr>
          <p:cNvPr id="211" name="CustomShape 2"/>
          <p:cNvSpPr/>
          <p:nvPr/>
        </p:nvSpPr>
        <p:spPr>
          <a:xfrm>
            <a:off x="809280" y="6475320"/>
            <a:ext cx="464400" cy="182160"/>
          </a:xfrm>
          <a:prstGeom prst="rect">
            <a:avLst/>
          </a:prstGeom>
          <a:noFill/>
          <a:ln w="9360">
            <a:noFill/>
          </a:ln>
        </p:spPr>
        <p:style>
          <a:lnRef idx="0"/>
          <a:fillRef idx="0"/>
          <a:effectRef idx="0"/>
          <a:fontRef idx="minor"/>
        </p:style>
        <p:txBody>
          <a:bodyPr wrap="none" lIns="0" rIns="0" tIns="0" bIns="0">
            <a:spAutoFit/>
          </a:bodyPr>
          <a:p>
            <a:pPr>
              <a:lnSpc>
                <a:spcPct val="100000"/>
              </a:lnSpc>
            </a:pPr>
            <a:r>
              <a:rPr b="0" lang="sv-SE" sz="1200" spc="-1" strike="noStrike">
                <a:solidFill>
                  <a:srgbClr val="000000"/>
                </a:solidFill>
                <a:latin typeface="Times New Roman"/>
                <a:ea typeface="MS Gothic"/>
              </a:rPr>
              <a:t>Agenda</a:t>
            </a:r>
            <a:endParaRPr b="0" lang="sv-SE" sz="1200" spc="-1" strike="noStrike">
              <a:latin typeface="DejaVu Sans"/>
            </a:endParaRPr>
          </a:p>
        </p:txBody>
      </p:sp>
      <p:sp>
        <p:nvSpPr>
          <p:cNvPr id="212" name="Line 3"/>
          <p:cNvSpPr/>
          <p:nvPr/>
        </p:nvSpPr>
        <p:spPr>
          <a:xfrm>
            <a:off x="685800" y="6476760"/>
            <a:ext cx="7848360" cy="1800"/>
          </a:xfrm>
          <a:prstGeom prst="line">
            <a:avLst/>
          </a:prstGeom>
          <a:ln w="12600">
            <a:solidFill>
              <a:srgbClr val="000000"/>
            </a:solidFill>
            <a:miter/>
          </a:ln>
        </p:spPr>
        <p:style>
          <a:lnRef idx="0"/>
          <a:fillRef idx="0"/>
          <a:effectRef idx="0"/>
          <a:fontRef idx="minor"/>
        </p:style>
      </p:sp>
      <p:sp>
        <p:nvSpPr>
          <p:cNvPr id="213" name="CustomShape 4"/>
          <p:cNvSpPr/>
          <p:nvPr/>
        </p:nvSpPr>
        <p:spPr>
          <a:xfrm>
            <a:off x="5000760" y="357120"/>
            <a:ext cx="3498120" cy="270360"/>
          </a:xfrm>
          <a:prstGeom prst="rect">
            <a:avLst/>
          </a:prstGeom>
          <a:noFill/>
          <a:ln w="9360">
            <a:noFill/>
          </a:ln>
        </p:spPr>
        <p:style>
          <a:lnRef idx="0"/>
          <a:fillRef idx="0"/>
          <a:effectRef idx="0"/>
          <a:fontRef idx="minor"/>
        </p:style>
        <p:txBody>
          <a:bodyPr lIns="0" rIns="0" tIns="0" bIns="0" anchor="b">
            <a:noAutofit/>
          </a:bodyPr>
          <a:p>
            <a:pPr algn="r">
              <a:lnSpc>
                <a:spcPct val="100000"/>
              </a:lnSpc>
            </a:pPr>
            <a:r>
              <a:rPr b="1" lang="sv-SE" sz="1800" spc="-1" strike="noStrike">
                <a:solidFill>
                  <a:srgbClr val="000000"/>
                </a:solidFill>
                <a:latin typeface="Times New Roman"/>
                <a:ea typeface="MS Gothic"/>
              </a:rPr>
              <a:t>Doc.: IEEE 802.11-19/1741r6 </a:t>
            </a:r>
            <a:endParaRPr b="0" lang="sv-SE" sz="1800" spc="-1" strike="noStrike">
              <a:latin typeface="DejaVu Sans"/>
            </a:endParaRPr>
          </a:p>
        </p:txBody>
      </p:sp>
      <p:sp>
        <p:nvSpPr>
          <p:cNvPr id="214" name="PlaceHolder 5"/>
          <p:cNvSpPr>
            <a:spLocks noGrp="1"/>
          </p:cNvSpPr>
          <p:nvPr>
            <p:ph type="title"/>
          </p:nvPr>
        </p:nvSpPr>
        <p:spPr>
          <a:xfrm>
            <a:off x="457200" y="1662840"/>
            <a:ext cx="8228880" cy="1145160"/>
          </a:xfrm>
          <a:prstGeom prst="rect">
            <a:avLst/>
          </a:prstGeom>
        </p:spPr>
        <p:txBody>
          <a:bodyPr lIns="0" rIns="0" tIns="0" bIns="0" anchor="ctr">
            <a:noAutofit/>
          </a:bodyPr>
          <a:p>
            <a:pPr algn="ctr"/>
            <a:r>
              <a:rPr b="0" lang="sv-SE" sz="4400" spc="-1" strike="noStrike">
                <a:latin typeface="DejaVu Sans"/>
              </a:rPr>
              <a:t>Click to edit the title text format</a:t>
            </a:r>
            <a:endParaRPr b="0" lang="sv-SE" sz="4400" spc="-1" strike="noStrike">
              <a:latin typeface="DejaVu Sans"/>
            </a:endParaRPr>
          </a:p>
        </p:txBody>
      </p:sp>
      <p:sp>
        <p:nvSpPr>
          <p:cNvPr id="215" name="PlaceHolder 6"/>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sv-SE" sz="3200" spc="-1" strike="noStrike">
                <a:latin typeface="DejaVu Sans"/>
              </a:rPr>
              <a:t>Click to edit the outline text format</a:t>
            </a:r>
            <a:endParaRPr b="0" lang="sv-SE" sz="3200" spc="-1" strike="noStrike">
              <a:latin typeface="DejaVu Sans"/>
            </a:endParaRPr>
          </a:p>
          <a:p>
            <a:pPr lvl="1" marL="864000" indent="-324000">
              <a:spcBef>
                <a:spcPts val="1134"/>
              </a:spcBef>
              <a:buClr>
                <a:srgbClr val="000000"/>
              </a:buClr>
              <a:buSzPct val="75000"/>
              <a:buFont typeface="Symbol" charset="2"/>
              <a:buChar char=""/>
            </a:pPr>
            <a:r>
              <a:rPr b="0" lang="sv-SE" sz="2800" spc="-1" strike="noStrike">
                <a:latin typeface="DejaVu Sans"/>
              </a:rPr>
              <a:t>Second Outline Level</a:t>
            </a:r>
            <a:endParaRPr b="0" lang="sv-SE" sz="2800" spc="-1" strike="noStrike">
              <a:latin typeface="DejaVu Sans"/>
            </a:endParaRPr>
          </a:p>
          <a:p>
            <a:pPr lvl="2" marL="1296000" indent="-288000">
              <a:spcBef>
                <a:spcPts val="850"/>
              </a:spcBef>
              <a:buClr>
                <a:srgbClr val="000000"/>
              </a:buClr>
              <a:buSzPct val="45000"/>
              <a:buFont typeface="Wingdings" charset="2"/>
              <a:buChar char=""/>
            </a:pPr>
            <a:r>
              <a:rPr b="0" lang="sv-SE" sz="2400" spc="-1" strike="noStrike">
                <a:latin typeface="DejaVu Sans"/>
              </a:rPr>
              <a:t>Third Outline Level</a:t>
            </a:r>
            <a:endParaRPr b="0" lang="sv-SE" sz="2400" spc="-1" strike="noStrike">
              <a:latin typeface="DejaVu Sans"/>
            </a:endParaRPr>
          </a:p>
          <a:p>
            <a:pPr lvl="3" marL="1728000" indent="-216000">
              <a:spcBef>
                <a:spcPts val="567"/>
              </a:spcBef>
              <a:buClr>
                <a:srgbClr val="000000"/>
              </a:buClr>
              <a:buSzPct val="75000"/>
              <a:buFont typeface="Symbol" charset="2"/>
              <a:buChar char=""/>
            </a:pPr>
            <a:r>
              <a:rPr b="0" lang="sv-SE" sz="2000" spc="-1" strike="noStrike">
                <a:latin typeface="DejaVu Sans"/>
              </a:rPr>
              <a:t>Fourth Outline Level</a:t>
            </a:r>
            <a:endParaRPr b="0" lang="sv-SE" sz="2000" spc="-1" strike="noStrike">
              <a:latin typeface="DejaVu Sans"/>
            </a:endParaRPr>
          </a:p>
          <a:p>
            <a:pPr lvl="4" marL="2160000" indent="-216000">
              <a:spcBef>
                <a:spcPts val="283"/>
              </a:spcBef>
              <a:buClr>
                <a:srgbClr val="000000"/>
              </a:buClr>
              <a:buSzPct val="45000"/>
              <a:buFont typeface="Wingdings" charset="2"/>
              <a:buChar char=""/>
            </a:pPr>
            <a:r>
              <a:rPr b="0" lang="sv-SE" sz="2000" spc="-1" strike="noStrike">
                <a:latin typeface="DejaVu Sans"/>
              </a:rPr>
              <a:t>Fifth Outline Level</a:t>
            </a:r>
            <a:endParaRPr b="0" lang="sv-SE" sz="2000" spc="-1" strike="noStrike">
              <a:latin typeface="DejaVu Sans"/>
            </a:endParaRPr>
          </a:p>
          <a:p>
            <a:pPr lvl="5" marL="2592000" indent="-216000">
              <a:spcBef>
                <a:spcPts val="283"/>
              </a:spcBef>
              <a:buClr>
                <a:srgbClr val="000000"/>
              </a:buClr>
              <a:buSzPct val="45000"/>
              <a:buFont typeface="Wingdings" charset="2"/>
              <a:buChar char=""/>
            </a:pPr>
            <a:r>
              <a:rPr b="0" lang="sv-SE" sz="2000" spc="-1" strike="noStrike">
                <a:latin typeface="DejaVu Sans"/>
              </a:rPr>
              <a:t>Sixth Outline Level</a:t>
            </a:r>
            <a:endParaRPr b="0" lang="sv-SE" sz="2000" spc="-1" strike="noStrike">
              <a:latin typeface="DejaVu Sans"/>
            </a:endParaRPr>
          </a:p>
          <a:p>
            <a:pPr lvl="6" marL="3024000" indent="-216000">
              <a:spcBef>
                <a:spcPts val="283"/>
              </a:spcBef>
              <a:buClr>
                <a:srgbClr val="000000"/>
              </a:buClr>
              <a:buSzPct val="45000"/>
              <a:buFont typeface="Wingdings" charset="2"/>
              <a:buChar char=""/>
            </a:pPr>
            <a:r>
              <a:rPr b="0" lang="sv-SE" sz="2000" spc="-1" strike="noStrike">
                <a:latin typeface="DejaVu Sans"/>
              </a:rPr>
              <a:t>Seventh Outline Level</a:t>
            </a:r>
            <a:endParaRPr b="0" lang="sv-SE" sz="2000" spc="-1" strike="noStrike">
              <a:latin typeface="DejaVu Sans"/>
            </a:endParaRPr>
          </a:p>
        </p:txBody>
      </p:sp>
    </p:spTree>
  </p:cSld>
  <p:clrMap bg1="lt1" bg2="lt2" tx1="dk1" tx2="dk2" accent1="accent1" accent2="accent2" accent3="accent3" accent4="accent4" accent5="accent5" accent6="accent6" hlink="hlink" folHlink="folHlink"/>
  <p:sldLayoutIdLst>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hyperlink" Target="http://standards.ieee.org/board/aud/LMSC.pdf" TargetMode="External"/><Relationship Id="rId2" Type="http://schemas.openxmlformats.org/officeDocument/2006/relationships/hyperlink" Target="https://mentor.ieee.org/802-ec/dcn/17/ec-17-0090-22-0PNP-ieee-802-lmsc-operations-manual.pdf" TargetMode="External"/><Relationship Id="rId3" Type="http://schemas.openxmlformats.org/officeDocument/2006/relationships/hyperlink" Target="https://mentor.ieee.org/802-ec/dcn/17/ec-17-0090-22-0PNP-ieee-802-lmsc-operations-manual.pdf" TargetMode="External"/><Relationship Id="rId4" Type="http://schemas.openxmlformats.org/officeDocument/2006/relationships/hyperlink" Target="http://www.ieee802.org/PNP/approved/IEEE_802_WG_PandP_v19.pdf" TargetMode="External"/><Relationship Id="rId5" Type="http://schemas.openxmlformats.org/officeDocument/2006/relationships/hyperlink" Target="https://mentor.ieee.org/802-ec/dcn/17/ec-17-0120-27-0PNP-ieee-802-lmsc-chairs-guidelines.pdf" TargetMode="External"/><Relationship Id="rId6" Type="http://schemas.openxmlformats.org/officeDocument/2006/relationships/hyperlink" Target="https://mentor.ieee.org/802-ec/dcn/17/ec-17-0120-27-0PNP-ieee-802-lmsc-chairs-guidelines.pdf" TargetMode="External"/><Relationship Id="rId7" Type="http://schemas.openxmlformats.org/officeDocument/2006/relationships/hyperlink" Target="https://mentor.ieee.org/802-ec/dcn/16/ec-16-0180-05-00EC-ieee-802-participation-slide.pptx" TargetMode="External"/><Relationship Id="rId8" Type="http://schemas.openxmlformats.org/officeDocument/2006/relationships/hyperlink" Target="http://www.ieee802.org/11/Rules/rules.shtml" TargetMode="External"/><Relationship Id="rId9" Type="http://schemas.openxmlformats.org/officeDocument/2006/relationships/hyperlink" Target="http://www.ieee802.org/devdocs.shtml" TargetMode="External"/><Relationship Id="rId10" Type="http://schemas.openxmlformats.org/officeDocument/2006/relationships/slideLayout" Target="../slideLayouts/slideLayout14.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4.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4.xml"/>
</Relationships>
</file>

<file path=ppt/slides/_rels/slide13.xml.rels><?xml version="1.0" encoding="UTF-8"?>
<Relationships xmlns="http://schemas.openxmlformats.org/package/2006/relationships"><Relationship Id="rId1" Type="http://schemas.openxmlformats.org/officeDocument/2006/relationships/hyperlink" Target="http://imat.ieee.org/" TargetMode="External"/><Relationship Id="rId2" Type="http://schemas.openxmlformats.org/officeDocument/2006/relationships/hyperlink" Target="mailto:jon.rosdahl@ieee.org" TargetMode="External"/><Relationship Id="rId3"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5.xml.rels><?xml version="1.0" encoding="UTF-8"?>
<Relationships xmlns="http://schemas.openxmlformats.org/package/2006/relationships"><Relationship Id="rId1" Type="http://schemas.openxmlformats.org/officeDocument/2006/relationships/hyperlink" Target="https://mentor.ieee.org/802.11/dcn/19/11-19-1707-00-0rcm-rcm-tig-closing-report-hanoi-15-20-sep-2019.pptx" TargetMode="External"/><Relationship Id="rId2" Type="http://schemas.openxmlformats.org/officeDocument/2006/relationships/slideLayout" Target="../slideLayouts/slideLayout49.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65.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hyperlink" Target="http://www.ieee.org/about/corporate/governance/p7-8.html" TargetMode="External"/><Relationship Id="rId2" Type="http://schemas.openxmlformats.org/officeDocument/2006/relationships/hyperlink" Target="http://www.ieee.org/about/corporate/governance/p7-8.html" TargetMode="External"/><Relationship Id="rId3" Type="http://schemas.openxmlformats.org/officeDocument/2006/relationships/hyperlink" Target="http://www.ieee.org/about/corporate/governance/p7-8.html" TargetMode="External"/><Relationship Id="rId4" Type="http://schemas.openxmlformats.org/officeDocument/2006/relationships/hyperlink" Target="https://www.ieee.org/content/dam/ieee-org/ieee/web/org/about/ieee_code_of_conduct.pdf" TargetMode="External"/><Relationship Id="rId5" Type="http://schemas.openxmlformats.org/officeDocument/2006/relationships/hyperlink" Target="https://www.ieee.org/content/dam/ieee-org/ieee/web/org/about/ieee_code_of_conduct.pdf" TargetMode="External"/><Relationship Id="rId6" Type="http://schemas.openxmlformats.org/officeDocument/2006/relationships/hyperlink" Target="http://www.ieee.org/about/corporate/governance" TargetMode="External"/><Relationship Id="rId7" Type="http://schemas.openxmlformats.org/officeDocument/2006/relationships/slideLayout" Target="../slideLayouts/slideLayout14.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4.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4.xml"/>
</Relationships>
</file>

<file path=ppt/slides/_rels/slide9.xml.rels><?xml version="1.0" encoding="UTF-8"?>
<Relationships xmlns="http://schemas.openxmlformats.org/package/2006/relationships"><Relationship Id="rId1" Type="http://schemas.openxmlformats.org/officeDocument/2006/relationships/hyperlink" Target="http://standards.ieee.org/develop/policies/bylaws/sb_bylaws.pdf" TargetMode="External"/><Relationship Id="rId2" Type="http://schemas.openxmlformats.org/officeDocument/2006/relationships/slideLayout" Target="../slideLayouts/slideLayout14.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58" name="CustomShape 1"/>
          <p:cNvSpPr/>
          <p:nvPr/>
        </p:nvSpPr>
        <p:spPr>
          <a:xfrm>
            <a:off x="696960" y="333360"/>
            <a:ext cx="23007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259" name="CustomShape 2"/>
          <p:cNvSpPr/>
          <p:nvPr/>
        </p:nvSpPr>
        <p:spPr>
          <a:xfrm>
            <a:off x="5500800" y="6475320"/>
            <a:ext cx="303912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260" name="CustomShape 3"/>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8924FD42-E0F5-4D6A-A403-669871315BD6}"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261" name="CustomShape 4"/>
          <p:cNvSpPr/>
          <p:nvPr/>
        </p:nvSpPr>
        <p:spPr>
          <a:xfrm>
            <a:off x="723240" y="630360"/>
            <a:ext cx="7769880" cy="106416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RCM TIG Agenda</a:t>
            </a:r>
            <a:endParaRPr b="0" lang="sv-SE" sz="3200" spc="-1" strike="noStrike">
              <a:latin typeface="DejaVu Sans"/>
            </a:endParaRPr>
          </a:p>
        </p:txBody>
      </p:sp>
      <p:sp>
        <p:nvSpPr>
          <p:cNvPr id="262" name="CustomShape 5"/>
          <p:cNvSpPr/>
          <p:nvPr/>
        </p:nvSpPr>
        <p:spPr>
          <a:xfrm>
            <a:off x="685800" y="1523880"/>
            <a:ext cx="7769880" cy="394200"/>
          </a:xfrm>
          <a:prstGeom prst="rect">
            <a:avLst/>
          </a:prstGeom>
          <a:noFill/>
          <a:ln w="9360">
            <a:noFill/>
          </a:ln>
        </p:spPr>
        <p:style>
          <a:lnRef idx="0"/>
          <a:fillRef idx="0"/>
          <a:effectRef idx="0"/>
          <a:fontRef idx="minor"/>
        </p:style>
        <p:txBody>
          <a:bodyPr lIns="92160" rIns="92160" tIns="46080" bIns="46080">
            <a:noAutofit/>
          </a:bodyPr>
          <a:p>
            <a:pPr marL="343080" indent="-340560" algn="ctr">
              <a:lnSpc>
                <a:spcPct val="100000"/>
              </a:lnSpc>
              <a:spcBef>
                <a:spcPts val="499"/>
              </a:spcBef>
            </a:pPr>
            <a:r>
              <a:rPr b="1" lang="sv-SE" sz="2000" spc="-1" strike="noStrike">
                <a:solidFill>
                  <a:srgbClr val="000000"/>
                </a:solidFill>
                <a:latin typeface="Times New Roman"/>
                <a:ea typeface="MS Gothic"/>
              </a:rPr>
              <a:t>Date:</a:t>
            </a:r>
            <a:r>
              <a:rPr b="0" lang="sv-SE" sz="2000" spc="-1" strike="noStrike">
                <a:solidFill>
                  <a:srgbClr val="000000"/>
                </a:solidFill>
                <a:latin typeface="Times New Roman"/>
                <a:ea typeface="MS Gothic"/>
              </a:rPr>
              <a:t> 2019-11-13</a:t>
            </a:r>
            <a:endParaRPr b="0" lang="sv-SE" sz="2000" spc="-1" strike="noStrike">
              <a:latin typeface="DejaVu Sans"/>
            </a:endParaRPr>
          </a:p>
        </p:txBody>
      </p:sp>
      <p:sp>
        <p:nvSpPr>
          <p:cNvPr id="263" name="CustomShape 6"/>
          <p:cNvSpPr/>
          <p:nvPr/>
        </p:nvSpPr>
        <p:spPr>
          <a:xfrm>
            <a:off x="533520" y="1940040"/>
            <a:ext cx="2488320" cy="577800"/>
          </a:xfrm>
          <a:prstGeom prst="rect">
            <a:avLst/>
          </a:prstGeom>
          <a:noFill/>
          <a:ln w="9360">
            <a:noFill/>
          </a:ln>
        </p:spPr>
        <p:style>
          <a:lnRef idx="0"/>
          <a:fillRef idx="0"/>
          <a:effectRef idx="0"/>
          <a:fontRef idx="minor"/>
        </p:style>
      </p:sp>
      <p:graphicFrame>
        <p:nvGraphicFramePr>
          <p:cNvPr id="264" name="Table 7"/>
          <p:cNvGraphicFramePr/>
          <p:nvPr/>
        </p:nvGraphicFramePr>
        <p:xfrm>
          <a:off x="705960" y="3067560"/>
          <a:ext cx="7429680" cy="1163880"/>
        </p:xfrm>
        <a:graphic>
          <a:graphicData uri="http://schemas.openxmlformats.org/drawingml/2006/table">
            <a:tbl>
              <a:tblPr/>
              <a:tblGrid>
                <a:gridCol w="3004920"/>
                <a:gridCol w="1562400"/>
                <a:gridCol w="2862720"/>
              </a:tblGrid>
              <a:tr h="444240">
                <a:tc>
                  <a:txBody>
                    <a:bodyPr lIns="90000" rIns="90000">
                      <a:noAutofit/>
                    </a:bodyPr>
                    <a:p>
                      <a:pPr>
                        <a:lnSpc>
                          <a:spcPct val="100000"/>
                        </a:lnSpc>
                      </a:pPr>
                      <a:r>
                        <a:rPr b="1" lang="sv-SE" sz="1800" spc="-1" strike="noStrike">
                          <a:latin typeface="DejaVu Sans"/>
                        </a:rPr>
                        <a:t>Name</a:t>
                      </a:r>
                      <a:endParaRPr b="0" lang="sv-SE" sz="1800" spc="-1" strike="noStrike">
                        <a:latin typeface="DejaVu Sans"/>
                      </a:endParaRPr>
                    </a:p>
                  </a:txBody>
                  <a:tcPr marL="90000" marR="90000">
                    <a:lnL w="10800">
                      <a:solidFill>
                        <a:srgbClr val="000000"/>
                      </a:solidFill>
                    </a:lnL>
                    <a:lnR w="10800">
                      <a:solidFill>
                        <a:srgbClr val="000000"/>
                      </a:solidFill>
                    </a:lnR>
                    <a:lnT w="10800">
                      <a:solidFill>
                        <a:srgbClr val="000000"/>
                      </a:solidFill>
                    </a:lnT>
                    <a:lnB w="10800">
                      <a:solidFill>
                        <a:srgbClr val="000000"/>
                      </a:solidFill>
                    </a:lnB>
                    <a:solidFill>
                      <a:srgbClr val="ffffff"/>
                    </a:solidFill>
                  </a:tcPr>
                </a:tc>
                <a:tc>
                  <a:txBody>
                    <a:bodyPr lIns="90000" rIns="90000">
                      <a:noAutofit/>
                    </a:bodyPr>
                    <a:p>
                      <a:pPr>
                        <a:lnSpc>
                          <a:spcPct val="100000"/>
                        </a:lnSpc>
                      </a:pPr>
                      <a:r>
                        <a:rPr b="1" lang="sv-SE" sz="1800" spc="-1" strike="noStrike">
                          <a:latin typeface="DejaVu Sans"/>
                        </a:rPr>
                        <a:t>Affiliation</a:t>
                      </a:r>
                      <a:endParaRPr b="0" lang="sv-SE" sz="1800" spc="-1" strike="noStrike">
                        <a:latin typeface="DejaVu Sans"/>
                      </a:endParaRPr>
                    </a:p>
                  </a:txBody>
                  <a:tcPr marL="90000" marR="90000">
                    <a:lnL w="10800">
                      <a:solidFill>
                        <a:srgbClr val="000000"/>
                      </a:solidFill>
                    </a:lnL>
                    <a:lnR w="10800">
                      <a:solidFill>
                        <a:srgbClr val="000000"/>
                      </a:solidFill>
                    </a:lnR>
                    <a:lnT w="10800">
                      <a:solidFill>
                        <a:srgbClr val="000000"/>
                      </a:solidFill>
                    </a:lnT>
                    <a:lnB w="10800">
                      <a:solidFill>
                        <a:srgbClr val="000000"/>
                      </a:solidFill>
                    </a:lnB>
                    <a:solidFill>
                      <a:srgbClr val="ffffff"/>
                    </a:solidFill>
                  </a:tcPr>
                </a:tc>
                <a:tc>
                  <a:txBody>
                    <a:bodyPr lIns="90000" rIns="90000">
                      <a:noAutofit/>
                    </a:bodyPr>
                    <a:p>
                      <a:pPr>
                        <a:lnSpc>
                          <a:spcPct val="100000"/>
                        </a:lnSpc>
                      </a:pPr>
                      <a:r>
                        <a:rPr b="1" lang="sv-SE" sz="1800" spc="-1" strike="noStrike">
                          <a:latin typeface="DejaVu Sans"/>
                        </a:rPr>
                        <a:t>Contact</a:t>
                      </a:r>
                      <a:endParaRPr b="0" lang="sv-SE" sz="1800" spc="-1" strike="noStrike">
                        <a:latin typeface="DejaVu Sans"/>
                      </a:endParaRPr>
                    </a:p>
                  </a:txBody>
                  <a:tcPr marL="90000" marR="90000">
                    <a:lnL w="10800">
                      <a:solidFill>
                        <a:srgbClr val="000000"/>
                      </a:solidFill>
                    </a:lnL>
                    <a:lnR w="10800">
                      <a:solidFill>
                        <a:srgbClr val="000000"/>
                      </a:solidFill>
                    </a:lnR>
                    <a:lnT w="10800">
                      <a:solidFill>
                        <a:srgbClr val="000000"/>
                      </a:solidFill>
                    </a:lnT>
                    <a:lnB w="10800">
                      <a:solidFill>
                        <a:srgbClr val="000000"/>
                      </a:solidFill>
                    </a:lnB>
                    <a:solidFill>
                      <a:srgbClr val="ffffff"/>
                    </a:solidFill>
                  </a:tcPr>
                </a:tc>
              </a:tr>
              <a:tr h="720000">
                <a:tc>
                  <a:txBody>
                    <a:bodyPr lIns="90000" rIns="90000">
                      <a:noAutofit/>
                    </a:bodyPr>
                    <a:p>
                      <a:pPr>
                        <a:lnSpc>
                          <a:spcPct val="100000"/>
                        </a:lnSpc>
                      </a:pPr>
                      <a:r>
                        <a:rPr b="0" lang="sv-SE" sz="1800" spc="-1" strike="noStrike">
                          <a:latin typeface="DejaVu Sans"/>
                        </a:rPr>
                        <a:t>Amelia Andersdotter</a:t>
                      </a:r>
                      <a:endParaRPr b="0" lang="sv-SE" sz="1800" spc="-1" strike="noStrike">
                        <a:latin typeface="DejaVu Sans"/>
                      </a:endParaRPr>
                    </a:p>
                  </a:txBody>
                  <a:tcPr marL="90000" marR="90000">
                    <a:lnL w="10800">
                      <a:solidFill>
                        <a:srgbClr val="000000"/>
                      </a:solidFill>
                    </a:lnL>
                    <a:lnR w="10800">
                      <a:solidFill>
                        <a:srgbClr val="000000"/>
                      </a:solidFill>
                    </a:lnR>
                    <a:lnT w="10800">
                      <a:solidFill>
                        <a:srgbClr val="000000"/>
                      </a:solidFill>
                    </a:lnT>
                    <a:lnB w="10800">
                      <a:solidFill>
                        <a:srgbClr val="000000"/>
                      </a:solidFill>
                    </a:lnB>
                    <a:solidFill>
                      <a:srgbClr val="ffffff"/>
                    </a:solidFill>
                  </a:tcPr>
                </a:tc>
                <a:tc>
                  <a:txBody>
                    <a:bodyPr lIns="90000" rIns="90000">
                      <a:noAutofit/>
                    </a:bodyPr>
                    <a:p>
                      <a:pPr>
                        <a:lnSpc>
                          <a:spcPct val="100000"/>
                        </a:lnSpc>
                      </a:pPr>
                      <a:r>
                        <a:rPr b="0" lang="sv-SE" sz="1800" spc="-1" strike="noStrike">
                          <a:latin typeface="DejaVu Sans"/>
                        </a:rPr>
                        <a:t>Article19</a:t>
                      </a:r>
                      <a:endParaRPr b="0" lang="sv-SE" sz="1800" spc="-1" strike="noStrike">
                        <a:latin typeface="DejaVu Sans"/>
                      </a:endParaRPr>
                    </a:p>
                  </a:txBody>
                  <a:tcPr marL="90000" marR="90000">
                    <a:lnL w="10800">
                      <a:solidFill>
                        <a:srgbClr val="000000"/>
                      </a:solidFill>
                    </a:lnL>
                    <a:lnR w="10800">
                      <a:solidFill>
                        <a:srgbClr val="000000"/>
                      </a:solidFill>
                    </a:lnR>
                    <a:lnT w="10800">
                      <a:solidFill>
                        <a:srgbClr val="000000"/>
                      </a:solidFill>
                    </a:lnT>
                    <a:lnB w="10800">
                      <a:solidFill>
                        <a:srgbClr val="000000"/>
                      </a:solidFill>
                    </a:lnB>
                    <a:solidFill>
                      <a:srgbClr val="ffffff"/>
                    </a:solidFill>
                  </a:tcPr>
                </a:tc>
                <a:tc>
                  <a:txBody>
                    <a:bodyPr lIns="90000" rIns="90000">
                      <a:noAutofit/>
                    </a:bodyPr>
                    <a:p>
                      <a:pPr>
                        <a:lnSpc>
                          <a:spcPct val="100000"/>
                        </a:lnSpc>
                      </a:pPr>
                      <a:r>
                        <a:rPr b="0" lang="sv-SE" sz="1800" spc="-1" strike="noStrike">
                          <a:latin typeface="DejaVu Sans"/>
                        </a:rPr>
                        <a:t>amelia@article19.org</a:t>
                      </a:r>
                      <a:endParaRPr b="0" lang="sv-SE" sz="1800" spc="-1" strike="noStrike">
                        <a:latin typeface="DejaVu Sans"/>
                      </a:endParaRPr>
                    </a:p>
                  </a:txBody>
                  <a:tcPr marL="90000" marR="90000">
                    <a:lnL w="10800">
                      <a:solidFill>
                        <a:srgbClr val="000000"/>
                      </a:solidFill>
                    </a:lnL>
                    <a:lnR w="10800">
                      <a:solidFill>
                        <a:srgbClr val="000000"/>
                      </a:solidFill>
                    </a:lnR>
                    <a:lnT w="10800">
                      <a:solidFill>
                        <a:srgbClr val="000000"/>
                      </a:solidFill>
                    </a:lnT>
                    <a:lnB w="10800">
                      <a:solidFill>
                        <a:srgbClr val="000000"/>
                      </a:solidFill>
                    </a:lnB>
                    <a:solidFill>
                      <a:srgbClr val="ffffff"/>
                    </a:solidFill>
                  </a:tcPr>
                </a:tc>
              </a:tr>
            </a:tbl>
          </a:graphicData>
        </a:graphic>
      </p:graphicFrame>
      <p:sp>
        <p:nvSpPr>
          <p:cNvPr id="265" name="CustomShape 8"/>
          <p:cNvSpPr/>
          <p:nvPr/>
        </p:nvSpPr>
        <p:spPr>
          <a:xfrm>
            <a:off x="720000" y="2659680"/>
            <a:ext cx="1941840" cy="36396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sv-SE" sz="1800" spc="-1" strike="noStrike">
                <a:solidFill>
                  <a:srgbClr val="000000"/>
                </a:solidFill>
                <a:latin typeface="DejaVu Sans"/>
                <a:ea typeface="DejaVu Sans"/>
              </a:rPr>
              <a:t>Author(s):</a:t>
            </a:r>
            <a:endParaRPr b="0" lang="sv-SE" sz="1800" spc="-1" strike="noStrike">
              <a:latin typeface="DejaVu Sans"/>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7" name="CustomShape 1"/>
          <p:cNvSpPr/>
          <p:nvPr/>
        </p:nvSpPr>
        <p:spPr>
          <a:xfrm>
            <a:off x="685800" y="1584000"/>
            <a:ext cx="7768440" cy="4749840"/>
          </a:xfrm>
          <a:prstGeom prst="rect">
            <a:avLst/>
          </a:prstGeom>
          <a:noFill/>
          <a:ln w="9360">
            <a:noFill/>
          </a:ln>
        </p:spPr>
        <p:style>
          <a:lnRef idx="0"/>
          <a:fillRef idx="0"/>
          <a:effectRef idx="0"/>
          <a:fontRef idx="minor"/>
        </p:style>
      </p:sp>
      <p:sp>
        <p:nvSpPr>
          <p:cNvPr id="308"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DDD119B1-A282-44E6-A7B6-47AA342B3FAB}"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309"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310"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311" name="CustomShape 5"/>
          <p:cNvSpPr/>
          <p:nvPr/>
        </p:nvSpPr>
        <p:spPr>
          <a:xfrm>
            <a:off x="685800" y="68580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2600" spc="-1" strike="noStrike">
                <a:solidFill>
                  <a:srgbClr val="000000"/>
                </a:solidFill>
                <a:latin typeface="Times New Roman"/>
                <a:ea typeface="MS Gothic"/>
              </a:rPr>
              <a:t>IEEE 802 Rules Documents</a:t>
            </a:r>
            <a:endParaRPr b="0" lang="sv-SE" sz="2600" spc="-1" strike="noStrike">
              <a:latin typeface="DejaVu Sans"/>
            </a:endParaRPr>
          </a:p>
        </p:txBody>
      </p:sp>
      <p:sp>
        <p:nvSpPr>
          <p:cNvPr id="312" name="TextShape 6"/>
          <p:cNvSpPr txBox="1"/>
          <p:nvPr/>
        </p:nvSpPr>
        <p:spPr>
          <a:xfrm>
            <a:off x="457200" y="2376000"/>
            <a:ext cx="8229240" cy="3243240"/>
          </a:xfrm>
          <a:prstGeom prst="rect">
            <a:avLst/>
          </a:prstGeom>
          <a:noFill/>
          <a:ln>
            <a:noFill/>
          </a:ln>
        </p:spPr>
        <p:txBody>
          <a:bodyPr lIns="0" rIns="0" tIns="0" bIns="0" anchor="ctr">
            <a:spAutoFit/>
          </a:bodyPr>
          <a:p>
            <a:pPr marL="343080" indent="-342720">
              <a:lnSpc>
                <a:spcPct val="100000"/>
              </a:lnSpc>
              <a:spcBef>
                <a:spcPts val="601"/>
              </a:spcBef>
              <a:buClr>
                <a:srgbClr val="000000"/>
              </a:buClr>
              <a:buSzPct val="45000"/>
              <a:buFont typeface="Wingdings" charset="2"/>
              <a:buChar char=""/>
            </a:pPr>
            <a:r>
              <a:rPr b="1" lang="sv-SE" sz="1200" spc="-1" strike="noStrike">
                <a:solidFill>
                  <a:srgbClr val="000000"/>
                </a:solidFill>
                <a:latin typeface="DejaVu Sans"/>
                <a:ea typeface="MS Gothic"/>
              </a:rPr>
              <a:t>IEEE 802 Policies &amp; Procedures (Approved June 2014)</a:t>
            </a:r>
            <a:endParaRPr b="0" lang="sv-SE" sz="1200" spc="-1" strike="noStrike">
              <a:latin typeface="DejaVu Sans"/>
            </a:endParaRPr>
          </a:p>
          <a:p>
            <a:pPr marL="743040" indent="-285480">
              <a:lnSpc>
                <a:spcPct val="100000"/>
              </a:lnSpc>
              <a:spcBef>
                <a:spcPts val="499"/>
              </a:spcBef>
              <a:buClr>
                <a:srgbClr val="000000"/>
              </a:buClr>
              <a:buSzPct val="45000"/>
              <a:buFont typeface="Wingdings" charset="2"/>
              <a:buChar char=""/>
            </a:pPr>
            <a:r>
              <a:rPr b="0" lang="sv-SE" sz="1200" spc="-1" strike="noStrike" u="sng">
                <a:solidFill>
                  <a:srgbClr val="0070c0"/>
                </a:solidFill>
                <a:uFillTx/>
                <a:latin typeface="DejaVu Sans"/>
                <a:ea typeface="MS Gothic"/>
                <a:hlinkClick r:id="rId1"/>
              </a:rPr>
              <a:t>http://standards.ieee.org/board/aud/LMSC.pdf</a:t>
            </a:r>
            <a:endParaRPr b="0" lang="sv-SE" sz="1200" spc="-1" strike="noStrike">
              <a:latin typeface="DejaVu Sans"/>
            </a:endParaRPr>
          </a:p>
          <a:p>
            <a:pPr marL="343080" indent="-342720">
              <a:lnSpc>
                <a:spcPct val="100000"/>
              </a:lnSpc>
              <a:spcBef>
                <a:spcPts val="601"/>
              </a:spcBef>
              <a:buClr>
                <a:srgbClr val="000000"/>
              </a:buClr>
              <a:buSzPct val="45000"/>
              <a:buFont typeface="Wingdings" charset="2"/>
              <a:buChar char=""/>
            </a:pPr>
            <a:r>
              <a:rPr b="1" lang="sv-SE" sz="1200" spc="-1" strike="noStrike">
                <a:solidFill>
                  <a:srgbClr val="000000"/>
                </a:solidFill>
                <a:latin typeface="DejaVu Sans"/>
                <a:ea typeface="MS Gothic"/>
              </a:rPr>
              <a:t>IEEE 802 Operations Manual (Approved 13 July 2018)</a:t>
            </a:r>
            <a:endParaRPr b="0" lang="sv-SE" sz="1200" spc="-1" strike="noStrike">
              <a:latin typeface="DejaVu Sans"/>
            </a:endParaRPr>
          </a:p>
          <a:p>
            <a:pPr marL="743040" indent="-285480">
              <a:lnSpc>
                <a:spcPct val="80000"/>
              </a:lnSpc>
              <a:spcBef>
                <a:spcPts val="499"/>
              </a:spcBef>
              <a:buClr>
                <a:srgbClr val="000000"/>
              </a:buClr>
              <a:buSzPct val="45000"/>
              <a:buFont typeface="Wingdings" charset="2"/>
              <a:buChar char=""/>
            </a:pPr>
            <a:r>
              <a:rPr b="0" lang="sv-SE" sz="1200" spc="-1" strike="noStrike" u="sng">
                <a:solidFill>
                  <a:srgbClr val="0070c0"/>
                </a:solidFill>
                <a:uFillTx/>
                <a:latin typeface="DejaVu Sans"/>
                <a:ea typeface="MS Gothic"/>
                <a:hlinkClick r:id="rId2"/>
              </a:rPr>
              <a:t>https://</a:t>
            </a:r>
            <a:r>
              <a:rPr b="0" lang="sv-SE" sz="1200" spc="-1" strike="noStrike" u="sng">
                <a:solidFill>
                  <a:srgbClr val="0070c0"/>
                </a:solidFill>
                <a:uFillTx/>
                <a:latin typeface="DejaVu Sans"/>
                <a:ea typeface="MS Gothic"/>
                <a:hlinkClick r:id="rId3"/>
              </a:rPr>
              <a:t>mentor.ieee.org/802-ec/dcn/17/ec-17-0090-22-0PNP-ieee-802-lmsc-operations-manual.pdf</a:t>
            </a:r>
            <a:r>
              <a:rPr b="0" lang="sv-SE" sz="1200" spc="-1" strike="noStrike">
                <a:solidFill>
                  <a:srgbClr val="000000"/>
                </a:solidFill>
                <a:latin typeface="DejaVu Sans"/>
                <a:ea typeface="MS Gothic"/>
              </a:rPr>
              <a:t> </a:t>
            </a:r>
            <a:endParaRPr b="0" lang="sv-SE" sz="1200" spc="-1" strike="noStrike">
              <a:latin typeface="DejaVu Sans"/>
            </a:endParaRPr>
          </a:p>
          <a:p>
            <a:pPr marL="343080" indent="-342720">
              <a:lnSpc>
                <a:spcPct val="80000"/>
              </a:lnSpc>
              <a:spcBef>
                <a:spcPts val="601"/>
              </a:spcBef>
              <a:buClr>
                <a:srgbClr val="000000"/>
              </a:buClr>
              <a:buSzPct val="45000"/>
              <a:buFont typeface="Wingdings" charset="2"/>
              <a:buChar char=""/>
            </a:pPr>
            <a:r>
              <a:rPr b="1" lang="sv-SE" sz="1200" spc="-1" strike="noStrike">
                <a:solidFill>
                  <a:srgbClr val="000000"/>
                </a:solidFill>
                <a:latin typeface="DejaVu Sans"/>
                <a:ea typeface="MS Gothic"/>
              </a:rPr>
              <a:t>IEEE 802 Working Group Policies &amp; Procedures (29 July 2016) </a:t>
            </a:r>
            <a:endParaRPr b="0" lang="sv-SE" sz="1200" spc="-1" strike="noStrike">
              <a:latin typeface="DejaVu Sans"/>
            </a:endParaRPr>
          </a:p>
          <a:p>
            <a:pPr marL="743040" indent="-285480">
              <a:lnSpc>
                <a:spcPct val="100000"/>
              </a:lnSpc>
              <a:spcBef>
                <a:spcPts val="499"/>
              </a:spcBef>
              <a:buClr>
                <a:srgbClr val="000000"/>
              </a:buClr>
              <a:buSzPct val="45000"/>
              <a:buFont typeface="Wingdings" charset="2"/>
              <a:buChar char=""/>
            </a:pPr>
            <a:r>
              <a:rPr b="0" lang="sv-SE" sz="1200" spc="-1" strike="noStrike" u="sng">
                <a:solidFill>
                  <a:srgbClr val="0070c0"/>
                </a:solidFill>
                <a:uFillTx/>
                <a:latin typeface="DejaVu Sans"/>
                <a:ea typeface="MS Gothic"/>
                <a:hlinkClick r:id="rId4"/>
              </a:rPr>
              <a:t>http://www.ieee802.org/PNP/approved/IEEE_802_WG_PandP_v19.pdf</a:t>
            </a:r>
            <a:r>
              <a:rPr b="0" lang="sv-SE" sz="1200" spc="-1" strike="noStrike">
                <a:solidFill>
                  <a:srgbClr val="000000"/>
                </a:solidFill>
                <a:latin typeface="DejaVu Sans"/>
                <a:ea typeface="MS Gothic"/>
              </a:rPr>
              <a:t> </a:t>
            </a:r>
            <a:endParaRPr b="0" lang="sv-SE" sz="1200" spc="-1" strike="noStrike">
              <a:latin typeface="DejaVu Sans"/>
            </a:endParaRPr>
          </a:p>
          <a:p>
            <a:pPr marL="343080" indent="-342720">
              <a:lnSpc>
                <a:spcPct val="100000"/>
              </a:lnSpc>
              <a:spcBef>
                <a:spcPts val="601"/>
              </a:spcBef>
              <a:buClr>
                <a:srgbClr val="000000"/>
              </a:buClr>
              <a:buSzPct val="45000"/>
              <a:buFont typeface="Wingdings" charset="2"/>
              <a:buChar char=""/>
            </a:pPr>
            <a:r>
              <a:rPr b="1" lang="sv-SE" sz="1200" spc="-1" strike="noStrike">
                <a:solidFill>
                  <a:srgbClr val="000000"/>
                </a:solidFill>
                <a:latin typeface="DejaVu Sans"/>
                <a:ea typeface="MS Gothic"/>
              </a:rPr>
              <a:t>IEEE 802 LMSC Chair's Guidelines (Approved 13 July 2018)</a:t>
            </a:r>
            <a:endParaRPr b="0" lang="sv-SE" sz="1200" spc="-1" strike="noStrike">
              <a:latin typeface="DejaVu Sans"/>
            </a:endParaRPr>
          </a:p>
          <a:p>
            <a:pPr marL="743040" indent="-285480">
              <a:lnSpc>
                <a:spcPct val="100000"/>
              </a:lnSpc>
              <a:spcBef>
                <a:spcPts val="499"/>
              </a:spcBef>
              <a:buClr>
                <a:srgbClr val="000000"/>
              </a:buClr>
              <a:buSzPct val="45000"/>
              <a:buFont typeface="Wingdings" charset="2"/>
              <a:buChar char=""/>
            </a:pPr>
            <a:r>
              <a:rPr b="0" lang="sv-SE" sz="1200" spc="-1" strike="noStrike" u="sng">
                <a:solidFill>
                  <a:srgbClr val="0070c0"/>
                </a:solidFill>
                <a:uFillTx/>
                <a:latin typeface="DejaVu Sans"/>
                <a:ea typeface="MS Gothic"/>
                <a:hlinkClick r:id="rId5"/>
              </a:rPr>
              <a:t>https://</a:t>
            </a:r>
            <a:r>
              <a:rPr b="0" lang="sv-SE" sz="1200" spc="-1" strike="noStrike" u="sng">
                <a:solidFill>
                  <a:srgbClr val="0070c0"/>
                </a:solidFill>
                <a:uFillTx/>
                <a:latin typeface="DejaVu Sans"/>
                <a:ea typeface="MS Gothic"/>
                <a:hlinkClick r:id="rId6"/>
              </a:rPr>
              <a:t>mentor.ieee.org/802-ec/dcn/17/ec-17-0120-27-0PNP-ieee-802-lmsc-chairs-guidelines.pdf</a:t>
            </a:r>
            <a:r>
              <a:rPr b="0" lang="sv-SE" sz="1200" spc="-1" strike="noStrike">
                <a:solidFill>
                  <a:srgbClr val="000000"/>
                </a:solidFill>
                <a:latin typeface="DejaVu Sans"/>
                <a:ea typeface="MS Gothic"/>
              </a:rPr>
              <a:t> </a:t>
            </a:r>
            <a:endParaRPr b="0" lang="sv-SE" sz="1200" spc="-1" strike="noStrike">
              <a:latin typeface="DejaVu Sans"/>
            </a:endParaRPr>
          </a:p>
          <a:p>
            <a:pPr marL="343080" indent="-342720">
              <a:lnSpc>
                <a:spcPct val="100000"/>
              </a:lnSpc>
              <a:spcBef>
                <a:spcPts val="601"/>
              </a:spcBef>
              <a:buClr>
                <a:srgbClr val="000000"/>
              </a:buClr>
              <a:buSzPct val="45000"/>
              <a:buFont typeface="Wingdings" charset="2"/>
              <a:buChar char=""/>
            </a:pPr>
            <a:r>
              <a:rPr b="1" lang="sv-SE" sz="1200" spc="-1" strike="noStrike">
                <a:solidFill>
                  <a:srgbClr val="000000"/>
                </a:solidFill>
                <a:latin typeface="DejaVu Sans"/>
                <a:ea typeface="MS Gothic"/>
              </a:rPr>
              <a:t>Participation in IEEE 802 Meetings</a:t>
            </a:r>
            <a:endParaRPr b="0" lang="sv-SE" sz="1200" spc="-1" strike="noStrike">
              <a:latin typeface="DejaVu Sans"/>
            </a:endParaRPr>
          </a:p>
          <a:p>
            <a:pPr marL="743040" indent="-285480">
              <a:lnSpc>
                <a:spcPct val="100000"/>
              </a:lnSpc>
              <a:spcBef>
                <a:spcPts val="499"/>
              </a:spcBef>
              <a:buClr>
                <a:srgbClr val="000000"/>
              </a:buClr>
              <a:buSzPct val="45000"/>
              <a:buFont typeface="Wingdings" charset="2"/>
              <a:buChar char=""/>
            </a:pPr>
            <a:r>
              <a:rPr b="0" lang="sv-SE" sz="1200" spc="-1" strike="noStrike" u="sng">
                <a:solidFill>
                  <a:srgbClr val="0070c0"/>
                </a:solidFill>
                <a:uFillTx/>
                <a:latin typeface="DejaVu Sans"/>
                <a:ea typeface="MS Gothic"/>
                <a:hlinkClick r:id="rId7"/>
              </a:rPr>
              <a:t>https://mentor.ieee.org/802-ec/dcn/16/ec-16-0180-05-00EC-ieee-802-participation-slide.pptx</a:t>
            </a:r>
            <a:endParaRPr b="0" lang="sv-SE" sz="1200" spc="-1" strike="noStrike">
              <a:latin typeface="DejaVu Sans"/>
            </a:endParaRPr>
          </a:p>
          <a:p>
            <a:pPr marL="343080" indent="-342720">
              <a:lnSpc>
                <a:spcPct val="100000"/>
              </a:lnSpc>
              <a:spcBef>
                <a:spcPts val="601"/>
              </a:spcBef>
              <a:buClr>
                <a:srgbClr val="000000"/>
              </a:buClr>
              <a:buSzPct val="45000"/>
              <a:buFont typeface="Wingdings" charset="2"/>
              <a:buChar char=""/>
            </a:pPr>
            <a:r>
              <a:rPr b="1" lang="sv-SE" sz="1200" spc="-1" strike="noStrike">
                <a:solidFill>
                  <a:srgbClr val="000000"/>
                </a:solidFill>
                <a:latin typeface="DejaVu Sans"/>
                <a:ea typeface="MS Gothic"/>
              </a:rPr>
              <a:t>Policies and Procedures hierarchy: </a:t>
            </a:r>
            <a:r>
              <a:rPr b="0" lang="sv-SE" sz="1200" spc="-1" strike="noStrike" u="sng">
                <a:solidFill>
                  <a:srgbClr val="0070c0"/>
                </a:solidFill>
                <a:uFillTx/>
                <a:latin typeface="DejaVu Sans"/>
                <a:ea typeface="MS Gothic"/>
                <a:hlinkClick r:id="rId8"/>
              </a:rPr>
              <a:t>http://www.ieee802.org/11/Rules/rules.shtml</a:t>
            </a:r>
            <a:endParaRPr b="0" lang="sv-SE" sz="1200" spc="-1" strike="noStrike">
              <a:latin typeface="DejaVu Sans"/>
            </a:endParaRPr>
          </a:p>
          <a:p>
            <a:pPr marL="216000" indent="-216000">
              <a:lnSpc>
                <a:spcPct val="100000"/>
              </a:lnSpc>
              <a:spcBef>
                <a:spcPts val="499"/>
              </a:spcBef>
              <a:buClr>
                <a:srgbClr val="000000"/>
              </a:buClr>
              <a:buSzPct val="45000"/>
              <a:buFont typeface="Wingdings" charset="2"/>
              <a:buChar char=""/>
            </a:pPr>
            <a:r>
              <a:rPr b="1" lang="sv-SE" sz="1200" spc="-1" strike="noStrike">
                <a:solidFill>
                  <a:srgbClr val="000000"/>
                </a:solidFill>
                <a:latin typeface="DejaVu Sans"/>
                <a:ea typeface="MS Gothic"/>
              </a:rPr>
              <a:t>IEEE 802 Procedural document website: </a:t>
            </a:r>
            <a:r>
              <a:rPr b="0" lang="sv-SE" sz="1200" spc="-1" strike="noStrike" u="sng">
                <a:solidFill>
                  <a:srgbClr val="0070c0"/>
                </a:solidFill>
                <a:uFillTx/>
                <a:latin typeface="DejaVu Sans"/>
                <a:ea typeface="MS Gothic"/>
                <a:hlinkClick r:id="rId9"/>
              </a:rPr>
              <a:t>http://www.ieee802.org/devdocs.shtml</a:t>
            </a:r>
            <a:r>
              <a:rPr b="0" lang="sv-SE" sz="1200" spc="-1" strike="noStrike">
                <a:solidFill>
                  <a:srgbClr val="000000"/>
                </a:solidFill>
                <a:latin typeface="DejaVu Sans"/>
                <a:ea typeface="MS Gothic"/>
              </a:rPr>
              <a:t> </a:t>
            </a:r>
            <a:endParaRPr b="0" lang="sv-SE" sz="1200" spc="-1" strike="noStrike">
              <a:latin typeface="DejaVu Sans"/>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3" name="CustomShape 1"/>
          <p:cNvSpPr/>
          <p:nvPr/>
        </p:nvSpPr>
        <p:spPr>
          <a:xfrm>
            <a:off x="685800" y="1584000"/>
            <a:ext cx="7768440" cy="4749840"/>
          </a:xfrm>
          <a:prstGeom prst="rect">
            <a:avLst/>
          </a:prstGeom>
          <a:noFill/>
          <a:ln w="9360">
            <a:noFill/>
          </a:ln>
        </p:spPr>
        <p:style>
          <a:lnRef idx="0"/>
          <a:fillRef idx="0"/>
          <a:effectRef idx="0"/>
          <a:fontRef idx="minor"/>
        </p:style>
      </p:sp>
      <p:sp>
        <p:nvSpPr>
          <p:cNvPr id="314"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C0FFB676-451F-41E9-8E7A-187D7AFC3F03}"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315"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316"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317" name="CustomShape 5"/>
          <p:cNvSpPr/>
          <p:nvPr/>
        </p:nvSpPr>
        <p:spPr>
          <a:xfrm>
            <a:off x="685800" y="68580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2600" spc="-1" strike="noStrike">
                <a:solidFill>
                  <a:srgbClr val="000000"/>
                </a:solidFill>
                <a:latin typeface="Times New Roman"/>
                <a:ea typeface="MS Gothic"/>
              </a:rPr>
              <a:t>IEEE-SA Copyright Policy</a:t>
            </a:r>
            <a:r>
              <a:rPr b="1" lang="sv-SE" sz="2600" spc="-1" strike="noStrike">
                <a:solidFill>
                  <a:srgbClr val="000000"/>
                </a:solidFill>
                <a:latin typeface="Times New Roman"/>
                <a:ea typeface="MS Gothic"/>
              </a:rPr>
              <a:t>	</a:t>
            </a:r>
            <a:endParaRPr b="0" lang="sv-SE" sz="2600" spc="-1" strike="noStrike">
              <a:latin typeface="DejaVu Sans"/>
            </a:endParaRPr>
          </a:p>
        </p:txBody>
      </p:sp>
      <p:sp>
        <p:nvSpPr>
          <p:cNvPr id="318" name="TextShape 6"/>
          <p:cNvSpPr txBox="1"/>
          <p:nvPr/>
        </p:nvSpPr>
        <p:spPr>
          <a:xfrm>
            <a:off x="457200" y="2376000"/>
            <a:ext cx="8229240" cy="3243240"/>
          </a:xfrm>
          <a:prstGeom prst="rect">
            <a:avLst/>
          </a:prstGeom>
          <a:noFill/>
          <a:ln>
            <a:noFill/>
          </a:ln>
        </p:spPr>
        <p:txBody>
          <a:bodyPr lIns="0" rIns="0" tIns="0" bIns="0" anchor="ctr">
            <a:spAutoFit/>
          </a:bodyPr>
          <a:p>
            <a:pPr marL="216000" indent="-216000">
              <a:lnSpc>
                <a:spcPct val="90000"/>
              </a:lnSpc>
              <a:spcBef>
                <a:spcPts val="564"/>
              </a:spcBef>
              <a:buClr>
                <a:srgbClr val="000000"/>
              </a:buClr>
              <a:buSzPct val="45000"/>
              <a:buFont typeface="Wingdings" charset="2"/>
              <a:buChar char=""/>
            </a:pPr>
            <a:r>
              <a:rPr b="1" lang="sv-SE" sz="1600" spc="-1" strike="noStrike">
                <a:solidFill>
                  <a:srgbClr val="000000"/>
                </a:solidFill>
                <a:latin typeface="Montserrat"/>
                <a:ea typeface="MS PGothic"/>
              </a:rPr>
              <a:t>By participating in this activity, you agree to comply with the IEEE Code of Ethics, all applicable laws, and all IEEE policies and procedures including, but not limited to, the IEEE SA Copyright Policy. </a:t>
            </a:r>
            <a:endParaRPr b="0" lang="sv-SE" sz="1600" spc="-1" strike="noStrike">
              <a:latin typeface="DejaVu Sans"/>
            </a:endParaRPr>
          </a:p>
          <a:p>
            <a:pPr marL="216000" indent="-216000">
              <a:lnSpc>
                <a:spcPct val="90000"/>
              </a:lnSpc>
              <a:buClr>
                <a:srgbClr val="000000"/>
              </a:buClr>
              <a:buSzPct val="45000"/>
              <a:buFont typeface="Wingdings" charset="2"/>
              <a:buChar char=""/>
            </a:pPr>
            <a:endParaRPr b="0" lang="sv-SE" sz="1600" spc="-1" strike="noStrike">
              <a:latin typeface="DejaVu Sans"/>
            </a:endParaRPr>
          </a:p>
          <a:p>
            <a:pPr marL="216000" indent="-216000">
              <a:lnSpc>
                <a:spcPct val="100000"/>
              </a:lnSpc>
              <a:spcBef>
                <a:spcPts val="300"/>
              </a:spcBef>
              <a:buClr>
                <a:srgbClr val="000000"/>
              </a:buClr>
              <a:buSzPct val="45000"/>
              <a:buFont typeface="Wingdings" charset="2"/>
              <a:buChar char=""/>
            </a:pPr>
            <a:r>
              <a:rPr b="0" lang="sv-SE" sz="1400" spc="-1" strike="noStrike">
                <a:solidFill>
                  <a:srgbClr val="000000"/>
                </a:solidFill>
                <a:latin typeface="Calibri"/>
                <a:ea typeface="MS PGothic"/>
              </a:rPr>
              <a:t>Previously Published material (copyright assertion indicated) shall not be presented/submitted to the Working Group nor incorporated into a Working Group draft unless permission is granted. </a:t>
            </a:r>
            <a:endParaRPr b="0" lang="sv-SE" sz="1400" spc="-1" strike="noStrike">
              <a:latin typeface="DejaVu Sans"/>
            </a:endParaRPr>
          </a:p>
          <a:p>
            <a:pPr marL="216000" indent="-216000">
              <a:lnSpc>
                <a:spcPct val="100000"/>
              </a:lnSpc>
              <a:spcBef>
                <a:spcPts val="300"/>
              </a:spcBef>
              <a:buClr>
                <a:srgbClr val="000000"/>
              </a:buClr>
              <a:buSzPct val="45000"/>
              <a:buFont typeface="Wingdings" charset="2"/>
              <a:buChar char=""/>
            </a:pPr>
            <a:r>
              <a:rPr b="0" lang="sv-SE" sz="1400" spc="-1" strike="noStrike">
                <a:solidFill>
                  <a:srgbClr val="000000"/>
                </a:solidFill>
                <a:latin typeface="Calibri"/>
                <a:ea typeface="MS PGothic"/>
              </a:rPr>
              <a:t>Prior to presentation or submission, you shall notify the Working Group Chair of previously Published material and should assist the Chair in obtaining copyright permission acceptable to IEEE SA.</a:t>
            </a:r>
            <a:endParaRPr b="0" lang="sv-SE" sz="1400" spc="-1" strike="noStrike">
              <a:latin typeface="DejaVu Sans"/>
            </a:endParaRPr>
          </a:p>
          <a:p>
            <a:pPr marL="216000" indent="-216000">
              <a:lnSpc>
                <a:spcPct val="100000"/>
              </a:lnSpc>
              <a:spcBef>
                <a:spcPts val="300"/>
              </a:spcBef>
              <a:buClr>
                <a:srgbClr val="000000"/>
              </a:buClr>
              <a:buSzPct val="45000"/>
              <a:buFont typeface="Wingdings" charset="2"/>
              <a:buChar char=""/>
            </a:pPr>
            <a:r>
              <a:rPr b="0" lang="sv-SE" sz="1400" spc="-1" strike="noStrike">
                <a:solidFill>
                  <a:srgbClr val="000000"/>
                </a:solidFill>
                <a:latin typeface="Calibri"/>
                <a:ea typeface="MS PGothic"/>
              </a:rPr>
              <a:t>For material that is not previously Published, IEEE is automatically granted a license to use any material that is presented or submitted.</a:t>
            </a:r>
            <a:endParaRPr b="0" lang="sv-SE" sz="1400" spc="-1" strike="noStrike">
              <a:latin typeface="DejaVu Sans"/>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9" name="CustomShape 1"/>
          <p:cNvSpPr/>
          <p:nvPr/>
        </p:nvSpPr>
        <p:spPr>
          <a:xfrm>
            <a:off x="685800" y="1584000"/>
            <a:ext cx="7768440" cy="4749840"/>
          </a:xfrm>
          <a:prstGeom prst="rect">
            <a:avLst/>
          </a:prstGeom>
          <a:noFill/>
          <a:ln w="9360">
            <a:noFill/>
          </a:ln>
        </p:spPr>
        <p:style>
          <a:lnRef idx="0"/>
          <a:fillRef idx="0"/>
          <a:effectRef idx="0"/>
          <a:fontRef idx="minor"/>
        </p:style>
      </p:sp>
      <p:sp>
        <p:nvSpPr>
          <p:cNvPr id="320"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1F040647-F9F4-462A-89C0-F42CC0A8F48F}"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321"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322"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323" name="CustomShape 5"/>
          <p:cNvSpPr/>
          <p:nvPr/>
        </p:nvSpPr>
        <p:spPr>
          <a:xfrm>
            <a:off x="685800" y="68580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2600" spc="-1" strike="noStrike">
                <a:solidFill>
                  <a:srgbClr val="000000"/>
                </a:solidFill>
                <a:latin typeface="Times New Roman"/>
                <a:ea typeface="MS Gothic"/>
              </a:rPr>
              <a:t>IEEE-SA Copyright Policy</a:t>
            </a:r>
            <a:r>
              <a:rPr b="1" lang="sv-SE" sz="2600" spc="-1" strike="noStrike">
                <a:solidFill>
                  <a:srgbClr val="000000"/>
                </a:solidFill>
                <a:latin typeface="Times New Roman"/>
                <a:ea typeface="MS Gothic"/>
              </a:rPr>
              <a:t>	</a:t>
            </a:r>
            <a:endParaRPr b="0" lang="sv-SE" sz="2600" spc="-1" strike="noStrike">
              <a:latin typeface="DejaVu Sans"/>
            </a:endParaRPr>
          </a:p>
        </p:txBody>
      </p:sp>
      <p:sp>
        <p:nvSpPr>
          <p:cNvPr id="324" name="TextShape 6"/>
          <p:cNvSpPr txBox="1"/>
          <p:nvPr/>
        </p:nvSpPr>
        <p:spPr>
          <a:xfrm>
            <a:off x="457200" y="1726560"/>
            <a:ext cx="8229240" cy="4542120"/>
          </a:xfrm>
          <a:prstGeom prst="rect">
            <a:avLst/>
          </a:prstGeom>
          <a:noFill/>
          <a:ln>
            <a:noFill/>
          </a:ln>
        </p:spPr>
        <p:txBody>
          <a:bodyPr lIns="0" rIns="0" tIns="0" bIns="0" anchor="ctr">
            <a:spAutoFit/>
          </a:bodyPr>
          <a:p>
            <a:pPr marL="216000" indent="-216000">
              <a:lnSpc>
                <a:spcPct val="100000"/>
              </a:lnSpc>
              <a:spcBef>
                <a:spcPts val="850"/>
              </a:spcBef>
              <a:buClr>
                <a:srgbClr val="000000"/>
              </a:buClr>
              <a:buSzPct val="45000"/>
              <a:buFont typeface="Wingdings" charset="2"/>
              <a:buChar char=""/>
            </a:pPr>
            <a:r>
              <a:rPr b="0" lang="sv-SE" sz="1200" spc="-1" strike="noStrike">
                <a:solidFill>
                  <a:srgbClr val="000000"/>
                </a:solidFill>
                <a:latin typeface="DejaVu Sans"/>
                <a:ea typeface="MS PGothic"/>
              </a:rPr>
              <a:t>The IEEE SA Copyright Policy is described in the IEEE SA Standards Board Bylaws and IEEE SA Standards Board Operations Manual</a:t>
            </a:r>
            <a:br/>
            <a:r>
              <a:rPr b="0" lang="sv-SE" sz="1200" spc="-1" strike="noStrike">
                <a:solidFill>
                  <a:srgbClr val="000000"/>
                </a:solidFill>
                <a:latin typeface="DejaVu Sans"/>
              </a:rPr>
              <a:t> </a:t>
            </a:r>
            <a:endParaRPr b="0" lang="sv-SE" sz="1200" spc="-1" strike="noStrike">
              <a:latin typeface="DejaVu Sans"/>
            </a:endParaRPr>
          </a:p>
          <a:p>
            <a:pPr marL="216000" indent="-216000">
              <a:lnSpc>
                <a:spcPct val="100000"/>
              </a:lnSpc>
              <a:spcBef>
                <a:spcPts val="567"/>
              </a:spcBef>
              <a:buClr>
                <a:srgbClr val="000000"/>
              </a:buClr>
              <a:buSzPct val="45000"/>
              <a:buFont typeface="Wingdings" charset="2"/>
              <a:buChar char=""/>
            </a:pPr>
            <a:r>
              <a:rPr b="0" lang="sv-SE" sz="1200" spc="-1" strike="noStrike">
                <a:solidFill>
                  <a:srgbClr val="000000"/>
                </a:solidFill>
                <a:latin typeface="DejaVu Sans"/>
                <a:ea typeface="MS PGothic"/>
              </a:rPr>
              <a:t>IEEE SA Copyright Policy, see </a:t>
            </a:r>
            <a:br/>
            <a:r>
              <a:rPr b="0" lang="sv-SE" sz="1200" spc="-1" strike="noStrike">
                <a:solidFill>
                  <a:srgbClr val="000000"/>
                </a:solidFill>
                <a:latin typeface="DejaVu Sans"/>
                <a:ea typeface="MS PGothic"/>
              </a:rPr>
              <a:t>	</a:t>
            </a:r>
            <a:r>
              <a:rPr b="0" lang="sv-SE" sz="1200" spc="-1" strike="noStrike">
                <a:solidFill>
                  <a:srgbClr val="000000"/>
                </a:solidFill>
                <a:latin typeface="DejaVu Sans"/>
                <a:ea typeface="MS PGothic"/>
              </a:rPr>
              <a:t>Clause 7 of the IEEE SA Standards Board Bylaws</a:t>
            </a:r>
            <a:br/>
            <a:r>
              <a:rPr b="0" lang="sv-SE" sz="1200" spc="-1" strike="noStrike">
                <a:solidFill>
                  <a:srgbClr val="000000"/>
                </a:solidFill>
                <a:latin typeface="DejaVu Sans"/>
                <a:ea typeface="MS PGothic"/>
              </a:rPr>
              <a:t> </a:t>
            </a:r>
            <a:r>
              <a:rPr b="0" lang="sv-SE" sz="1200" spc="-1" strike="noStrike">
                <a:solidFill>
                  <a:srgbClr val="000000"/>
                </a:solidFill>
                <a:latin typeface="DejaVu Sans"/>
                <a:ea typeface="MS PGothic"/>
              </a:rPr>
              <a:t>	</a:t>
            </a:r>
            <a:r>
              <a:rPr b="0" lang="sv-SE" sz="1200" spc="-1" strike="noStrike" u="sng">
                <a:solidFill>
                  <a:srgbClr val="0000ff"/>
                </a:solidFill>
                <a:uFillTx/>
                <a:latin typeface="DejaVu Sans"/>
                <a:ea typeface="MS PGothic"/>
              </a:rPr>
              <a:t>https://standards.ieee.org/about/policies/bylaws/sect6-7.html#7</a:t>
            </a:r>
            <a:br/>
            <a:r>
              <a:rPr b="0" lang="sv-SE" sz="1200" spc="-1" strike="noStrike">
                <a:solidFill>
                  <a:srgbClr val="000000"/>
                </a:solidFill>
                <a:latin typeface="DejaVu Sans"/>
                <a:ea typeface="MS PGothic"/>
              </a:rPr>
              <a:t>	</a:t>
            </a:r>
            <a:r>
              <a:rPr b="0" lang="sv-SE" sz="1200" spc="-1" strike="noStrike">
                <a:solidFill>
                  <a:srgbClr val="000000"/>
                </a:solidFill>
                <a:latin typeface="DejaVu Sans"/>
                <a:ea typeface="MS PGothic"/>
              </a:rPr>
              <a:t>Clause 6.1 of the IEEE SA Standards Board Operations Manual</a:t>
            </a:r>
            <a:br/>
            <a:r>
              <a:rPr b="0" lang="sv-SE" sz="1200" spc="-1" strike="noStrike">
                <a:solidFill>
                  <a:srgbClr val="000000"/>
                </a:solidFill>
                <a:latin typeface="DejaVu Sans"/>
                <a:ea typeface="MS PGothic"/>
              </a:rPr>
              <a:t>	</a:t>
            </a:r>
            <a:r>
              <a:rPr b="0" lang="sv-SE" sz="1200" spc="-1" strike="noStrike" u="sng">
                <a:solidFill>
                  <a:srgbClr val="0000ff"/>
                </a:solidFill>
                <a:uFillTx/>
                <a:latin typeface="DejaVu Sans"/>
                <a:ea typeface="MS PGothic"/>
              </a:rPr>
              <a:t>https://standards.ieee.org/about/policies/opman/sect6.html</a:t>
            </a:r>
            <a:br/>
            <a:r>
              <a:rPr b="0" lang="sv-SE" sz="1200" spc="-1" strike="noStrike">
                <a:solidFill>
                  <a:srgbClr val="000000"/>
                </a:solidFill>
                <a:latin typeface="DejaVu Sans"/>
              </a:rPr>
              <a:t> </a:t>
            </a:r>
            <a:endParaRPr b="0" lang="sv-SE" sz="1200" spc="-1" strike="noStrike">
              <a:latin typeface="DejaVu Sans"/>
            </a:endParaRPr>
          </a:p>
          <a:p>
            <a:pPr marL="216000" indent="-216000">
              <a:lnSpc>
                <a:spcPct val="100000"/>
              </a:lnSpc>
              <a:spcBef>
                <a:spcPts val="850"/>
              </a:spcBef>
              <a:buClr>
                <a:srgbClr val="000000"/>
              </a:buClr>
              <a:buSzPct val="45000"/>
              <a:buFont typeface="Wingdings" charset="2"/>
              <a:buChar char=""/>
            </a:pPr>
            <a:r>
              <a:rPr b="0" lang="sv-SE" sz="1200" spc="-1" strike="noStrike">
                <a:solidFill>
                  <a:srgbClr val="000000"/>
                </a:solidFill>
                <a:latin typeface="DejaVu Sans"/>
                <a:ea typeface="MS PGothic"/>
              </a:rPr>
              <a:t>IEEE SA Copyright Permission</a:t>
            </a:r>
            <a:endParaRPr b="0" lang="sv-SE" sz="1200" spc="-1" strike="noStrike">
              <a:latin typeface="DejaVu Sans"/>
            </a:endParaRPr>
          </a:p>
          <a:p>
            <a:pPr lvl="1" marL="432000" indent="-216000">
              <a:lnSpc>
                <a:spcPct val="100000"/>
              </a:lnSpc>
              <a:spcBef>
                <a:spcPts val="567"/>
              </a:spcBef>
              <a:buClr>
                <a:srgbClr val="000000"/>
              </a:buClr>
              <a:buSzPct val="45000"/>
              <a:buFont typeface="Wingdings" charset="2"/>
              <a:buChar char=""/>
            </a:pPr>
            <a:r>
              <a:rPr b="0" lang="sv-SE" sz="1200" spc="-1" strike="noStrike" u="sng">
                <a:solidFill>
                  <a:srgbClr val="0000ff"/>
                </a:solidFill>
                <a:uFillTx/>
                <a:latin typeface="DejaVu Sans"/>
                <a:ea typeface="MS PGothic"/>
              </a:rPr>
              <a:t>https://standards.ieee.org/content/dam/ieee-standards/standards/web/documents/other/permissionltrs.zip</a:t>
            </a:r>
            <a:br/>
            <a:endParaRPr b="0" lang="sv-SE" sz="1200" spc="-1" strike="noStrike">
              <a:latin typeface="DejaVu Sans"/>
            </a:endParaRPr>
          </a:p>
          <a:p>
            <a:pPr marL="216000" indent="-216000">
              <a:lnSpc>
                <a:spcPct val="100000"/>
              </a:lnSpc>
              <a:spcBef>
                <a:spcPts val="850"/>
              </a:spcBef>
              <a:buClr>
                <a:srgbClr val="000000"/>
              </a:buClr>
              <a:buSzPct val="45000"/>
              <a:buFont typeface="Wingdings" charset="2"/>
              <a:buChar char=""/>
            </a:pPr>
            <a:r>
              <a:rPr b="0" lang="sv-SE" sz="1200" spc="-1" strike="noStrike">
                <a:solidFill>
                  <a:srgbClr val="000000"/>
                </a:solidFill>
                <a:latin typeface="DejaVu Sans"/>
                <a:ea typeface="MS PGothic"/>
              </a:rPr>
              <a:t>IEEE SA Copyright FAQs</a:t>
            </a:r>
            <a:endParaRPr b="0" lang="sv-SE" sz="1200" spc="-1" strike="noStrike">
              <a:latin typeface="DejaVu Sans"/>
            </a:endParaRPr>
          </a:p>
          <a:p>
            <a:pPr lvl="1" marL="432000" indent="-216000">
              <a:lnSpc>
                <a:spcPct val="100000"/>
              </a:lnSpc>
              <a:spcBef>
                <a:spcPts val="567"/>
              </a:spcBef>
              <a:buClr>
                <a:srgbClr val="000000"/>
              </a:buClr>
              <a:buSzPct val="45000"/>
              <a:buFont typeface="Wingdings" charset="2"/>
              <a:buChar char=""/>
            </a:pPr>
            <a:r>
              <a:rPr b="0" lang="sv-SE" sz="1200" spc="-1" strike="noStrike" u="sng">
                <a:solidFill>
                  <a:srgbClr val="0000ff"/>
                </a:solidFill>
                <a:uFillTx/>
                <a:latin typeface="DejaVu Sans"/>
                <a:ea typeface="MS PGothic"/>
              </a:rPr>
              <a:t>http://standards.ieee.org/faqs/copyrights.html/</a:t>
            </a:r>
            <a:endParaRPr b="0" lang="sv-SE" sz="1200" spc="-1" strike="noStrike">
              <a:latin typeface="DejaVu Sans"/>
            </a:endParaRPr>
          </a:p>
          <a:p>
            <a:pPr marL="216000" indent="-216000">
              <a:lnSpc>
                <a:spcPct val="100000"/>
              </a:lnSpc>
              <a:spcBef>
                <a:spcPts val="850"/>
              </a:spcBef>
              <a:buClr>
                <a:srgbClr val="000000"/>
              </a:buClr>
              <a:buSzPct val="45000"/>
              <a:buFont typeface="Wingdings" charset="2"/>
              <a:buChar char=""/>
            </a:pPr>
            <a:r>
              <a:rPr b="0" lang="sv-SE" sz="1200" spc="-1" strike="noStrike">
                <a:solidFill>
                  <a:srgbClr val="000000"/>
                </a:solidFill>
                <a:latin typeface="DejaVu Sans"/>
                <a:ea typeface="MS PGothic"/>
              </a:rPr>
              <a:t>IEEE SA Best Practices for IEEE Standards Development </a:t>
            </a:r>
            <a:endParaRPr b="0" lang="sv-SE" sz="1200" spc="-1" strike="noStrike">
              <a:latin typeface="DejaVu Sans"/>
            </a:endParaRPr>
          </a:p>
          <a:p>
            <a:pPr lvl="1" marL="432000" indent="-216000">
              <a:lnSpc>
                <a:spcPct val="100000"/>
              </a:lnSpc>
              <a:spcBef>
                <a:spcPts val="567"/>
              </a:spcBef>
              <a:buClr>
                <a:srgbClr val="000000"/>
              </a:buClr>
              <a:buSzPct val="45000"/>
              <a:buFont typeface="Wingdings" charset="2"/>
              <a:buChar char=""/>
            </a:pPr>
            <a:r>
              <a:rPr b="0" lang="sv-SE" sz="1200" spc="-1" strike="noStrike" u="sng">
                <a:solidFill>
                  <a:srgbClr val="0000ff"/>
                </a:solidFill>
                <a:uFillTx/>
                <a:latin typeface="DejaVu Sans"/>
                <a:ea typeface="MS PGothic"/>
              </a:rPr>
              <a:t>http://standards.ieee.org/develop/policies/best_practices_for_ieee_standards_development_051215.pdf</a:t>
            </a:r>
            <a:br/>
            <a:endParaRPr b="0" lang="sv-SE" sz="1200" spc="-1" strike="noStrike">
              <a:latin typeface="DejaVu Sans"/>
            </a:endParaRPr>
          </a:p>
          <a:p>
            <a:pPr marL="216000" indent="-216000">
              <a:lnSpc>
                <a:spcPct val="100000"/>
              </a:lnSpc>
              <a:spcBef>
                <a:spcPts val="850"/>
              </a:spcBef>
              <a:buClr>
                <a:srgbClr val="000000"/>
              </a:buClr>
              <a:buSzPct val="45000"/>
              <a:buFont typeface="Wingdings" charset="2"/>
              <a:buChar char=""/>
            </a:pPr>
            <a:r>
              <a:rPr b="0" lang="sv-SE" sz="1200" spc="-1" strike="noStrike">
                <a:solidFill>
                  <a:srgbClr val="000000"/>
                </a:solidFill>
                <a:latin typeface="DejaVu Sans"/>
                <a:ea typeface="MS PGothic"/>
              </a:rPr>
              <a:t>Distribution of Draft Standards (see 6.1.3 of the SASB Operations Manual)</a:t>
            </a:r>
            <a:endParaRPr b="0" lang="sv-SE" sz="1200" spc="-1" strike="noStrike">
              <a:latin typeface="DejaVu Sans"/>
            </a:endParaRPr>
          </a:p>
          <a:p>
            <a:pPr lvl="1" marL="432000" indent="-216000">
              <a:lnSpc>
                <a:spcPct val="100000"/>
              </a:lnSpc>
              <a:spcBef>
                <a:spcPts val="567"/>
              </a:spcBef>
              <a:buClr>
                <a:srgbClr val="000000"/>
              </a:buClr>
              <a:buSzPct val="45000"/>
              <a:buFont typeface="Wingdings" charset="2"/>
              <a:buChar char=""/>
            </a:pPr>
            <a:r>
              <a:rPr b="0" lang="sv-SE" sz="1200" spc="-1" strike="noStrike" u="sng">
                <a:solidFill>
                  <a:srgbClr val="0000ff"/>
                </a:solidFill>
                <a:uFillTx/>
                <a:latin typeface="DejaVu Sans"/>
                <a:ea typeface="MS PGothic"/>
              </a:rPr>
              <a:t>https://standards.ieee.org/about/policies/opman/sect6.html</a:t>
            </a:r>
            <a:endParaRPr b="0" lang="sv-SE" sz="1200" spc="-1" strike="noStrike">
              <a:latin typeface="DejaVu Sans"/>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5" name="CustomShape 1"/>
          <p:cNvSpPr/>
          <p:nvPr/>
        </p:nvSpPr>
        <p:spPr>
          <a:xfrm>
            <a:off x="685800" y="1981080"/>
            <a:ext cx="7768440" cy="4110840"/>
          </a:xfrm>
          <a:prstGeom prst="rect">
            <a:avLst/>
          </a:prstGeom>
          <a:noFill/>
          <a:ln w="9360">
            <a:noFill/>
          </a:ln>
        </p:spPr>
        <p:style>
          <a:lnRef idx="0"/>
          <a:fillRef idx="0"/>
          <a:effectRef idx="0"/>
          <a:fontRef idx="minor"/>
        </p:style>
        <p:txBody>
          <a:bodyPr lIns="92160" rIns="92160" tIns="46080" bIns="46080">
            <a:noAutofit/>
          </a:bodyPr>
          <a:p>
            <a:pPr marL="457200" indent="-454680">
              <a:lnSpc>
                <a:spcPct val="100000"/>
              </a:lnSpc>
              <a:spcBef>
                <a:spcPts val="601"/>
              </a:spcBef>
            </a:pPr>
            <a:r>
              <a:rPr b="1" lang="sv-SE" sz="2400" spc="-1" strike="noStrike">
                <a:solidFill>
                  <a:srgbClr val="000000"/>
                </a:solidFill>
                <a:latin typeface="Times New Roman"/>
                <a:ea typeface="MS Gothic"/>
              </a:rPr>
              <a:t>Please do your attendance.</a:t>
            </a:r>
            <a:endParaRPr b="0" lang="sv-SE" sz="2400" spc="-1" strike="noStrike">
              <a:latin typeface="DejaVu Sans"/>
            </a:endParaRPr>
          </a:p>
          <a:p>
            <a:pPr marL="457200" indent="-454680">
              <a:lnSpc>
                <a:spcPct val="100000"/>
              </a:lnSpc>
              <a:spcBef>
                <a:spcPts val="601"/>
              </a:spcBef>
            </a:pPr>
            <a:r>
              <a:rPr b="1" lang="sv-SE" sz="2400" spc="-1" strike="noStrike">
                <a:solidFill>
                  <a:srgbClr val="000000"/>
                </a:solidFill>
                <a:latin typeface="Times New Roman"/>
                <a:ea typeface="MS Gothic"/>
              </a:rPr>
              <a:t>Log in using your credentials at:</a:t>
            </a:r>
            <a:endParaRPr b="0" lang="sv-SE" sz="2400" spc="-1" strike="noStrike">
              <a:latin typeface="DejaVu Sans"/>
            </a:endParaRPr>
          </a:p>
          <a:p>
            <a:pPr marL="457200" indent="-454680">
              <a:lnSpc>
                <a:spcPct val="100000"/>
              </a:lnSpc>
              <a:spcBef>
                <a:spcPts val="601"/>
              </a:spcBef>
            </a:pPr>
            <a:r>
              <a:rPr b="1" lang="sv-SE" sz="2400" spc="-1" strike="noStrike" u="sng">
                <a:solidFill>
                  <a:srgbClr val="0000ff"/>
                </a:solidFill>
                <a:uFillTx/>
                <a:latin typeface="Times New Roman"/>
                <a:ea typeface="MS Gothic"/>
                <a:hlinkClick r:id="rId1"/>
              </a:rPr>
              <a:t>http://imat.ieee.org</a:t>
            </a:r>
            <a:endParaRPr b="0" lang="sv-SE" sz="2400" spc="-1" strike="noStrike">
              <a:latin typeface="DejaVu Sans"/>
            </a:endParaRPr>
          </a:p>
          <a:p>
            <a:pPr marL="457200" indent="-454680">
              <a:lnSpc>
                <a:spcPct val="100000"/>
              </a:lnSpc>
              <a:spcBef>
                <a:spcPts val="601"/>
              </a:spcBef>
            </a:pPr>
            <a:endParaRPr b="0" lang="sv-SE" sz="2400" spc="-1" strike="noStrike">
              <a:latin typeface="DejaVu Sans"/>
            </a:endParaRPr>
          </a:p>
          <a:p>
            <a:pPr marL="457200" indent="-454680">
              <a:lnSpc>
                <a:spcPct val="100000"/>
              </a:lnSpc>
              <a:spcBef>
                <a:spcPts val="601"/>
              </a:spcBef>
            </a:pPr>
            <a:r>
              <a:rPr b="1" lang="sv-SE" sz="2400" spc="-1" strike="noStrike">
                <a:solidFill>
                  <a:srgbClr val="000000"/>
                </a:solidFill>
                <a:latin typeface="Times New Roman"/>
                <a:ea typeface="MS Gothic"/>
              </a:rPr>
              <a:t>If you do not know your credentials, please contact Jon Rosdahl (</a:t>
            </a:r>
            <a:r>
              <a:rPr b="1" lang="sv-SE" sz="2400" spc="-1" strike="noStrike" u="sng">
                <a:solidFill>
                  <a:srgbClr val="0000ff"/>
                </a:solidFill>
                <a:uFillTx/>
                <a:latin typeface="Times New Roman"/>
                <a:ea typeface="MS Gothic"/>
                <a:hlinkClick r:id="rId2"/>
              </a:rPr>
              <a:t>jon.rosdahl@ieee.org</a:t>
            </a:r>
            <a:r>
              <a:rPr b="1" lang="sv-SE" sz="2400" spc="-1" strike="noStrike">
                <a:solidFill>
                  <a:srgbClr val="000000"/>
                </a:solidFill>
                <a:latin typeface="Times New Roman"/>
                <a:ea typeface="MS Gothic"/>
              </a:rPr>
              <a:t>) for guidance.</a:t>
            </a:r>
            <a:endParaRPr b="0" lang="sv-SE" sz="2400" spc="-1" strike="noStrike">
              <a:latin typeface="DejaVu Sans"/>
            </a:endParaRPr>
          </a:p>
          <a:p>
            <a:pPr marL="457200" indent="-454680">
              <a:lnSpc>
                <a:spcPct val="100000"/>
              </a:lnSpc>
              <a:spcBef>
                <a:spcPts val="601"/>
              </a:spcBef>
            </a:pPr>
            <a:endParaRPr b="0" lang="sv-SE" sz="2400" spc="-1" strike="noStrike">
              <a:latin typeface="DejaVu Sans"/>
            </a:endParaRPr>
          </a:p>
          <a:p>
            <a:pPr marL="457200" indent="-454680">
              <a:lnSpc>
                <a:spcPct val="100000"/>
              </a:lnSpc>
              <a:spcBef>
                <a:spcPts val="601"/>
              </a:spcBef>
            </a:pPr>
            <a:endParaRPr b="0" lang="sv-SE" sz="2400" spc="-1" strike="noStrike">
              <a:latin typeface="DejaVu Sans"/>
            </a:endParaRPr>
          </a:p>
        </p:txBody>
      </p:sp>
      <p:sp>
        <p:nvSpPr>
          <p:cNvPr id="326"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ED650EC7-EEBD-41D4-BDCF-C8112B120F5B}"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327"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328"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329" name="CustomShape 5"/>
          <p:cNvSpPr/>
          <p:nvPr/>
        </p:nvSpPr>
        <p:spPr>
          <a:xfrm>
            <a:off x="685800" y="68580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Attendance</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0" name="CustomShape 1"/>
          <p:cNvSpPr/>
          <p:nvPr/>
        </p:nvSpPr>
        <p:spPr>
          <a:xfrm>
            <a:off x="685800" y="1584000"/>
            <a:ext cx="7768440" cy="4749840"/>
          </a:xfrm>
          <a:prstGeom prst="rect">
            <a:avLst/>
          </a:prstGeom>
          <a:noFill/>
          <a:ln w="9360">
            <a:noFill/>
          </a:ln>
        </p:spPr>
        <p:style>
          <a:lnRef idx="0"/>
          <a:fillRef idx="0"/>
          <a:effectRef idx="0"/>
          <a:fontRef idx="minor"/>
        </p:style>
        <p:txBody>
          <a:bodyPr lIns="92160" rIns="92160" tIns="46080" bIns="46080">
            <a:noAutofit/>
          </a:bodyPr>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Call the meeting to order</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Elect/call for secretary for the meeting</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Reminders of guidelines, policies, attendance</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000000"/>
                </a:solidFill>
                <a:latin typeface="Times New Roman"/>
                <a:ea typeface="MS Gothic"/>
              </a:rPr>
              <a:t>Agenda review</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Approve telecon minutes</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Review timeline</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Discussion of draft report</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11-19/1789 and 11-19/1989</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Use-case 3.9 – reworked in 11-19/2098 </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Filling in Sec. 4 table for use-case 3.10 and 3.11</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New use-case: 11-19/2058r1</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Recommendations – draft report 1442r5 and 1992r1</a:t>
            </a:r>
            <a:endParaRPr b="0" lang="sv-SE" sz="10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Motion to adopt report (tbd)</a:t>
            </a:r>
            <a:endParaRPr b="0" lang="sv-SE" sz="1600" spc="-1" strike="noStrike">
              <a:latin typeface="DejaVu Sans"/>
            </a:endParaRPr>
          </a:p>
          <a:p>
            <a:pPr marL="343080" indent="-34056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AOB</a:t>
            </a:r>
            <a:endParaRPr b="0" lang="sv-SE" sz="1600" spc="-1" strike="noStrike">
              <a:latin typeface="DejaVu Sans"/>
            </a:endParaRPr>
          </a:p>
          <a:p>
            <a:pPr marL="343080" indent="-34056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Adjourn</a:t>
            </a:r>
            <a:endParaRPr b="0" lang="sv-SE" sz="1600" spc="-1" strike="noStrike">
              <a:latin typeface="DejaVu Sans"/>
            </a:endParaRPr>
          </a:p>
        </p:txBody>
      </p:sp>
      <p:sp>
        <p:nvSpPr>
          <p:cNvPr id="331"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AF8E823D-C744-49E5-81DA-6C177DBACD53}"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332"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333"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334" name="CustomShape 5"/>
          <p:cNvSpPr/>
          <p:nvPr/>
        </p:nvSpPr>
        <p:spPr>
          <a:xfrm>
            <a:off x="685800" y="68580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Agenda Items for the Week</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5" name="CustomShape 1"/>
          <p:cNvSpPr/>
          <p:nvPr/>
        </p:nvSpPr>
        <p:spPr>
          <a:xfrm>
            <a:off x="685800" y="1981080"/>
            <a:ext cx="7768440" cy="4110840"/>
          </a:xfrm>
          <a:prstGeom prst="rect">
            <a:avLst/>
          </a:prstGeom>
          <a:noFill/>
          <a:ln w="9360">
            <a:noFill/>
          </a:ln>
        </p:spPr>
        <p:style>
          <a:lnRef idx="0"/>
          <a:fillRef idx="0"/>
          <a:effectRef idx="0"/>
          <a:fontRef idx="minor"/>
        </p:style>
        <p:txBody>
          <a:bodyPr lIns="92160" rIns="92160" tIns="46080" bIns="46080">
            <a:noAutofit/>
          </a:bodyPr>
          <a:p>
            <a:pPr marL="343080" indent="-340560">
              <a:lnSpc>
                <a:spcPct val="100000"/>
              </a:lnSpc>
              <a:spcBef>
                <a:spcPts val="601"/>
              </a:spcBef>
              <a:buClr>
                <a:srgbClr val="000000"/>
              </a:buClr>
              <a:buFont typeface="Arial"/>
              <a:buChar char="•"/>
            </a:pPr>
            <a:r>
              <a:rPr b="1" lang="sv-SE" sz="2400" spc="-1" strike="noStrike">
                <a:solidFill>
                  <a:srgbClr val="000000"/>
                </a:solidFill>
                <a:latin typeface="Times New Roman"/>
                <a:ea typeface="MS Gothic"/>
              </a:rPr>
              <a:t>3 Sessions are scheduled for this week</a:t>
            </a:r>
            <a:endParaRPr b="0" lang="sv-SE" sz="2400" spc="-1" strike="noStrike">
              <a:latin typeface="DejaVu Sans"/>
            </a:endParaRPr>
          </a:p>
          <a:p>
            <a:pPr>
              <a:lnSpc>
                <a:spcPct val="100000"/>
              </a:lnSpc>
              <a:spcBef>
                <a:spcPts val="601"/>
              </a:spcBef>
            </a:pPr>
            <a:endParaRPr b="0" lang="sv-SE" sz="2400" spc="-1" strike="noStrike">
              <a:latin typeface="DejaVu Sans"/>
            </a:endParaRPr>
          </a:p>
          <a:p>
            <a:pPr lvl="1" marL="743040" indent="-283320">
              <a:lnSpc>
                <a:spcPct val="100000"/>
              </a:lnSpc>
              <a:spcBef>
                <a:spcPts val="499"/>
              </a:spcBef>
              <a:buClr>
                <a:srgbClr val="000000"/>
              </a:buClr>
              <a:buFont typeface="Arial"/>
              <a:buChar char="•"/>
            </a:pPr>
            <a:r>
              <a:rPr b="0" lang="sv-SE" sz="2000" spc="-1" strike="noStrike">
                <a:solidFill>
                  <a:srgbClr val="000000"/>
                </a:solidFill>
                <a:latin typeface="Times New Roman"/>
                <a:ea typeface="MS Gothic"/>
              </a:rPr>
              <a:t>Tue 17 Sep PM1</a:t>
            </a:r>
            <a:endParaRPr b="0" lang="sv-SE" sz="2000" spc="-1" strike="noStrike">
              <a:latin typeface="DejaVu Sans"/>
            </a:endParaRPr>
          </a:p>
          <a:p>
            <a:pPr lvl="1" marL="743040" indent="-283320">
              <a:lnSpc>
                <a:spcPct val="100000"/>
              </a:lnSpc>
              <a:spcBef>
                <a:spcPts val="499"/>
              </a:spcBef>
              <a:buClr>
                <a:srgbClr val="000000"/>
              </a:buClr>
              <a:buFont typeface="Arial"/>
              <a:buChar char="•"/>
            </a:pPr>
            <a:r>
              <a:rPr b="0" lang="sv-SE" sz="2000" spc="-1" strike="noStrike">
                <a:solidFill>
                  <a:srgbClr val="000000"/>
                </a:solidFill>
                <a:latin typeface="Times New Roman"/>
                <a:ea typeface="MS Gothic"/>
              </a:rPr>
              <a:t>Tue 17 Sep EVE</a:t>
            </a:r>
            <a:endParaRPr b="0" lang="sv-SE" sz="2000" spc="-1" strike="noStrike">
              <a:latin typeface="DejaVu Sans"/>
            </a:endParaRPr>
          </a:p>
          <a:p>
            <a:pPr lvl="1" marL="743040" indent="-283320">
              <a:lnSpc>
                <a:spcPct val="100000"/>
              </a:lnSpc>
              <a:spcBef>
                <a:spcPts val="499"/>
              </a:spcBef>
              <a:buClr>
                <a:srgbClr val="000000"/>
              </a:buClr>
              <a:buFont typeface="Arial"/>
              <a:buChar char="•"/>
            </a:pPr>
            <a:r>
              <a:rPr b="0" lang="sv-SE" sz="2000" spc="-1" strike="noStrike">
                <a:solidFill>
                  <a:srgbClr val="000000"/>
                </a:solidFill>
                <a:latin typeface="Times New Roman"/>
                <a:ea typeface="MS Gothic"/>
              </a:rPr>
              <a:t>Thu 19 Sep AM1</a:t>
            </a:r>
            <a:endParaRPr b="0" lang="sv-SE" sz="2000" spc="-1" strike="noStrike">
              <a:latin typeface="DejaVu Sans"/>
            </a:endParaRPr>
          </a:p>
          <a:p>
            <a:pPr>
              <a:lnSpc>
                <a:spcPct val="100000"/>
              </a:lnSpc>
              <a:spcBef>
                <a:spcPts val="499"/>
              </a:spcBef>
            </a:pPr>
            <a:endParaRPr b="0" lang="sv-SE" sz="2000" spc="-1" strike="noStrike">
              <a:latin typeface="DejaVu Sans"/>
            </a:endParaRPr>
          </a:p>
          <a:p>
            <a:pPr>
              <a:lnSpc>
                <a:spcPct val="100000"/>
              </a:lnSpc>
              <a:spcBef>
                <a:spcPts val="499"/>
              </a:spcBef>
            </a:pPr>
            <a:r>
              <a:rPr b="0" lang="sv-SE" sz="2000" spc="-1" strike="noStrike">
                <a:solidFill>
                  <a:srgbClr val="000000"/>
                </a:solidFill>
                <a:latin typeface="Nimbus Roman"/>
                <a:ea typeface="DejaVu Sans"/>
              </a:rPr>
              <a:t>6 hours in total.</a:t>
            </a:r>
            <a:endParaRPr b="0" lang="sv-SE" sz="2000" spc="-1" strike="noStrike">
              <a:latin typeface="DejaVu Sans"/>
            </a:endParaRPr>
          </a:p>
          <a:p>
            <a:pPr>
              <a:lnSpc>
                <a:spcPct val="100000"/>
              </a:lnSpc>
              <a:spcBef>
                <a:spcPts val="499"/>
              </a:spcBef>
            </a:pPr>
            <a:endParaRPr b="0" lang="sv-SE" sz="2000" spc="-1" strike="noStrike">
              <a:latin typeface="DejaVu Sans"/>
            </a:endParaRPr>
          </a:p>
        </p:txBody>
      </p:sp>
      <p:sp>
        <p:nvSpPr>
          <p:cNvPr id="336"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04E13C12-AA9D-4E83-971E-5B4A822596A7}"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337"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338"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339" name="CustomShape 5"/>
          <p:cNvSpPr/>
          <p:nvPr/>
        </p:nvSpPr>
        <p:spPr>
          <a:xfrm>
            <a:off x="685800" y="68580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RCM TIG this week</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0" name="CustomShape 1"/>
          <p:cNvSpPr/>
          <p:nvPr/>
        </p:nvSpPr>
        <p:spPr>
          <a:xfrm>
            <a:off x="685800" y="1584000"/>
            <a:ext cx="7768440" cy="4749840"/>
          </a:xfrm>
          <a:prstGeom prst="rect">
            <a:avLst/>
          </a:prstGeom>
          <a:noFill/>
          <a:ln w="9360">
            <a:noFill/>
          </a:ln>
        </p:spPr>
        <p:style>
          <a:lnRef idx="0"/>
          <a:fillRef idx="0"/>
          <a:effectRef idx="0"/>
          <a:fontRef idx="minor"/>
        </p:style>
        <p:txBody>
          <a:bodyPr lIns="92160" rIns="92160" tIns="46080" bIns="46080">
            <a:noAutofit/>
          </a:bodyPr>
          <a:p>
            <a:pPr marL="343080" indent="-340560">
              <a:lnSpc>
                <a:spcPct val="100000"/>
              </a:lnSpc>
              <a:spcBef>
                <a:spcPts val="601"/>
              </a:spcBef>
              <a:buClr>
                <a:srgbClr val="000000"/>
              </a:buClr>
              <a:buFont typeface="StarSymbol"/>
              <a:buAutoNum type="arabicParenR"/>
            </a:pPr>
            <a:r>
              <a:rPr b="1" lang="sv-SE" sz="1600" spc="-1" strike="noStrike">
                <a:solidFill>
                  <a:srgbClr val="000000"/>
                </a:solidFill>
                <a:latin typeface="Times New Roman"/>
                <a:ea typeface="MS Gothic"/>
              </a:rPr>
              <a:t>Call the meeting to order</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000000"/>
                </a:solidFill>
                <a:latin typeface="Times New Roman"/>
                <a:ea typeface="MS Gothic"/>
              </a:rPr>
              <a:t>Elect/call for secretary for the meeting</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000000"/>
                </a:solidFill>
                <a:latin typeface="Times New Roman"/>
                <a:ea typeface="MS Gothic"/>
              </a:rPr>
              <a:t>Reminders of guidelines, policies, attendance</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000000"/>
                </a:solidFill>
                <a:latin typeface="Times New Roman"/>
                <a:ea typeface="MS Gothic"/>
              </a:rPr>
              <a:t>Agenda review</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000000"/>
                </a:solidFill>
                <a:latin typeface="Times New Roman"/>
                <a:ea typeface="MS Gothic"/>
              </a:rPr>
              <a:t>Approve telecon minutes</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000000"/>
                </a:solidFill>
                <a:latin typeface="Times New Roman"/>
                <a:ea typeface="MS Gothic"/>
              </a:rPr>
              <a:t>Review timeline</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000000"/>
                </a:solidFill>
                <a:latin typeface="Times New Roman"/>
                <a:ea typeface="MS Gothic"/>
              </a:rPr>
              <a:t>Discussion of draft report</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000000"/>
                </a:solidFill>
                <a:latin typeface="Times New Roman"/>
                <a:ea typeface="MS Gothic"/>
              </a:rPr>
              <a:t>11-19/1789 and 11-19/1989</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000000"/>
                </a:solidFill>
                <a:latin typeface="Times New Roman"/>
                <a:ea typeface="MS Gothic"/>
              </a:rPr>
              <a:t>Use-case 3.9 – ditch it? </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000000"/>
                </a:solidFill>
                <a:latin typeface="Times New Roman"/>
                <a:ea typeface="MS Gothic"/>
              </a:rPr>
              <a:t>Filling in Sec. 4 table for use-case 3.10 and 3.11</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000000"/>
                </a:solidFill>
                <a:latin typeface="Times New Roman"/>
                <a:ea typeface="MS Gothic"/>
              </a:rPr>
              <a:t>Recommendations – draft report 1442r5 and 1992r0</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000000"/>
                </a:solidFill>
                <a:latin typeface="Times New Roman"/>
                <a:ea typeface="MS Gothic"/>
              </a:rPr>
              <a:t>Motion to adopt report (tbd)</a:t>
            </a:r>
            <a:endParaRPr b="0" lang="sv-SE" sz="1600" spc="-1" strike="noStrike">
              <a:latin typeface="DejaVu Sans"/>
            </a:endParaRPr>
          </a:p>
          <a:p>
            <a:pPr marL="343080" indent="-340560">
              <a:lnSpc>
                <a:spcPct val="100000"/>
              </a:lnSpc>
              <a:spcBef>
                <a:spcPts val="1417"/>
              </a:spcBef>
              <a:buClr>
                <a:srgbClr val="000000"/>
              </a:buClr>
              <a:buFont typeface="StarSymbol"/>
              <a:buAutoNum type="arabicParenR"/>
            </a:pPr>
            <a:r>
              <a:rPr b="1" lang="sv-SE" sz="1600" spc="-1" strike="noStrike">
                <a:solidFill>
                  <a:srgbClr val="000000"/>
                </a:solidFill>
                <a:latin typeface="Times New Roman"/>
                <a:ea typeface="MS Gothic"/>
              </a:rPr>
              <a:t>AOB</a:t>
            </a:r>
            <a:endParaRPr b="0" lang="sv-SE" sz="1600" spc="-1" strike="noStrike">
              <a:latin typeface="DejaVu Sans"/>
            </a:endParaRPr>
          </a:p>
          <a:p>
            <a:pPr marL="343080" indent="-340560">
              <a:lnSpc>
                <a:spcPct val="100000"/>
              </a:lnSpc>
              <a:spcBef>
                <a:spcPts val="1417"/>
              </a:spcBef>
              <a:buClr>
                <a:srgbClr val="000000"/>
              </a:buClr>
              <a:buFont typeface="StarSymbol"/>
              <a:buAutoNum type="arabicParenR"/>
            </a:pPr>
            <a:r>
              <a:rPr b="1" lang="sv-SE" sz="1600" spc="-1" strike="noStrike">
                <a:solidFill>
                  <a:srgbClr val="000000"/>
                </a:solidFill>
                <a:latin typeface="Times New Roman"/>
                <a:ea typeface="MS Gothic"/>
              </a:rPr>
              <a:t>Adjourn</a:t>
            </a:r>
            <a:endParaRPr b="0" lang="sv-SE" sz="1600" spc="-1" strike="noStrike">
              <a:latin typeface="DejaVu Sans"/>
            </a:endParaRPr>
          </a:p>
        </p:txBody>
      </p:sp>
      <p:sp>
        <p:nvSpPr>
          <p:cNvPr id="341"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16945680-84EA-43C5-A430-8F6C7A8CC116}"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342"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343"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344" name="CustomShape 5"/>
          <p:cNvSpPr/>
          <p:nvPr/>
        </p:nvSpPr>
        <p:spPr>
          <a:xfrm>
            <a:off x="685800" y="68580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Agenda Items for the Week</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5" name="CustomShape 1"/>
          <p:cNvSpPr/>
          <p:nvPr/>
        </p:nvSpPr>
        <p:spPr>
          <a:xfrm>
            <a:off x="685800" y="1584000"/>
            <a:ext cx="7768440" cy="4749840"/>
          </a:xfrm>
          <a:prstGeom prst="rect">
            <a:avLst/>
          </a:prstGeom>
          <a:noFill/>
          <a:ln w="9360">
            <a:noFill/>
          </a:ln>
        </p:spPr>
        <p:style>
          <a:lnRef idx="0"/>
          <a:fillRef idx="0"/>
          <a:effectRef idx="0"/>
          <a:fontRef idx="minor"/>
        </p:style>
        <p:txBody>
          <a:bodyPr lIns="92160" rIns="92160" tIns="46080" bIns="46080">
            <a:noAutofit/>
          </a:bodyPr>
          <a:p>
            <a:pPr marL="343080" indent="-340560" algn="ctr">
              <a:lnSpc>
                <a:spcPct val="100000"/>
              </a:lnSpc>
              <a:spcBef>
                <a:spcPts val="601"/>
              </a:spcBef>
              <a:buClr>
                <a:srgbClr val="000000"/>
              </a:buClr>
              <a:buFont typeface="StarSymbol"/>
              <a:buAutoNum type="arabicParenR"/>
            </a:pPr>
            <a:r>
              <a:rPr b="1" lang="sv-SE" sz="1800" spc="-1" strike="noStrike">
                <a:solidFill>
                  <a:srgbClr val="000000"/>
                </a:solidFill>
                <a:latin typeface="Times New Roman"/>
                <a:ea typeface="MS Gothic"/>
              </a:rPr>
              <a:t>Agenda approved?</a:t>
            </a:r>
            <a:endParaRPr b="0" lang="sv-SE" sz="1800" spc="-1" strike="noStrike">
              <a:latin typeface="DejaVu Sans"/>
            </a:endParaRPr>
          </a:p>
        </p:txBody>
      </p:sp>
      <p:sp>
        <p:nvSpPr>
          <p:cNvPr id="346"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96B20385-BCD3-4192-A36D-48615D9E51E5}"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347"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348"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349" name="CustomShape 5"/>
          <p:cNvSpPr/>
          <p:nvPr/>
        </p:nvSpPr>
        <p:spPr>
          <a:xfrm>
            <a:off x="685800" y="685800"/>
            <a:ext cx="7768440" cy="1062720"/>
          </a:xfrm>
          <a:prstGeom prst="rect">
            <a:avLst/>
          </a:prstGeom>
          <a:noFill/>
          <a:ln w="9360">
            <a:noFill/>
          </a:ln>
        </p:spPr>
        <p:style>
          <a:lnRef idx="0"/>
          <a:fillRef idx="0"/>
          <a:effectRef idx="0"/>
          <a:fontRef idx="minor"/>
        </p:style>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0" name="CustomShape 1"/>
          <p:cNvSpPr/>
          <p:nvPr/>
        </p:nvSpPr>
        <p:spPr>
          <a:xfrm>
            <a:off x="685800" y="1584000"/>
            <a:ext cx="7768440" cy="4749840"/>
          </a:xfrm>
          <a:prstGeom prst="rect">
            <a:avLst/>
          </a:prstGeom>
          <a:noFill/>
          <a:ln w="9360">
            <a:noFill/>
          </a:ln>
        </p:spPr>
        <p:style>
          <a:lnRef idx="0"/>
          <a:fillRef idx="0"/>
          <a:effectRef idx="0"/>
          <a:fontRef idx="minor"/>
        </p:style>
        <p:txBody>
          <a:bodyPr lIns="92160" rIns="92160" tIns="46080" bIns="46080">
            <a:noAutofit/>
          </a:bodyPr>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Call the meeting to order</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Elect/call for secretary for the meeting</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Reminders of guidelines, policies, attendance</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Agenda review</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000000"/>
                </a:solidFill>
                <a:latin typeface="Times New Roman"/>
                <a:ea typeface="MS Gothic"/>
              </a:rPr>
              <a:t>Approve minutes</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Review timeline</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Discussion of draft report</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11-19/1789 and 11-19/1989</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Use-case 3.9 – reworked in 11-19/2098 </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Filling in Sec. 4 table for use-case 3.10 and 3.11</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New use-case: 11-19/2058r1</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Recommendations – draft report 1442r5 and 1992r1</a:t>
            </a:r>
            <a:endParaRPr b="0" lang="sv-SE" sz="10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Motion to adopt report (tbd)</a:t>
            </a:r>
            <a:endParaRPr b="0" lang="sv-SE" sz="1600" spc="-1" strike="noStrike">
              <a:latin typeface="DejaVu Sans"/>
            </a:endParaRPr>
          </a:p>
          <a:p>
            <a:pPr marL="343080" indent="-34056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AOB</a:t>
            </a:r>
            <a:endParaRPr b="0" lang="sv-SE" sz="1600" spc="-1" strike="noStrike">
              <a:latin typeface="DejaVu Sans"/>
            </a:endParaRPr>
          </a:p>
          <a:p>
            <a:pPr marL="343080" indent="-34056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Adjourn</a:t>
            </a:r>
            <a:endParaRPr b="0" lang="sv-SE" sz="1600" spc="-1" strike="noStrike">
              <a:latin typeface="DejaVu Sans"/>
            </a:endParaRPr>
          </a:p>
        </p:txBody>
      </p:sp>
      <p:sp>
        <p:nvSpPr>
          <p:cNvPr id="351"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27DDE388-0367-49A3-9608-35CC0E54B85F}"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352"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353"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354" name="CustomShape 5"/>
          <p:cNvSpPr/>
          <p:nvPr/>
        </p:nvSpPr>
        <p:spPr>
          <a:xfrm>
            <a:off x="685800" y="68580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Agenda Items for the Week</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5" name="CustomShape 1"/>
          <p:cNvSpPr/>
          <p:nvPr/>
        </p:nvSpPr>
        <p:spPr>
          <a:xfrm>
            <a:off x="685800" y="1189080"/>
            <a:ext cx="7768440" cy="4749840"/>
          </a:xfrm>
          <a:prstGeom prst="rect">
            <a:avLst/>
          </a:prstGeom>
          <a:noFill/>
          <a:ln w="9360">
            <a:noFill/>
          </a:ln>
        </p:spPr>
        <p:style>
          <a:lnRef idx="0"/>
          <a:fillRef idx="0"/>
          <a:effectRef idx="0"/>
          <a:fontRef idx="minor"/>
        </p:style>
      </p:sp>
      <p:sp>
        <p:nvSpPr>
          <p:cNvPr id="356"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97C5846D-5C7F-4AA8-907D-82A873691112}"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357"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358"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359" name="CustomShape 5"/>
          <p:cNvSpPr/>
          <p:nvPr/>
        </p:nvSpPr>
        <p:spPr>
          <a:xfrm>
            <a:off x="685800" y="685800"/>
            <a:ext cx="7768440" cy="53748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2200" spc="-1" strike="noStrike">
                <a:solidFill>
                  <a:srgbClr val="000000"/>
                </a:solidFill>
                <a:latin typeface="Times New Roman"/>
                <a:ea typeface="MS Gothic"/>
              </a:rPr>
              <a:t>Approval of previous meeting minutes</a:t>
            </a:r>
            <a:endParaRPr b="0" lang="sv-SE" sz="2200" spc="-1" strike="noStrike">
              <a:latin typeface="DejaVu Sans"/>
            </a:endParaRPr>
          </a:p>
        </p:txBody>
      </p:sp>
      <p:sp>
        <p:nvSpPr>
          <p:cNvPr id="360" name="CustomShape 6"/>
          <p:cNvSpPr/>
          <p:nvPr/>
        </p:nvSpPr>
        <p:spPr>
          <a:xfrm>
            <a:off x="457200" y="1798560"/>
            <a:ext cx="8228880" cy="729360"/>
          </a:xfrm>
          <a:prstGeom prst="rect">
            <a:avLst/>
          </a:prstGeom>
          <a:noFill/>
          <a:ln>
            <a:noFill/>
          </a:ln>
        </p:spPr>
        <p:style>
          <a:lnRef idx="0"/>
          <a:fillRef idx="0"/>
          <a:effectRef idx="0"/>
          <a:fontRef idx="minor"/>
        </p:style>
        <p:txBody>
          <a:bodyPr lIns="0" rIns="0" tIns="0" bIns="0" anchor="ctr">
            <a:spAutoFit/>
          </a:bodyPr>
          <a:p>
            <a:pPr>
              <a:lnSpc>
                <a:spcPct val="100000"/>
              </a:lnSpc>
            </a:pPr>
            <a:r>
              <a:rPr b="0" lang="sv-SE" sz="1600" spc="-1" strike="noStrike">
                <a:latin typeface="DejaVu Serif"/>
              </a:rPr>
              <a:t>Teleconferences organized on October 15 and 29, 2019.</a:t>
            </a:r>
            <a:endParaRPr b="0" lang="sv-SE" sz="1600" spc="-1" strike="noStrike">
              <a:latin typeface="DejaVu Sans"/>
            </a:endParaRPr>
          </a:p>
          <a:p>
            <a:pPr>
              <a:lnSpc>
                <a:spcPct val="100000"/>
              </a:lnSpc>
            </a:pPr>
            <a:endParaRPr b="0" lang="sv-SE" sz="1600" spc="-1" strike="noStrike">
              <a:latin typeface="DejaVu Sans"/>
            </a:endParaRPr>
          </a:p>
          <a:p>
            <a:pPr>
              <a:lnSpc>
                <a:spcPct val="100000"/>
              </a:lnSpc>
            </a:pPr>
            <a:r>
              <a:rPr b="0" lang="sv-SE" sz="1600" spc="-1" strike="noStrike">
                <a:latin typeface="DejaVu Serif"/>
              </a:rPr>
              <a:t>3 prior F2F session minutes also to be approved.</a:t>
            </a:r>
            <a:endParaRPr b="0" lang="sv-SE" sz="1600" spc="-1" strike="noStrike">
              <a:latin typeface="DejaVu Sans"/>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6" name="CustomShape 1"/>
          <p:cNvSpPr/>
          <p:nvPr/>
        </p:nvSpPr>
        <p:spPr>
          <a:xfrm>
            <a:off x="685800" y="1981080"/>
            <a:ext cx="7768440" cy="4110840"/>
          </a:xfrm>
          <a:prstGeom prst="rect">
            <a:avLst/>
          </a:prstGeom>
          <a:noFill/>
          <a:ln w="9360">
            <a:noFill/>
          </a:ln>
        </p:spPr>
        <p:style>
          <a:lnRef idx="0"/>
          <a:fillRef idx="0"/>
          <a:effectRef idx="0"/>
          <a:fontRef idx="minor"/>
        </p:style>
        <p:txBody>
          <a:bodyPr lIns="92160" rIns="92160" tIns="46080" bIns="46080">
            <a:noAutofit/>
          </a:bodyPr>
          <a:p>
            <a:pPr marL="343080" indent="-340560" algn="ctr">
              <a:lnSpc>
                <a:spcPct val="90000"/>
              </a:lnSpc>
              <a:spcBef>
                <a:spcPts val="601"/>
              </a:spcBef>
            </a:pPr>
            <a:endParaRPr b="0" lang="sv-SE" sz="1800" spc="-1" strike="noStrike">
              <a:latin typeface="DejaVu Sans"/>
            </a:endParaRPr>
          </a:p>
          <a:p>
            <a:pPr marL="343080" indent="-340560" algn="ctr">
              <a:lnSpc>
                <a:spcPct val="90000"/>
              </a:lnSpc>
              <a:spcBef>
                <a:spcPts val="601"/>
              </a:spcBef>
            </a:pPr>
            <a:r>
              <a:rPr b="1" lang="sv-SE" sz="1500" spc="-1" strike="noStrike">
                <a:solidFill>
                  <a:srgbClr val="000000"/>
                </a:solidFill>
                <a:latin typeface="Arial"/>
                <a:ea typeface="MS Gothic"/>
              </a:rPr>
              <a:t>Agenda</a:t>
            </a:r>
            <a:endParaRPr b="0" lang="sv-SE" sz="1500" spc="-1" strike="noStrike">
              <a:latin typeface="DejaVu Sans"/>
            </a:endParaRPr>
          </a:p>
          <a:p>
            <a:pPr marL="343080" indent="-340560" algn="ctr">
              <a:lnSpc>
                <a:spcPct val="90000"/>
              </a:lnSpc>
              <a:spcBef>
                <a:spcPts val="601"/>
              </a:spcBef>
            </a:pPr>
            <a:endParaRPr b="0" lang="sv-SE" sz="1500" spc="-1" strike="noStrike">
              <a:latin typeface="DejaVu Sans"/>
            </a:endParaRPr>
          </a:p>
          <a:p>
            <a:pPr marL="343080" indent="-340560" algn="ctr">
              <a:lnSpc>
                <a:spcPct val="90000"/>
              </a:lnSpc>
              <a:spcBef>
                <a:spcPts val="601"/>
              </a:spcBef>
            </a:pPr>
            <a:r>
              <a:rPr b="1" lang="sv-SE" sz="1500" spc="-1" strike="noStrike">
                <a:solidFill>
                  <a:srgbClr val="000000"/>
                </a:solidFill>
                <a:latin typeface="Arial"/>
                <a:ea typeface="MS Gothic"/>
              </a:rPr>
              <a:t>November 11-15, 2019, Waikoloa, United States</a:t>
            </a:r>
            <a:endParaRPr b="0" lang="sv-SE" sz="1500" spc="-1" strike="noStrike">
              <a:latin typeface="DejaVu Sans"/>
            </a:endParaRPr>
          </a:p>
          <a:p>
            <a:pPr marL="343080" indent="-340560" algn="ctr">
              <a:lnSpc>
                <a:spcPct val="90000"/>
              </a:lnSpc>
              <a:spcBef>
                <a:spcPts val="601"/>
              </a:spcBef>
            </a:pPr>
            <a:endParaRPr b="0" lang="sv-SE" sz="1500" spc="-1" strike="noStrike">
              <a:latin typeface="DejaVu Sans"/>
            </a:endParaRPr>
          </a:p>
          <a:p>
            <a:pPr marL="343080" indent="-340560" algn="ctr">
              <a:lnSpc>
                <a:spcPct val="90000"/>
              </a:lnSpc>
              <a:spcBef>
                <a:spcPts val="601"/>
              </a:spcBef>
            </a:pPr>
            <a:r>
              <a:rPr b="1" lang="sv-SE" sz="1500" spc="-1" strike="noStrike">
                <a:solidFill>
                  <a:srgbClr val="000000"/>
                </a:solidFill>
                <a:latin typeface="Arial"/>
                <a:ea typeface="MS Gothic"/>
              </a:rPr>
              <a:t>Chair: Amelia Andersdotter (ARTICLE19)</a:t>
            </a:r>
            <a:endParaRPr b="0" lang="sv-SE" sz="1500" spc="-1" strike="noStrike">
              <a:latin typeface="DejaVu Sans"/>
            </a:endParaRPr>
          </a:p>
          <a:p>
            <a:pPr marL="343080" indent="-340560" algn="ctr">
              <a:lnSpc>
                <a:spcPct val="90000"/>
              </a:lnSpc>
              <a:spcBef>
                <a:spcPts val="601"/>
              </a:spcBef>
            </a:pPr>
            <a:endParaRPr b="0" lang="sv-SE" sz="1500" spc="-1" strike="noStrike">
              <a:latin typeface="DejaVu Sans"/>
            </a:endParaRPr>
          </a:p>
          <a:p>
            <a:pPr marL="343080" indent="-340560" algn="ctr">
              <a:lnSpc>
                <a:spcPct val="90000"/>
              </a:lnSpc>
              <a:spcBef>
                <a:spcPts val="601"/>
              </a:spcBef>
            </a:pPr>
            <a:r>
              <a:rPr b="1" lang="sv-SE" sz="1500" spc="-1" strike="noStrike">
                <a:solidFill>
                  <a:srgbClr val="000000"/>
                </a:solidFill>
                <a:latin typeface="Arial"/>
                <a:ea typeface="MS Gothic"/>
              </a:rPr>
              <a:t>Vice-chair: Mark Hamilton (Ruckus)</a:t>
            </a:r>
            <a:endParaRPr b="0" lang="sv-SE" sz="1500" spc="-1" strike="noStrike">
              <a:latin typeface="DejaVu Sans"/>
            </a:endParaRPr>
          </a:p>
          <a:p>
            <a:pPr marL="343080" indent="-340560" algn="ctr">
              <a:lnSpc>
                <a:spcPct val="90000"/>
              </a:lnSpc>
              <a:spcBef>
                <a:spcPts val="601"/>
              </a:spcBef>
            </a:pPr>
            <a:endParaRPr b="0" lang="sv-SE" sz="1500" spc="-1" strike="noStrike">
              <a:latin typeface="DejaVu Sans"/>
            </a:endParaRPr>
          </a:p>
        </p:txBody>
      </p:sp>
      <p:sp>
        <p:nvSpPr>
          <p:cNvPr id="267"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DD5044BD-D6AE-4A5F-BC5D-CB4BB187BD3C}"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268"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269"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270" name="CustomShape 5"/>
          <p:cNvSpPr/>
          <p:nvPr/>
        </p:nvSpPr>
        <p:spPr>
          <a:xfrm>
            <a:off x="678600" y="91584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ff"/>
                </a:solidFill>
                <a:latin typeface="Arial Black"/>
                <a:ea typeface="MS Gothic"/>
              </a:rPr>
              <a:t>IEEE 802.11 Randomized and changing MAC addresses TIG</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1" name="CustomShape 1"/>
          <p:cNvSpPr/>
          <p:nvPr/>
        </p:nvSpPr>
        <p:spPr>
          <a:xfrm>
            <a:off x="685800" y="1189080"/>
            <a:ext cx="7768440" cy="4749840"/>
          </a:xfrm>
          <a:prstGeom prst="rect">
            <a:avLst/>
          </a:prstGeom>
          <a:noFill/>
          <a:ln w="9360">
            <a:noFill/>
          </a:ln>
        </p:spPr>
        <p:style>
          <a:lnRef idx="0"/>
          <a:fillRef idx="0"/>
          <a:effectRef idx="0"/>
          <a:fontRef idx="minor"/>
        </p:style>
      </p:sp>
      <p:sp>
        <p:nvSpPr>
          <p:cNvPr id="362"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AC7F9760-CA78-41A2-BD6E-990E80D7CD74}"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363"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364"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365" name="CustomShape 5"/>
          <p:cNvSpPr/>
          <p:nvPr/>
        </p:nvSpPr>
        <p:spPr>
          <a:xfrm>
            <a:off x="685800" y="685800"/>
            <a:ext cx="7768440" cy="53748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2200" spc="-1" strike="noStrike">
                <a:solidFill>
                  <a:srgbClr val="000000"/>
                </a:solidFill>
                <a:latin typeface="Times New Roman"/>
                <a:ea typeface="MS Gothic"/>
              </a:rPr>
              <a:t>Approval of previous meeting minutes</a:t>
            </a:r>
            <a:endParaRPr b="0" lang="sv-SE" sz="2200" spc="-1" strike="noStrike">
              <a:latin typeface="DejaVu Sans"/>
            </a:endParaRPr>
          </a:p>
        </p:txBody>
      </p:sp>
      <p:sp>
        <p:nvSpPr>
          <p:cNvPr id="366" name="CustomShape 6"/>
          <p:cNvSpPr/>
          <p:nvPr/>
        </p:nvSpPr>
        <p:spPr>
          <a:xfrm>
            <a:off x="457200" y="2487600"/>
            <a:ext cx="8228880" cy="2163600"/>
          </a:xfrm>
          <a:prstGeom prst="rect">
            <a:avLst/>
          </a:prstGeom>
          <a:noFill/>
          <a:ln>
            <a:noFill/>
          </a:ln>
        </p:spPr>
        <p:style>
          <a:lnRef idx="0"/>
          <a:fillRef idx="0"/>
          <a:effectRef idx="0"/>
          <a:fontRef idx="minor"/>
        </p:style>
        <p:txBody>
          <a:bodyPr lIns="0" rIns="0" tIns="0" bIns="0" anchor="ctr">
            <a:spAutoFit/>
          </a:bodyPr>
          <a:p>
            <a:pPr>
              <a:lnSpc>
                <a:spcPct val="100000"/>
              </a:lnSpc>
              <a:spcBef>
                <a:spcPts val="601"/>
              </a:spcBef>
            </a:pPr>
            <a:r>
              <a:rPr b="0" lang="sv-SE" sz="1400" spc="-1" strike="noStrike">
                <a:solidFill>
                  <a:srgbClr val="000000"/>
                </a:solidFill>
                <a:latin typeface="DejaVu Serif"/>
                <a:ea typeface="MS Gothic"/>
              </a:rPr>
              <a:t>Document 11-19/891 “atlanta-may-2019-minutes” posted to Mentor on 16 May 2019. </a:t>
            </a:r>
            <a:endParaRPr b="0" lang="sv-SE" sz="1400" spc="-1" strike="noStrike">
              <a:latin typeface="DejaVu Sans"/>
            </a:endParaRPr>
          </a:p>
          <a:p>
            <a:pPr marL="343080" indent="-342720">
              <a:lnSpc>
                <a:spcPct val="100000"/>
              </a:lnSpc>
              <a:spcBef>
                <a:spcPts val="601"/>
              </a:spcBef>
            </a:pPr>
            <a:endParaRPr b="0" lang="sv-SE" sz="1400" spc="-1" strike="noStrike">
              <a:latin typeface="DejaVu Sans"/>
            </a:endParaRPr>
          </a:p>
          <a:p>
            <a:pPr marL="343080" indent="-342720">
              <a:lnSpc>
                <a:spcPct val="100000"/>
              </a:lnSpc>
              <a:spcBef>
                <a:spcPts val="601"/>
              </a:spcBef>
            </a:pPr>
            <a:r>
              <a:rPr b="1" lang="sv-SE" sz="1400" spc="-1" strike="noStrike">
                <a:solidFill>
                  <a:srgbClr val="000000"/>
                </a:solidFill>
                <a:latin typeface="DejaVu Serif"/>
                <a:ea typeface="MS Gothic"/>
              </a:rPr>
              <a:t>Motion 1:</a:t>
            </a:r>
            <a:endParaRPr b="0" lang="sv-SE" sz="1400" spc="-1" strike="noStrike">
              <a:latin typeface="DejaVu Sans"/>
            </a:endParaRPr>
          </a:p>
          <a:p>
            <a:pPr>
              <a:lnSpc>
                <a:spcPct val="100000"/>
              </a:lnSpc>
              <a:spcBef>
                <a:spcPts val="601"/>
              </a:spcBef>
            </a:pPr>
            <a:r>
              <a:rPr b="0" lang="sv-SE" sz="1400" spc="-1" strike="noStrike">
                <a:solidFill>
                  <a:srgbClr val="000000"/>
                </a:solidFill>
                <a:latin typeface="DejaVu Serif"/>
                <a:ea typeface="MS Gothic"/>
              </a:rPr>
              <a:t>Move to approve document </a:t>
            </a:r>
            <a:r>
              <a:rPr b="0" lang="sv-SE" sz="1400" spc="-1" strike="noStrike">
                <a:solidFill>
                  <a:srgbClr val="000000"/>
                </a:solidFill>
                <a:latin typeface="DejaVu Serif"/>
                <a:ea typeface="MS Gothic"/>
              </a:rPr>
              <a:t>11-19/891r0 as RCM TIG minutes for the May meeting. </a:t>
            </a:r>
            <a:endParaRPr b="0" lang="sv-SE" sz="1400" spc="-1" strike="noStrike">
              <a:latin typeface="DejaVu Sans"/>
            </a:endParaRPr>
          </a:p>
          <a:p>
            <a:pPr>
              <a:lnSpc>
                <a:spcPct val="100000"/>
              </a:lnSpc>
              <a:spcBef>
                <a:spcPts val="601"/>
              </a:spcBef>
            </a:pPr>
            <a:endParaRPr b="0" lang="sv-SE" sz="1400" spc="-1" strike="noStrike">
              <a:latin typeface="DejaVu Sans"/>
            </a:endParaRPr>
          </a:p>
          <a:p>
            <a:pPr marL="343080" indent="-342720">
              <a:lnSpc>
                <a:spcPct val="100000"/>
              </a:lnSpc>
              <a:spcBef>
                <a:spcPts val="601"/>
              </a:spcBef>
            </a:pPr>
            <a:r>
              <a:rPr b="0" lang="sv-SE" sz="1400" spc="-1" strike="noStrike">
                <a:solidFill>
                  <a:srgbClr val="000000"/>
                </a:solidFill>
                <a:latin typeface="DejaVu Serif"/>
                <a:ea typeface="MS Gothic"/>
              </a:rPr>
              <a:t>Moved by: Mark Hamilton</a:t>
            </a:r>
            <a:endParaRPr b="0" lang="sv-SE" sz="1400" spc="-1" strike="noStrike">
              <a:latin typeface="DejaVu Sans"/>
            </a:endParaRPr>
          </a:p>
          <a:p>
            <a:pPr marL="343080" indent="-342720">
              <a:lnSpc>
                <a:spcPct val="100000"/>
              </a:lnSpc>
              <a:spcBef>
                <a:spcPts val="601"/>
              </a:spcBef>
            </a:pPr>
            <a:r>
              <a:rPr b="0" lang="sv-SE" sz="1400" spc="-1" strike="noStrike">
                <a:solidFill>
                  <a:srgbClr val="000000"/>
                </a:solidFill>
                <a:latin typeface="DejaVu Serif"/>
                <a:ea typeface="MS Gothic"/>
              </a:rPr>
              <a:t>Seconded by: Steve Palm</a:t>
            </a:r>
            <a:endParaRPr b="0" lang="sv-SE" sz="1400" spc="-1" strike="noStrike">
              <a:latin typeface="DejaVu Sans"/>
            </a:endParaRPr>
          </a:p>
          <a:p>
            <a:pPr>
              <a:lnSpc>
                <a:spcPct val="100000"/>
              </a:lnSpc>
            </a:pPr>
            <a:r>
              <a:rPr b="0" lang="sv-SE" sz="1400" spc="-1" strike="noStrike">
                <a:solidFill>
                  <a:srgbClr val="000000"/>
                </a:solidFill>
                <a:latin typeface="DejaVu Serif"/>
                <a:ea typeface="MS Gothic"/>
              </a:rPr>
              <a:t>Results (Y/N/A): unanimous consent</a:t>
            </a:r>
            <a:endParaRPr b="0" lang="sv-SE" sz="1400" spc="-1" strike="noStrike">
              <a:latin typeface="DejaVu Sans"/>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7" name="CustomShape 1"/>
          <p:cNvSpPr/>
          <p:nvPr/>
        </p:nvSpPr>
        <p:spPr>
          <a:xfrm>
            <a:off x="685800" y="1189080"/>
            <a:ext cx="7768440" cy="4749840"/>
          </a:xfrm>
          <a:prstGeom prst="rect">
            <a:avLst/>
          </a:prstGeom>
          <a:noFill/>
          <a:ln w="9360">
            <a:noFill/>
          </a:ln>
        </p:spPr>
        <p:style>
          <a:lnRef idx="0"/>
          <a:fillRef idx="0"/>
          <a:effectRef idx="0"/>
          <a:fontRef idx="minor"/>
        </p:style>
      </p:sp>
      <p:sp>
        <p:nvSpPr>
          <p:cNvPr id="368"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76B21ABF-2573-4ECF-8D07-C0FFF3B0D1F2}"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369"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370"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371" name="CustomShape 5"/>
          <p:cNvSpPr/>
          <p:nvPr/>
        </p:nvSpPr>
        <p:spPr>
          <a:xfrm>
            <a:off x="685800" y="685800"/>
            <a:ext cx="7768440" cy="53748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2200" spc="-1" strike="noStrike">
                <a:solidFill>
                  <a:srgbClr val="000000"/>
                </a:solidFill>
                <a:latin typeface="Times New Roman"/>
                <a:ea typeface="MS Gothic"/>
              </a:rPr>
              <a:t>Approval of previous meeting minutes</a:t>
            </a:r>
            <a:endParaRPr b="0" lang="sv-SE" sz="2200" spc="-1" strike="noStrike">
              <a:latin typeface="DejaVu Sans"/>
            </a:endParaRPr>
          </a:p>
        </p:txBody>
      </p:sp>
      <p:sp>
        <p:nvSpPr>
          <p:cNvPr id="372" name="CustomShape 6"/>
          <p:cNvSpPr/>
          <p:nvPr/>
        </p:nvSpPr>
        <p:spPr>
          <a:xfrm>
            <a:off x="457200" y="2381760"/>
            <a:ext cx="8228880" cy="2375280"/>
          </a:xfrm>
          <a:prstGeom prst="rect">
            <a:avLst/>
          </a:prstGeom>
          <a:noFill/>
          <a:ln>
            <a:noFill/>
          </a:ln>
        </p:spPr>
        <p:style>
          <a:lnRef idx="0"/>
          <a:fillRef idx="0"/>
          <a:effectRef idx="0"/>
          <a:fontRef idx="minor"/>
        </p:style>
        <p:txBody>
          <a:bodyPr lIns="0" rIns="0" tIns="0" bIns="0" anchor="ctr">
            <a:spAutoFit/>
          </a:bodyPr>
          <a:p>
            <a:pPr>
              <a:lnSpc>
                <a:spcPct val="100000"/>
              </a:lnSpc>
              <a:spcBef>
                <a:spcPts val="601"/>
              </a:spcBef>
            </a:pPr>
            <a:r>
              <a:rPr b="0" lang="sv-SE" sz="1400" spc="-1" strike="noStrike">
                <a:solidFill>
                  <a:srgbClr val="000000"/>
                </a:solidFill>
                <a:latin typeface="DejaVu Serif"/>
                <a:ea typeface="MS Gothic"/>
              </a:rPr>
              <a:t>Document 11-19/1357 “Minutes for RCM TIG - July 2019 - Vienna” posted to Mentor on 22 July 2019. </a:t>
            </a:r>
            <a:endParaRPr b="0" lang="sv-SE" sz="1400" spc="-1" strike="noStrike">
              <a:latin typeface="DejaVu Sans"/>
            </a:endParaRPr>
          </a:p>
          <a:p>
            <a:pPr marL="343080" indent="-342720">
              <a:lnSpc>
                <a:spcPct val="100000"/>
              </a:lnSpc>
              <a:spcBef>
                <a:spcPts val="601"/>
              </a:spcBef>
            </a:pPr>
            <a:endParaRPr b="0" lang="sv-SE" sz="1400" spc="-1" strike="noStrike">
              <a:latin typeface="DejaVu Sans"/>
            </a:endParaRPr>
          </a:p>
          <a:p>
            <a:pPr marL="343080" indent="-342720">
              <a:lnSpc>
                <a:spcPct val="100000"/>
              </a:lnSpc>
              <a:spcBef>
                <a:spcPts val="601"/>
              </a:spcBef>
            </a:pPr>
            <a:r>
              <a:rPr b="1" lang="sv-SE" sz="1400" spc="-1" strike="noStrike">
                <a:solidFill>
                  <a:srgbClr val="000000"/>
                </a:solidFill>
                <a:latin typeface="DejaVu Serif"/>
                <a:ea typeface="MS Gothic"/>
              </a:rPr>
              <a:t>Motion 2:</a:t>
            </a:r>
            <a:endParaRPr b="0" lang="sv-SE" sz="1400" spc="-1" strike="noStrike">
              <a:latin typeface="DejaVu Sans"/>
            </a:endParaRPr>
          </a:p>
          <a:p>
            <a:pPr>
              <a:lnSpc>
                <a:spcPct val="100000"/>
              </a:lnSpc>
              <a:spcBef>
                <a:spcPts val="601"/>
              </a:spcBef>
            </a:pPr>
            <a:r>
              <a:rPr b="0" lang="sv-SE" sz="1400" spc="-1" strike="noStrike">
                <a:solidFill>
                  <a:srgbClr val="000000"/>
                </a:solidFill>
                <a:latin typeface="DejaVu Serif"/>
                <a:ea typeface="MS Gothic"/>
              </a:rPr>
              <a:t>Move to approve document 11-19/1357</a:t>
            </a:r>
            <a:r>
              <a:rPr b="0" lang="sv-SE" sz="1400" spc="-1" strike="noStrike">
                <a:solidFill>
                  <a:srgbClr val="000000"/>
                </a:solidFill>
                <a:latin typeface="DejaVu Serif"/>
                <a:ea typeface="MS Gothic"/>
              </a:rPr>
              <a:t>r0 as RCM TIG minutes for the July meeting. </a:t>
            </a:r>
            <a:endParaRPr b="0" lang="sv-SE" sz="1400" spc="-1" strike="noStrike">
              <a:latin typeface="DejaVu Sans"/>
            </a:endParaRPr>
          </a:p>
          <a:p>
            <a:pPr>
              <a:lnSpc>
                <a:spcPct val="100000"/>
              </a:lnSpc>
              <a:spcBef>
                <a:spcPts val="601"/>
              </a:spcBef>
            </a:pPr>
            <a:endParaRPr b="0" lang="sv-SE" sz="1400" spc="-1" strike="noStrike">
              <a:latin typeface="DejaVu Sans"/>
            </a:endParaRPr>
          </a:p>
          <a:p>
            <a:pPr marL="343080" indent="-342720">
              <a:lnSpc>
                <a:spcPct val="100000"/>
              </a:lnSpc>
              <a:spcBef>
                <a:spcPts val="601"/>
              </a:spcBef>
            </a:pPr>
            <a:r>
              <a:rPr b="0" lang="sv-SE" sz="1400" spc="-1" strike="noStrike">
                <a:solidFill>
                  <a:srgbClr val="000000"/>
                </a:solidFill>
                <a:latin typeface="DejaVu Serif"/>
                <a:ea typeface="MS Gothic"/>
              </a:rPr>
              <a:t>Moved by: Mark Hamilton</a:t>
            </a:r>
            <a:endParaRPr b="0" lang="sv-SE" sz="1400" spc="-1" strike="noStrike">
              <a:latin typeface="DejaVu Sans"/>
            </a:endParaRPr>
          </a:p>
          <a:p>
            <a:pPr marL="343080" indent="-342720">
              <a:lnSpc>
                <a:spcPct val="100000"/>
              </a:lnSpc>
              <a:spcBef>
                <a:spcPts val="601"/>
              </a:spcBef>
            </a:pPr>
            <a:r>
              <a:rPr b="0" lang="sv-SE" sz="1400" spc="-1" strike="noStrike">
                <a:solidFill>
                  <a:srgbClr val="000000"/>
                </a:solidFill>
                <a:latin typeface="DejaVu Serif"/>
                <a:ea typeface="MS Gothic"/>
              </a:rPr>
              <a:t>Seconded by: Mike Montemurro</a:t>
            </a:r>
            <a:endParaRPr b="0" lang="sv-SE" sz="1400" spc="-1" strike="noStrike">
              <a:latin typeface="DejaVu Sans"/>
            </a:endParaRPr>
          </a:p>
          <a:p>
            <a:pPr>
              <a:lnSpc>
                <a:spcPct val="100000"/>
              </a:lnSpc>
            </a:pPr>
            <a:r>
              <a:rPr b="0" lang="sv-SE" sz="1400" spc="-1" strike="noStrike">
                <a:solidFill>
                  <a:srgbClr val="000000"/>
                </a:solidFill>
                <a:latin typeface="DejaVu Serif"/>
                <a:ea typeface="MS Gothic"/>
              </a:rPr>
              <a:t>Results (Y/N/A): unanimous consent</a:t>
            </a:r>
            <a:endParaRPr b="0" lang="sv-SE" sz="1400" spc="-1" strike="noStrike">
              <a:latin typeface="DejaVu Sans"/>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3" name="CustomShape 1"/>
          <p:cNvSpPr/>
          <p:nvPr/>
        </p:nvSpPr>
        <p:spPr>
          <a:xfrm>
            <a:off x="685800" y="1189080"/>
            <a:ext cx="7768440" cy="4749840"/>
          </a:xfrm>
          <a:prstGeom prst="rect">
            <a:avLst/>
          </a:prstGeom>
          <a:noFill/>
          <a:ln w="9360">
            <a:noFill/>
          </a:ln>
        </p:spPr>
        <p:style>
          <a:lnRef idx="0"/>
          <a:fillRef idx="0"/>
          <a:effectRef idx="0"/>
          <a:fontRef idx="minor"/>
        </p:style>
      </p:sp>
      <p:sp>
        <p:nvSpPr>
          <p:cNvPr id="374"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FFDCCA8B-36ED-4FB8-BD96-2A19F51A3FAF}"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375"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376"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377" name="CustomShape 5"/>
          <p:cNvSpPr/>
          <p:nvPr/>
        </p:nvSpPr>
        <p:spPr>
          <a:xfrm>
            <a:off x="685800" y="685800"/>
            <a:ext cx="7768440" cy="53748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2200" spc="-1" strike="noStrike">
                <a:solidFill>
                  <a:srgbClr val="000000"/>
                </a:solidFill>
                <a:latin typeface="Times New Roman"/>
                <a:ea typeface="MS Gothic"/>
              </a:rPr>
              <a:t>Approval of previous meeting minutes</a:t>
            </a:r>
            <a:endParaRPr b="0" lang="sv-SE" sz="2200" spc="-1" strike="noStrike">
              <a:latin typeface="DejaVu Sans"/>
            </a:endParaRPr>
          </a:p>
        </p:txBody>
      </p:sp>
      <p:sp>
        <p:nvSpPr>
          <p:cNvPr id="378" name="CustomShape 6"/>
          <p:cNvSpPr/>
          <p:nvPr/>
        </p:nvSpPr>
        <p:spPr>
          <a:xfrm>
            <a:off x="457200" y="2275200"/>
            <a:ext cx="8228880" cy="2588400"/>
          </a:xfrm>
          <a:prstGeom prst="rect">
            <a:avLst/>
          </a:prstGeom>
          <a:noFill/>
          <a:ln>
            <a:noFill/>
          </a:ln>
        </p:spPr>
        <p:style>
          <a:lnRef idx="0"/>
          <a:fillRef idx="0"/>
          <a:effectRef idx="0"/>
          <a:fontRef idx="minor"/>
        </p:style>
        <p:txBody>
          <a:bodyPr lIns="0" rIns="0" tIns="0" bIns="0" anchor="ctr">
            <a:spAutoFit/>
          </a:bodyPr>
          <a:p>
            <a:pPr>
              <a:lnSpc>
                <a:spcPct val="100000"/>
              </a:lnSpc>
              <a:spcBef>
                <a:spcPts val="601"/>
              </a:spcBef>
            </a:pPr>
            <a:r>
              <a:rPr b="0" lang="sv-SE" sz="1400" spc="-1" strike="noStrike">
                <a:solidFill>
                  <a:srgbClr val="000000"/>
                </a:solidFill>
                <a:latin typeface="DejaVu Serif"/>
                <a:ea typeface="MS Gothic"/>
              </a:rPr>
              <a:t>Document 11-19/1766 “Minutes for RCM TIG - Sept 2019 - Hanoi” posted to Mentor on 14 October 2019. </a:t>
            </a:r>
            <a:endParaRPr b="0" lang="sv-SE" sz="1400" spc="-1" strike="noStrike">
              <a:latin typeface="DejaVu Sans"/>
            </a:endParaRPr>
          </a:p>
          <a:p>
            <a:pPr marL="343080" indent="-342720">
              <a:lnSpc>
                <a:spcPct val="100000"/>
              </a:lnSpc>
              <a:spcBef>
                <a:spcPts val="601"/>
              </a:spcBef>
            </a:pPr>
            <a:endParaRPr b="0" lang="sv-SE" sz="1400" spc="-1" strike="noStrike">
              <a:latin typeface="DejaVu Sans"/>
            </a:endParaRPr>
          </a:p>
          <a:p>
            <a:pPr marL="343080" indent="-342720">
              <a:lnSpc>
                <a:spcPct val="100000"/>
              </a:lnSpc>
              <a:spcBef>
                <a:spcPts val="601"/>
              </a:spcBef>
            </a:pPr>
            <a:r>
              <a:rPr b="1" lang="sv-SE" sz="1400" spc="-1" strike="noStrike">
                <a:solidFill>
                  <a:srgbClr val="000000"/>
                </a:solidFill>
                <a:latin typeface="DejaVu Serif"/>
                <a:ea typeface="MS Gothic"/>
              </a:rPr>
              <a:t>Motion 3:</a:t>
            </a:r>
            <a:endParaRPr b="0" lang="sv-SE" sz="1400" spc="-1" strike="noStrike">
              <a:latin typeface="DejaVu Sans"/>
            </a:endParaRPr>
          </a:p>
          <a:p>
            <a:pPr>
              <a:lnSpc>
                <a:spcPct val="100000"/>
              </a:lnSpc>
              <a:spcBef>
                <a:spcPts val="601"/>
              </a:spcBef>
            </a:pPr>
            <a:r>
              <a:rPr b="0" lang="sv-SE" sz="1400" spc="-1" strike="noStrike">
                <a:solidFill>
                  <a:srgbClr val="000000"/>
                </a:solidFill>
                <a:latin typeface="DejaVu Serif"/>
                <a:ea typeface="MS Gothic"/>
              </a:rPr>
              <a:t>Move to approve document 11-19/1766</a:t>
            </a:r>
            <a:r>
              <a:rPr b="0" lang="sv-SE" sz="1400" spc="-1" strike="noStrike">
                <a:solidFill>
                  <a:srgbClr val="000000"/>
                </a:solidFill>
                <a:latin typeface="DejaVu Serif"/>
                <a:ea typeface="MS Gothic"/>
              </a:rPr>
              <a:t>r0 as RCM TIG minutes for the September meeting. </a:t>
            </a:r>
            <a:endParaRPr b="0" lang="sv-SE" sz="1400" spc="-1" strike="noStrike">
              <a:latin typeface="DejaVu Sans"/>
            </a:endParaRPr>
          </a:p>
          <a:p>
            <a:pPr>
              <a:lnSpc>
                <a:spcPct val="100000"/>
              </a:lnSpc>
              <a:spcBef>
                <a:spcPts val="601"/>
              </a:spcBef>
            </a:pPr>
            <a:endParaRPr b="0" lang="sv-SE" sz="1400" spc="-1" strike="noStrike">
              <a:latin typeface="DejaVu Sans"/>
            </a:endParaRPr>
          </a:p>
          <a:p>
            <a:pPr marL="343080" indent="-342720">
              <a:lnSpc>
                <a:spcPct val="100000"/>
              </a:lnSpc>
              <a:spcBef>
                <a:spcPts val="601"/>
              </a:spcBef>
            </a:pPr>
            <a:r>
              <a:rPr b="0" lang="sv-SE" sz="1400" spc="-1" strike="noStrike">
                <a:solidFill>
                  <a:srgbClr val="000000"/>
                </a:solidFill>
                <a:latin typeface="DejaVu Serif"/>
                <a:ea typeface="MS Gothic"/>
              </a:rPr>
              <a:t>Moved by: Steve Palm</a:t>
            </a:r>
            <a:endParaRPr b="0" lang="sv-SE" sz="1400" spc="-1" strike="noStrike">
              <a:latin typeface="DejaVu Sans"/>
            </a:endParaRPr>
          </a:p>
          <a:p>
            <a:pPr marL="343080" indent="-342720">
              <a:lnSpc>
                <a:spcPct val="100000"/>
              </a:lnSpc>
              <a:spcBef>
                <a:spcPts val="601"/>
              </a:spcBef>
            </a:pPr>
            <a:r>
              <a:rPr b="0" lang="sv-SE" sz="1400" spc="-1" strike="noStrike">
                <a:solidFill>
                  <a:srgbClr val="000000"/>
                </a:solidFill>
                <a:latin typeface="DejaVu Serif"/>
                <a:ea typeface="MS Gothic"/>
              </a:rPr>
              <a:t>Seconded by: Dan Harkins</a:t>
            </a:r>
            <a:endParaRPr b="0" lang="sv-SE" sz="1400" spc="-1" strike="noStrike">
              <a:latin typeface="DejaVu Sans"/>
            </a:endParaRPr>
          </a:p>
          <a:p>
            <a:pPr>
              <a:lnSpc>
                <a:spcPct val="100000"/>
              </a:lnSpc>
            </a:pPr>
            <a:r>
              <a:rPr b="0" lang="sv-SE" sz="1400" spc="-1" strike="noStrike">
                <a:solidFill>
                  <a:srgbClr val="000000"/>
                </a:solidFill>
                <a:latin typeface="DejaVu Serif"/>
                <a:ea typeface="MS Gothic"/>
              </a:rPr>
              <a:t>Results (Y/N/A): unanimous consent</a:t>
            </a:r>
            <a:endParaRPr b="0" lang="sv-SE" sz="1400" spc="-1" strike="noStrike">
              <a:latin typeface="DejaVu Sans"/>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9" name="CustomShape 1"/>
          <p:cNvSpPr/>
          <p:nvPr/>
        </p:nvSpPr>
        <p:spPr>
          <a:xfrm>
            <a:off x="685800" y="1189080"/>
            <a:ext cx="7768440" cy="4749840"/>
          </a:xfrm>
          <a:prstGeom prst="rect">
            <a:avLst/>
          </a:prstGeom>
          <a:noFill/>
          <a:ln w="9360">
            <a:noFill/>
          </a:ln>
        </p:spPr>
        <p:style>
          <a:lnRef idx="0"/>
          <a:fillRef idx="0"/>
          <a:effectRef idx="0"/>
          <a:fontRef idx="minor"/>
        </p:style>
      </p:sp>
      <p:sp>
        <p:nvSpPr>
          <p:cNvPr id="380"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D726BE0E-A020-4024-843C-4D9C736662E5}"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381"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382"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383" name="CustomShape 5"/>
          <p:cNvSpPr/>
          <p:nvPr/>
        </p:nvSpPr>
        <p:spPr>
          <a:xfrm>
            <a:off x="685800" y="685800"/>
            <a:ext cx="7768440" cy="53748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2200" spc="-1" strike="noStrike">
                <a:solidFill>
                  <a:srgbClr val="000000"/>
                </a:solidFill>
                <a:latin typeface="Times New Roman"/>
                <a:ea typeface="MS Gothic"/>
              </a:rPr>
              <a:t>Approval of previous meeting minutes</a:t>
            </a:r>
            <a:endParaRPr b="0" lang="sv-SE" sz="2200" spc="-1" strike="noStrike">
              <a:latin typeface="DejaVu Sans"/>
            </a:endParaRPr>
          </a:p>
        </p:txBody>
      </p:sp>
      <p:sp>
        <p:nvSpPr>
          <p:cNvPr id="384" name="CustomShape 6"/>
          <p:cNvSpPr/>
          <p:nvPr/>
        </p:nvSpPr>
        <p:spPr>
          <a:xfrm>
            <a:off x="457200" y="2275200"/>
            <a:ext cx="8228880" cy="2588400"/>
          </a:xfrm>
          <a:prstGeom prst="rect">
            <a:avLst/>
          </a:prstGeom>
          <a:noFill/>
          <a:ln>
            <a:noFill/>
          </a:ln>
        </p:spPr>
        <p:style>
          <a:lnRef idx="0"/>
          <a:fillRef idx="0"/>
          <a:effectRef idx="0"/>
          <a:fontRef idx="minor"/>
        </p:style>
        <p:txBody>
          <a:bodyPr lIns="0" rIns="0" tIns="0" bIns="0" anchor="ctr">
            <a:spAutoFit/>
          </a:bodyPr>
          <a:p>
            <a:pPr>
              <a:lnSpc>
                <a:spcPct val="100000"/>
              </a:lnSpc>
              <a:spcBef>
                <a:spcPts val="601"/>
              </a:spcBef>
            </a:pPr>
            <a:r>
              <a:rPr b="0" lang="sv-SE" sz="1400" spc="-1" strike="noStrike">
                <a:solidFill>
                  <a:srgbClr val="000000"/>
                </a:solidFill>
                <a:latin typeface="DejaVu Serif"/>
                <a:ea typeface="MS Gothic"/>
              </a:rPr>
              <a:t>Document 11-19/1768 “Minutes for RCM TIG - Oct 2019 teleconferences” posted to Mentor on 7 Nov 2019. </a:t>
            </a:r>
            <a:endParaRPr b="0" lang="sv-SE" sz="1400" spc="-1" strike="noStrike">
              <a:latin typeface="DejaVu Sans"/>
            </a:endParaRPr>
          </a:p>
          <a:p>
            <a:pPr marL="343080" indent="-342720">
              <a:lnSpc>
                <a:spcPct val="100000"/>
              </a:lnSpc>
              <a:spcBef>
                <a:spcPts val="601"/>
              </a:spcBef>
            </a:pPr>
            <a:endParaRPr b="0" lang="sv-SE" sz="1400" spc="-1" strike="noStrike">
              <a:latin typeface="DejaVu Sans"/>
            </a:endParaRPr>
          </a:p>
          <a:p>
            <a:pPr marL="343080" indent="-342720">
              <a:lnSpc>
                <a:spcPct val="100000"/>
              </a:lnSpc>
              <a:spcBef>
                <a:spcPts val="601"/>
              </a:spcBef>
            </a:pPr>
            <a:r>
              <a:rPr b="1" lang="sv-SE" sz="1400" spc="-1" strike="noStrike">
                <a:solidFill>
                  <a:srgbClr val="000000"/>
                </a:solidFill>
                <a:latin typeface="DejaVu Serif"/>
                <a:ea typeface="MS Gothic"/>
              </a:rPr>
              <a:t>Motion 4:</a:t>
            </a:r>
            <a:endParaRPr b="0" lang="sv-SE" sz="1400" spc="-1" strike="noStrike">
              <a:latin typeface="DejaVu Sans"/>
            </a:endParaRPr>
          </a:p>
          <a:p>
            <a:pPr>
              <a:lnSpc>
                <a:spcPct val="100000"/>
              </a:lnSpc>
              <a:spcBef>
                <a:spcPts val="601"/>
              </a:spcBef>
            </a:pPr>
            <a:r>
              <a:rPr b="0" lang="sv-SE" sz="1400" spc="-1" strike="noStrike">
                <a:solidFill>
                  <a:srgbClr val="000000"/>
                </a:solidFill>
                <a:latin typeface="DejaVu Serif"/>
                <a:ea typeface="MS Gothic"/>
              </a:rPr>
              <a:t>Move to approve document </a:t>
            </a:r>
            <a:r>
              <a:rPr b="0" lang="sv-SE" sz="1400" spc="-1" strike="noStrike">
                <a:solidFill>
                  <a:srgbClr val="000000"/>
                </a:solidFill>
                <a:latin typeface="DejaVu Serif"/>
                <a:ea typeface="MS Gothic"/>
              </a:rPr>
              <a:t>11-19/1768r1 as RCM TIG minutes for the teleconferences organized on 15 and 29 Oct 2019. </a:t>
            </a:r>
            <a:endParaRPr b="0" lang="sv-SE" sz="1400" spc="-1" strike="noStrike">
              <a:latin typeface="DejaVu Sans"/>
            </a:endParaRPr>
          </a:p>
          <a:p>
            <a:pPr>
              <a:lnSpc>
                <a:spcPct val="100000"/>
              </a:lnSpc>
              <a:spcBef>
                <a:spcPts val="601"/>
              </a:spcBef>
            </a:pPr>
            <a:endParaRPr b="0" lang="sv-SE" sz="1400" spc="-1" strike="noStrike">
              <a:latin typeface="DejaVu Sans"/>
            </a:endParaRPr>
          </a:p>
          <a:p>
            <a:pPr marL="343080" indent="-342720">
              <a:lnSpc>
                <a:spcPct val="100000"/>
              </a:lnSpc>
              <a:spcBef>
                <a:spcPts val="601"/>
              </a:spcBef>
            </a:pPr>
            <a:r>
              <a:rPr b="0" lang="sv-SE" sz="1400" spc="-1" strike="noStrike">
                <a:solidFill>
                  <a:srgbClr val="000000"/>
                </a:solidFill>
                <a:latin typeface="DejaVu Serif"/>
                <a:ea typeface="MS Gothic"/>
              </a:rPr>
              <a:t>Moved by: Menzo Wentink</a:t>
            </a:r>
            <a:endParaRPr b="0" lang="sv-SE" sz="1400" spc="-1" strike="noStrike">
              <a:latin typeface="DejaVu Sans"/>
            </a:endParaRPr>
          </a:p>
          <a:p>
            <a:pPr marL="343080" indent="-342720">
              <a:lnSpc>
                <a:spcPct val="100000"/>
              </a:lnSpc>
              <a:spcBef>
                <a:spcPts val="601"/>
              </a:spcBef>
            </a:pPr>
            <a:r>
              <a:rPr b="0" lang="sv-SE" sz="1400" spc="-1" strike="noStrike">
                <a:solidFill>
                  <a:srgbClr val="000000"/>
                </a:solidFill>
                <a:latin typeface="DejaVu Serif"/>
                <a:ea typeface="MS Gothic"/>
              </a:rPr>
              <a:t>Seconded by: Matthew Wilson</a:t>
            </a:r>
            <a:endParaRPr b="0" lang="sv-SE" sz="1400" spc="-1" strike="noStrike">
              <a:latin typeface="DejaVu Sans"/>
            </a:endParaRPr>
          </a:p>
          <a:p>
            <a:pPr>
              <a:lnSpc>
                <a:spcPct val="100000"/>
              </a:lnSpc>
            </a:pPr>
            <a:r>
              <a:rPr b="0" lang="sv-SE" sz="1400" spc="-1" strike="noStrike">
                <a:solidFill>
                  <a:srgbClr val="000000"/>
                </a:solidFill>
                <a:latin typeface="DejaVu Serif"/>
                <a:ea typeface="MS Gothic"/>
              </a:rPr>
              <a:t>Results (Y/N/A): unanimous consent</a:t>
            </a:r>
            <a:endParaRPr b="0" lang="sv-SE" sz="1400" spc="-1" strike="noStrike">
              <a:latin typeface="DejaVu Sans"/>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5" name="CustomShape 1"/>
          <p:cNvSpPr/>
          <p:nvPr/>
        </p:nvSpPr>
        <p:spPr>
          <a:xfrm>
            <a:off x="685800" y="1584000"/>
            <a:ext cx="7768440" cy="4749840"/>
          </a:xfrm>
          <a:prstGeom prst="rect">
            <a:avLst/>
          </a:prstGeom>
          <a:noFill/>
          <a:ln w="9360">
            <a:noFill/>
          </a:ln>
        </p:spPr>
        <p:style>
          <a:lnRef idx="0"/>
          <a:fillRef idx="0"/>
          <a:effectRef idx="0"/>
          <a:fontRef idx="minor"/>
        </p:style>
        <p:txBody>
          <a:bodyPr lIns="92160" rIns="92160" tIns="46080" bIns="46080">
            <a:noAutofit/>
          </a:bodyPr>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Call the meeting to order</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Elect/call for secretary for the meeting</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Reminders of guidelines, policies, attendance</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Agenda review</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Approve telecon minutes</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000000"/>
                </a:solidFill>
                <a:latin typeface="Times New Roman"/>
                <a:ea typeface="MS Gothic"/>
              </a:rPr>
              <a:t>Review timeline</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Discussion of draft report</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11-19/1789 and 11-19/1989</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Use-case 3.9 – reworked in 11-19/2098 </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Filling in Sec. 4 table for use-case 3.10 and 3.11</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New use-case: 11-19/2058r1</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Recommendations – draft report 1442r5 and 1992r1</a:t>
            </a:r>
            <a:endParaRPr b="0" lang="sv-SE" sz="10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Motion to adopt report (tbd)</a:t>
            </a:r>
            <a:endParaRPr b="0" lang="sv-SE" sz="1600" spc="-1" strike="noStrike">
              <a:latin typeface="DejaVu Sans"/>
            </a:endParaRPr>
          </a:p>
          <a:p>
            <a:pPr marL="343080" indent="-34056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AOB</a:t>
            </a:r>
            <a:endParaRPr b="0" lang="sv-SE" sz="1600" spc="-1" strike="noStrike">
              <a:latin typeface="DejaVu Sans"/>
            </a:endParaRPr>
          </a:p>
          <a:p>
            <a:pPr marL="343080" indent="-34056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Adjourn</a:t>
            </a:r>
            <a:endParaRPr b="0" lang="sv-SE" sz="1600" spc="-1" strike="noStrike">
              <a:latin typeface="DejaVu Sans"/>
            </a:endParaRPr>
          </a:p>
        </p:txBody>
      </p:sp>
      <p:sp>
        <p:nvSpPr>
          <p:cNvPr id="386"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D1E33BC9-F65A-4D9B-A12C-5A8797EE467D}"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387"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388"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389" name="CustomShape 5"/>
          <p:cNvSpPr/>
          <p:nvPr/>
        </p:nvSpPr>
        <p:spPr>
          <a:xfrm>
            <a:off x="685800" y="68580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Agenda Items for the Week</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0" name="CustomShape 1"/>
          <p:cNvSpPr/>
          <p:nvPr/>
        </p:nvSpPr>
        <p:spPr>
          <a:xfrm>
            <a:off x="685800" y="1189080"/>
            <a:ext cx="7768440" cy="4749840"/>
          </a:xfrm>
          <a:prstGeom prst="rect">
            <a:avLst/>
          </a:prstGeom>
          <a:noFill/>
          <a:ln w="9360">
            <a:noFill/>
          </a:ln>
        </p:spPr>
        <p:style>
          <a:lnRef idx="0"/>
          <a:fillRef idx="0"/>
          <a:effectRef idx="0"/>
          <a:fontRef idx="minor"/>
        </p:style>
      </p:sp>
      <p:sp>
        <p:nvSpPr>
          <p:cNvPr id="391"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B3A0FC5D-B760-4B26-924F-884D29A24FAF}"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392"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393"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394" name="CustomShape 5"/>
          <p:cNvSpPr/>
          <p:nvPr/>
        </p:nvSpPr>
        <p:spPr>
          <a:xfrm>
            <a:off x="685800" y="685800"/>
            <a:ext cx="7768440" cy="53748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2200" spc="-1" strike="noStrike">
                <a:solidFill>
                  <a:srgbClr val="000000"/>
                </a:solidFill>
                <a:latin typeface="Times New Roman"/>
                <a:ea typeface="MS Gothic"/>
              </a:rPr>
              <a:t>Timeline review</a:t>
            </a:r>
            <a:endParaRPr b="0" lang="sv-SE" sz="2200" spc="-1" strike="noStrike">
              <a:latin typeface="DejaVu Sans"/>
            </a:endParaRPr>
          </a:p>
        </p:txBody>
      </p:sp>
      <p:sp>
        <p:nvSpPr>
          <p:cNvPr id="395" name="CustomShape 6"/>
          <p:cNvSpPr/>
          <p:nvPr/>
        </p:nvSpPr>
        <p:spPr>
          <a:xfrm>
            <a:off x="457200" y="1087920"/>
            <a:ext cx="8228880" cy="4847400"/>
          </a:xfrm>
          <a:prstGeom prst="rect">
            <a:avLst/>
          </a:prstGeom>
          <a:noFill/>
          <a:ln>
            <a:noFill/>
          </a:ln>
        </p:spPr>
        <p:style>
          <a:lnRef idx="0"/>
          <a:fillRef idx="0"/>
          <a:effectRef idx="0"/>
          <a:fontRef idx="minor"/>
        </p:style>
        <p:txBody>
          <a:bodyPr lIns="0" rIns="0" tIns="0" bIns="0" anchor="ctr">
            <a:spAutoFit/>
          </a:bodyPr>
          <a:p>
            <a:pPr>
              <a:lnSpc>
                <a:spcPct val="100000"/>
              </a:lnSpc>
            </a:pPr>
            <a:r>
              <a:rPr b="1" lang="sv-SE" sz="2000" spc="-1" strike="noStrike">
                <a:solidFill>
                  <a:srgbClr val="000000"/>
                </a:solidFill>
                <a:latin typeface="Times New Roman"/>
                <a:ea typeface="DejaVu Sans"/>
              </a:rPr>
              <a:t>Agreed work plan (2019)</a:t>
            </a:r>
            <a:endParaRPr b="0" lang="sv-SE" sz="2000" spc="-1" strike="noStrike">
              <a:latin typeface="DejaVu Sans"/>
            </a:endParaRPr>
          </a:p>
          <a:p>
            <a:pPr>
              <a:lnSpc>
                <a:spcPct val="100000"/>
              </a:lnSpc>
            </a:pPr>
            <a:endParaRPr b="0" lang="sv-SE" sz="2000" spc="-1" strike="noStrike">
              <a:latin typeface="DejaVu Sans"/>
            </a:endParaRPr>
          </a:p>
          <a:p>
            <a:pPr>
              <a:lnSpc>
                <a:spcPct val="100000"/>
              </a:lnSpc>
            </a:pPr>
            <a:r>
              <a:rPr b="1" lang="sv-SE" sz="2000" spc="-1" strike="noStrike">
                <a:solidFill>
                  <a:srgbClr val="000000"/>
                </a:solidFill>
                <a:latin typeface="Times New Roman"/>
                <a:ea typeface="DejaVu Sans"/>
              </a:rPr>
              <a:t>Before:</a:t>
            </a:r>
            <a:endParaRPr b="0" lang="sv-SE" sz="2000" spc="-1" strike="noStrike">
              <a:latin typeface="DejaVu Sans"/>
            </a:endParaRPr>
          </a:p>
          <a:p>
            <a:pPr>
              <a:lnSpc>
                <a:spcPct val="100000"/>
              </a:lnSpc>
            </a:pPr>
            <a:r>
              <a:rPr b="0" lang="sv-SE" sz="2000" spc="-1" strike="noStrike">
                <a:solidFill>
                  <a:srgbClr val="000000"/>
                </a:solidFill>
                <a:latin typeface="Times New Roman"/>
                <a:ea typeface="Gulim"/>
              </a:rPr>
              <a:t>August: Outline of the draft report (headlines) </a:t>
            </a:r>
            <a:endParaRPr b="0" lang="sv-SE" sz="2000" spc="-1" strike="noStrike">
              <a:latin typeface="DejaVu Sans"/>
            </a:endParaRPr>
          </a:p>
          <a:p>
            <a:pPr>
              <a:lnSpc>
                <a:spcPct val="100000"/>
              </a:lnSpc>
            </a:pPr>
            <a:r>
              <a:rPr b="0" lang="sv-SE" sz="2000" spc="-1" strike="noStrike">
                <a:solidFill>
                  <a:srgbClr val="000000"/>
                </a:solidFill>
                <a:latin typeface="Times New Roman"/>
                <a:ea typeface="Gulim"/>
              </a:rPr>
              <a:t>September: 3 meeting slots. Produce a first draft report. Done.</a:t>
            </a:r>
            <a:endParaRPr b="0" lang="sv-SE" sz="2000" spc="-1" strike="noStrike">
              <a:latin typeface="DejaVu Sans"/>
            </a:endParaRPr>
          </a:p>
          <a:p>
            <a:pPr>
              <a:lnSpc>
                <a:spcPct val="100000"/>
              </a:lnSpc>
            </a:pPr>
            <a:r>
              <a:rPr b="0" lang="sv-SE" sz="2000" spc="-1" strike="noStrike">
                <a:solidFill>
                  <a:srgbClr val="000000"/>
                </a:solidFill>
                <a:latin typeface="Times New Roman"/>
                <a:ea typeface="Gulim"/>
              </a:rPr>
              <a:t>October: 2 telecons (1h) requested for Tuesday Oct 15 and 29. </a:t>
            </a:r>
            <a:r>
              <a:rPr b="0" lang="sv-SE" sz="2000" spc="-1" strike="noStrike" u="sng">
                <a:solidFill>
                  <a:srgbClr val="000000"/>
                </a:solidFill>
                <a:uFillTx/>
                <a:latin typeface="Times New Roman"/>
                <a:ea typeface="Gulim"/>
              </a:rPr>
              <a:t>Webex</a:t>
            </a:r>
            <a:r>
              <a:rPr b="0" lang="sv-SE" sz="2000" spc="-1" strike="noStrike">
                <a:solidFill>
                  <a:srgbClr val="000000"/>
                </a:solidFill>
                <a:latin typeface="Times New Roman"/>
                <a:ea typeface="Gulim"/>
              </a:rPr>
              <a:t>.</a:t>
            </a:r>
            <a:endParaRPr b="0" lang="sv-SE" sz="2000" spc="-1" strike="noStrike">
              <a:latin typeface="DejaVu Sans"/>
            </a:endParaRPr>
          </a:p>
          <a:p>
            <a:pPr>
              <a:lnSpc>
                <a:spcPct val="100000"/>
              </a:lnSpc>
            </a:pPr>
            <a:endParaRPr b="0" lang="sv-SE" sz="2000" spc="-1" strike="noStrike">
              <a:latin typeface="DejaVu Sans"/>
            </a:endParaRPr>
          </a:p>
          <a:p>
            <a:pPr>
              <a:lnSpc>
                <a:spcPct val="100000"/>
              </a:lnSpc>
            </a:pPr>
            <a:r>
              <a:rPr b="1" lang="sv-SE" sz="2000" spc="-1" strike="noStrike">
                <a:solidFill>
                  <a:srgbClr val="000000"/>
                </a:solidFill>
                <a:latin typeface="Times New Roman"/>
                <a:ea typeface="Gulim"/>
              </a:rPr>
              <a:t>Now:</a:t>
            </a:r>
            <a:endParaRPr b="0" lang="sv-SE" sz="2000" spc="-1" strike="noStrike">
              <a:latin typeface="DejaVu Sans"/>
            </a:endParaRPr>
          </a:p>
          <a:p>
            <a:pPr>
              <a:lnSpc>
                <a:spcPct val="100000"/>
              </a:lnSpc>
            </a:pPr>
            <a:r>
              <a:rPr b="0" lang="sv-SE" sz="2000" spc="-1" strike="noStrike">
                <a:solidFill>
                  <a:srgbClr val="000000"/>
                </a:solidFill>
                <a:latin typeface="Times New Roman"/>
                <a:ea typeface="Gulim"/>
              </a:rPr>
              <a:t>November: 3 meeting slots.</a:t>
            </a:r>
            <a:endParaRPr b="0" lang="sv-SE" sz="2000" spc="-1" strike="noStrike">
              <a:latin typeface="DejaVu Sans"/>
            </a:endParaRPr>
          </a:p>
          <a:p>
            <a:pPr>
              <a:lnSpc>
                <a:spcPct val="100000"/>
              </a:lnSpc>
            </a:pPr>
            <a:br/>
            <a:r>
              <a:rPr b="1" lang="sv-SE" sz="2000" spc="-1" strike="noStrike">
                <a:solidFill>
                  <a:srgbClr val="000000"/>
                </a:solidFill>
                <a:latin typeface="Times New Roman"/>
                <a:ea typeface="Gulim"/>
              </a:rPr>
              <a:t>Goal: </a:t>
            </a:r>
            <a:endParaRPr b="0" lang="sv-SE" sz="2000" spc="-1" strike="noStrike">
              <a:latin typeface="DejaVu Sans"/>
            </a:endParaRPr>
          </a:p>
          <a:p>
            <a:pPr>
              <a:lnSpc>
                <a:spcPct val="100000"/>
              </a:lnSpc>
            </a:pPr>
            <a:endParaRPr b="0" lang="sv-SE" sz="2000" spc="-1" strike="noStrike">
              <a:latin typeface="DejaVu Sans"/>
            </a:endParaRPr>
          </a:p>
          <a:p>
            <a:pPr>
              <a:lnSpc>
                <a:spcPct val="100000"/>
              </a:lnSpc>
            </a:pPr>
            <a:r>
              <a:rPr b="0" lang="sv-SE" sz="2000" spc="-1" strike="noStrike">
                <a:solidFill>
                  <a:srgbClr val="000000"/>
                </a:solidFill>
                <a:latin typeface="Times New Roman"/>
                <a:ea typeface="Gulim"/>
              </a:rPr>
              <a:t>Finalize and adopt report and present to the group.</a:t>
            </a:r>
            <a:endParaRPr b="0" lang="sv-SE" sz="2000" spc="-1" strike="noStrike">
              <a:latin typeface="DejaVu Sans"/>
            </a:endParaRPr>
          </a:p>
          <a:p>
            <a:pPr>
              <a:lnSpc>
                <a:spcPct val="100000"/>
              </a:lnSpc>
            </a:pPr>
            <a:endParaRPr b="0" lang="sv-SE" sz="2000" spc="-1" strike="noStrike">
              <a:latin typeface="DejaVu Sans"/>
            </a:endParaRPr>
          </a:p>
          <a:p>
            <a:pPr>
              <a:lnSpc>
                <a:spcPct val="100000"/>
              </a:lnSpc>
            </a:pPr>
            <a:r>
              <a:rPr b="0" lang="sv-SE" sz="2000" spc="-1" strike="noStrike">
                <a:solidFill>
                  <a:srgbClr val="000000"/>
                </a:solidFill>
                <a:latin typeface="Times New Roman"/>
                <a:ea typeface="Gulim"/>
              </a:rPr>
              <a:t>See also </a:t>
            </a:r>
            <a:r>
              <a:rPr b="0" lang="sv-SE" sz="2000" spc="-1" strike="noStrike" u="sng">
                <a:solidFill>
                  <a:srgbClr val="0000ff"/>
                </a:solidFill>
                <a:uFillTx/>
                <a:latin typeface="Times New Roman"/>
                <a:ea typeface="Gulim"/>
                <a:hlinkClick r:id="rId1"/>
              </a:rPr>
              <a:t>11-19/1707r0</a:t>
            </a:r>
            <a:r>
              <a:rPr b="0" lang="sv-SE" sz="2000" spc="-1" strike="noStrike">
                <a:solidFill>
                  <a:srgbClr val="000000"/>
                </a:solidFill>
                <a:latin typeface="Times New Roman"/>
                <a:ea typeface="Gulim"/>
              </a:rPr>
              <a:t> </a:t>
            </a:r>
            <a:endParaRPr b="0" lang="sv-SE" sz="2000" spc="-1" strike="noStrike">
              <a:latin typeface="DejaVu Sans"/>
            </a:endParaRPr>
          </a:p>
          <a:p>
            <a:pPr>
              <a:lnSpc>
                <a:spcPct val="100000"/>
              </a:lnSpc>
            </a:pPr>
            <a:endParaRPr b="0" lang="sv-SE" sz="2000" spc="-1" strike="noStrike">
              <a:latin typeface="DejaVu Sans"/>
            </a:endParaRPr>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6" name="CustomShape 1"/>
          <p:cNvSpPr/>
          <p:nvPr/>
        </p:nvSpPr>
        <p:spPr>
          <a:xfrm>
            <a:off x="685800" y="1584000"/>
            <a:ext cx="7768440" cy="4749840"/>
          </a:xfrm>
          <a:prstGeom prst="rect">
            <a:avLst/>
          </a:prstGeom>
          <a:noFill/>
          <a:ln w="9360">
            <a:noFill/>
          </a:ln>
        </p:spPr>
        <p:style>
          <a:lnRef idx="0"/>
          <a:fillRef idx="0"/>
          <a:effectRef idx="0"/>
          <a:fontRef idx="minor"/>
        </p:style>
        <p:txBody>
          <a:bodyPr lIns="92160" rIns="92160" tIns="46080" bIns="46080">
            <a:noAutofit/>
          </a:bodyPr>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Call the meeting to order</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Elect/call for secretary for the meeting</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Reminders of guidelines, policies, attendance</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Agenda review</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Approve telecon minutes</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Review timeline</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000000"/>
                </a:solidFill>
                <a:latin typeface="Times New Roman"/>
                <a:ea typeface="MS Gothic"/>
              </a:rPr>
              <a:t>Discussion of draft report</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000000"/>
                </a:solidFill>
                <a:latin typeface="Times New Roman"/>
                <a:ea typeface="MS Gothic"/>
              </a:rPr>
              <a:t>11-19/1789 and 11-19/1989</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000000"/>
                </a:solidFill>
                <a:latin typeface="Times New Roman"/>
                <a:ea typeface="MS Gothic"/>
              </a:rPr>
              <a:t>Use-case 3.9 – reworked in 11-19/2098 </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000000"/>
                </a:solidFill>
                <a:latin typeface="Times New Roman"/>
                <a:ea typeface="MS Gothic"/>
              </a:rPr>
              <a:t>Filling in Sec. 4 table for use-case 3.10 and 3.11</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000000"/>
                </a:solidFill>
                <a:latin typeface="Times New Roman"/>
                <a:ea typeface="MS Gothic"/>
              </a:rPr>
              <a:t>New use-case: 11-19/2058r1</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000000"/>
                </a:solidFill>
                <a:latin typeface="Times New Roman"/>
                <a:ea typeface="MS Gothic"/>
              </a:rPr>
              <a:t>Recommendations – draft report 1442r5 and 1992r1</a:t>
            </a:r>
            <a:endParaRPr b="0" lang="sv-SE" sz="10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Motion to adopt report (tbd)</a:t>
            </a:r>
            <a:endParaRPr b="0" lang="sv-SE" sz="1600" spc="-1" strike="noStrike">
              <a:latin typeface="DejaVu Sans"/>
            </a:endParaRPr>
          </a:p>
          <a:p>
            <a:pPr marL="343080" indent="-34056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AOB</a:t>
            </a:r>
            <a:endParaRPr b="0" lang="sv-SE" sz="1600" spc="-1" strike="noStrike">
              <a:latin typeface="DejaVu Sans"/>
            </a:endParaRPr>
          </a:p>
          <a:p>
            <a:pPr marL="343080" indent="-34056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Adjourn</a:t>
            </a:r>
            <a:endParaRPr b="0" lang="sv-SE" sz="1600" spc="-1" strike="noStrike">
              <a:latin typeface="DejaVu Sans"/>
            </a:endParaRPr>
          </a:p>
        </p:txBody>
      </p:sp>
      <p:sp>
        <p:nvSpPr>
          <p:cNvPr id="397"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FC323CC9-6FC5-4860-A739-1C31E1173B6B}"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398"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399"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400" name="CustomShape 5"/>
          <p:cNvSpPr/>
          <p:nvPr/>
        </p:nvSpPr>
        <p:spPr>
          <a:xfrm>
            <a:off x="685800" y="68580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Agenda Items for the Week</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1" name="CustomShape 1"/>
          <p:cNvSpPr/>
          <p:nvPr/>
        </p:nvSpPr>
        <p:spPr>
          <a:xfrm>
            <a:off x="504000" y="1535760"/>
            <a:ext cx="8228520" cy="3552480"/>
          </a:xfrm>
          <a:prstGeom prst="rect">
            <a:avLst/>
          </a:prstGeom>
          <a:noFill/>
          <a:ln>
            <a:noFill/>
          </a:ln>
        </p:spPr>
        <p:style>
          <a:lnRef idx="0"/>
          <a:fillRef idx="0"/>
          <a:effectRef idx="0"/>
          <a:fontRef idx="minor"/>
        </p:style>
        <p:txBody>
          <a:bodyPr lIns="0" rIns="0" tIns="0" bIns="0" anchor="ctr">
            <a:spAutoFit/>
          </a:bodyPr>
          <a:p>
            <a:r>
              <a:rPr b="0" lang="sv-SE" sz="1800" spc="-1" strike="noStrike">
                <a:solidFill>
                  <a:srgbClr val="000000"/>
                </a:solidFill>
                <a:latin typeface="DejaVu Serif"/>
                <a:ea typeface="DejaVu Sans"/>
              </a:rPr>
              <a:t>Draft report available </a:t>
            </a:r>
            <a:r>
              <a:rPr b="0" lang="sv-SE" sz="1800" spc="-1" strike="noStrike">
                <a:solidFill>
                  <a:srgbClr val="000000"/>
                </a:solidFill>
                <a:latin typeface="DejaVu Serif"/>
                <a:ea typeface="DejaVu Sans"/>
              </a:rPr>
              <a:t>available in </a:t>
            </a:r>
            <a:r>
              <a:rPr b="0" lang="sv-SE" sz="1800" spc="-1" strike="noStrike" u="sng">
                <a:solidFill>
                  <a:srgbClr val="0000ff"/>
                </a:solidFill>
                <a:uFillTx/>
                <a:latin typeface="DejaVu Serif"/>
                <a:ea typeface="DejaVu Sans"/>
              </a:rPr>
              <a:t>doc 11-</a:t>
            </a:r>
            <a:r>
              <a:rPr b="0" lang="sv-SE" sz="1800" spc="-1" strike="noStrike" u="sng">
                <a:solidFill>
                  <a:srgbClr val="0000ff"/>
                </a:solidFill>
                <a:uFillTx/>
                <a:latin typeface="DejaVu Serif"/>
                <a:ea typeface="DejaVu Sans"/>
              </a:rPr>
              <a:t>19/1442r7</a:t>
            </a:r>
            <a:endParaRPr b="0" lang="sv-SE" sz="1800" spc="-1" strike="noStrike">
              <a:latin typeface="DejaVu Sans"/>
            </a:endParaRPr>
          </a:p>
          <a:p>
            <a:endParaRPr b="0" lang="sv-SE" sz="1800" spc="-1" strike="noStrike">
              <a:latin typeface="DejaVu Sans"/>
            </a:endParaRPr>
          </a:p>
          <a:p>
            <a:r>
              <a:rPr b="0" lang="sv-SE" sz="1800" spc="-1" strike="noStrike">
                <a:solidFill>
                  <a:srgbClr val="000000"/>
                </a:solidFill>
                <a:latin typeface="DejaVu Serif"/>
                <a:ea typeface="DejaVu Sans"/>
              </a:rPr>
              <a:t>Finished:</a:t>
            </a:r>
            <a:r>
              <a:rPr b="0" lang="sv-SE" sz="1800" spc="-1" strike="noStrike">
                <a:solidFill>
                  <a:srgbClr val="0000ff"/>
                </a:solidFill>
                <a:latin typeface="DejaVu Serif"/>
                <a:ea typeface="DejaVu Sans"/>
              </a:rPr>
              <a:t> </a:t>
            </a:r>
            <a:endParaRPr b="0" lang="sv-SE" sz="1800" spc="-1" strike="noStrike">
              <a:latin typeface="DejaVu Sans"/>
            </a:endParaRPr>
          </a:p>
          <a:p>
            <a:pPr marL="216000" indent="-216000">
              <a:buClr>
                <a:srgbClr val="000000"/>
              </a:buClr>
              <a:buSzPct val="45000"/>
              <a:buFont typeface="Wingdings" charset="2"/>
              <a:buChar char=""/>
            </a:pPr>
            <a:r>
              <a:rPr b="1" lang="sv-SE" sz="1800" spc="-1" strike="noStrike">
                <a:solidFill>
                  <a:srgbClr val="000000"/>
                </a:solidFill>
                <a:latin typeface="DejaVu Serif"/>
                <a:ea typeface="MS Gothic"/>
              </a:rPr>
              <a:t>Filling in Sec. 4 table </a:t>
            </a:r>
            <a:r>
              <a:rPr b="1" lang="sv-SE" sz="1800" spc="-1" strike="noStrike">
                <a:solidFill>
                  <a:srgbClr val="000000"/>
                </a:solidFill>
                <a:latin typeface="DejaVu Serif"/>
                <a:ea typeface="MS Gothic"/>
              </a:rPr>
              <a:t>for use-case 3.10 and </a:t>
            </a:r>
            <a:r>
              <a:rPr b="1" lang="sv-SE" sz="1800" spc="-1" strike="noStrike">
                <a:solidFill>
                  <a:srgbClr val="000000"/>
                </a:solidFill>
                <a:latin typeface="DejaVu Serif"/>
                <a:ea typeface="MS Gothic"/>
              </a:rPr>
              <a:t>3.11</a:t>
            </a:r>
            <a:endParaRPr b="0" lang="sv-SE" sz="1800" spc="-1" strike="noStrike">
              <a:latin typeface="DejaVu Sans"/>
            </a:endParaRPr>
          </a:p>
          <a:p>
            <a:pPr marL="216000" indent="-216000">
              <a:lnSpc>
                <a:spcPct val="100000"/>
              </a:lnSpc>
              <a:spcBef>
                <a:spcPts val="601"/>
              </a:spcBef>
              <a:buClr>
                <a:srgbClr val="000000"/>
              </a:buClr>
              <a:buSzPct val="45000"/>
              <a:buFont typeface="Wingdings" charset="2"/>
              <a:buChar char=""/>
            </a:pPr>
            <a:r>
              <a:rPr b="1" lang="sv-SE" sz="1800" spc="-1" strike="noStrike">
                <a:solidFill>
                  <a:srgbClr val="000000"/>
                </a:solidFill>
                <a:latin typeface="DejaVu Serif"/>
                <a:ea typeface="MS Gothic"/>
              </a:rPr>
              <a:t>11-19/1789 and 11-</a:t>
            </a:r>
            <a:r>
              <a:rPr b="1" lang="sv-SE" sz="1800" spc="-1" strike="noStrike">
                <a:solidFill>
                  <a:srgbClr val="000000"/>
                </a:solidFill>
                <a:latin typeface="DejaVu Serif"/>
                <a:ea typeface="MS Gothic"/>
              </a:rPr>
              <a:t>19/1989</a:t>
            </a:r>
            <a:endParaRPr b="0" lang="sv-SE" sz="1800" spc="-1" strike="noStrike">
              <a:latin typeface="DejaVu Sans"/>
            </a:endParaRPr>
          </a:p>
          <a:p>
            <a:pPr marL="216000" indent="-216000">
              <a:lnSpc>
                <a:spcPct val="100000"/>
              </a:lnSpc>
              <a:spcBef>
                <a:spcPts val="601"/>
              </a:spcBef>
              <a:buClr>
                <a:srgbClr val="000000"/>
              </a:buClr>
              <a:buSzPct val="45000"/>
              <a:buFont typeface="Wingdings" charset="2"/>
              <a:buChar char=""/>
            </a:pPr>
            <a:r>
              <a:rPr b="1" lang="sv-SE" sz="1800" spc="-1" strike="noStrike">
                <a:solidFill>
                  <a:srgbClr val="000000"/>
                </a:solidFill>
                <a:latin typeface="DejaVu Serif"/>
                <a:ea typeface="MS Gothic"/>
              </a:rPr>
              <a:t>Recommendations – </a:t>
            </a:r>
            <a:r>
              <a:rPr b="1" lang="sv-SE" sz="1800" spc="-1" strike="noStrike">
                <a:solidFill>
                  <a:srgbClr val="000000"/>
                </a:solidFill>
                <a:latin typeface="DejaVu Serif"/>
                <a:ea typeface="MS Gothic"/>
              </a:rPr>
              <a:t>draft report 1442r5 </a:t>
            </a:r>
            <a:endParaRPr b="0" lang="sv-SE" sz="1800" spc="-1" strike="noStrike">
              <a:latin typeface="DejaVu Sans"/>
            </a:endParaRPr>
          </a:p>
          <a:p>
            <a:pPr marL="216000" indent="-216000">
              <a:lnSpc>
                <a:spcPct val="100000"/>
              </a:lnSpc>
              <a:spcBef>
                <a:spcPts val="601"/>
              </a:spcBef>
              <a:buClr>
                <a:srgbClr val="000000"/>
              </a:buClr>
              <a:buSzPct val="45000"/>
              <a:buFont typeface="Wingdings" charset="2"/>
              <a:buChar char=""/>
            </a:pPr>
            <a:r>
              <a:rPr b="1" lang="sv-SE" sz="1800" spc="-1" strike="noStrike">
                <a:solidFill>
                  <a:srgbClr val="000000"/>
                </a:solidFill>
                <a:latin typeface="DejaVu Serif"/>
                <a:ea typeface="MS Gothic"/>
              </a:rPr>
              <a:t>New use-case: 11-</a:t>
            </a:r>
            <a:r>
              <a:rPr b="1" lang="sv-SE" sz="1800" spc="-1" strike="noStrike">
                <a:solidFill>
                  <a:srgbClr val="000000"/>
                </a:solidFill>
                <a:latin typeface="DejaVu Serif"/>
                <a:ea typeface="MS Gothic"/>
              </a:rPr>
              <a:t>19/2058</a:t>
            </a:r>
            <a:endParaRPr b="0" lang="sv-SE" sz="1800" spc="-1" strike="noStrike">
              <a:latin typeface="DejaVu Sans"/>
            </a:endParaRPr>
          </a:p>
          <a:p>
            <a:pPr marL="216000" indent="-216000">
              <a:lnSpc>
                <a:spcPct val="100000"/>
              </a:lnSpc>
              <a:spcBef>
                <a:spcPts val="601"/>
              </a:spcBef>
              <a:buClr>
                <a:srgbClr val="000000"/>
              </a:buClr>
              <a:buSzPct val="45000"/>
              <a:buFont typeface="Wingdings" charset="2"/>
              <a:buChar char=""/>
            </a:pPr>
            <a:r>
              <a:rPr b="1" lang="sv-SE" sz="1800" spc="-1" strike="noStrike">
                <a:solidFill>
                  <a:srgbClr val="000000"/>
                </a:solidFill>
                <a:latin typeface="DejaVu Serif"/>
                <a:ea typeface="MS Gothic"/>
              </a:rPr>
              <a:t>Reworked use-case </a:t>
            </a:r>
            <a:r>
              <a:rPr b="1" lang="sv-SE" sz="1800" spc="-1" strike="noStrike">
                <a:solidFill>
                  <a:srgbClr val="000000"/>
                </a:solidFill>
                <a:latin typeface="DejaVu Serif"/>
                <a:ea typeface="MS Gothic"/>
              </a:rPr>
              <a:t>3.9: 11-19/2098</a:t>
            </a:r>
            <a:endParaRPr b="0" lang="sv-SE" sz="1800" spc="-1" strike="noStrike">
              <a:latin typeface="DejaVu Sans"/>
            </a:endParaRPr>
          </a:p>
          <a:p>
            <a:pPr marL="216000" indent="-216000">
              <a:lnSpc>
                <a:spcPct val="100000"/>
              </a:lnSpc>
              <a:spcBef>
                <a:spcPts val="601"/>
              </a:spcBef>
              <a:buClr>
                <a:srgbClr val="000000"/>
              </a:buClr>
              <a:buSzPct val="45000"/>
              <a:buFont typeface="Wingdings" charset="2"/>
              <a:buChar char=""/>
            </a:pPr>
            <a:r>
              <a:rPr b="1" lang="sv-SE" sz="1800" spc="-1" strike="noStrike">
                <a:solidFill>
                  <a:srgbClr val="000000"/>
                </a:solidFill>
                <a:latin typeface="DejaVu Serif"/>
                <a:ea typeface="MS Gothic"/>
              </a:rPr>
              <a:t>Recommendations </a:t>
            </a:r>
            <a:r>
              <a:rPr b="1" lang="sv-SE" sz="1800" spc="-1" strike="noStrike">
                <a:solidFill>
                  <a:srgbClr val="000000"/>
                </a:solidFill>
                <a:latin typeface="DejaVu Serif"/>
                <a:ea typeface="MS Gothic"/>
              </a:rPr>
              <a:t>1992r1</a:t>
            </a:r>
            <a:endParaRPr b="0" lang="sv-SE" sz="1800" spc="-1" strike="noStrike">
              <a:latin typeface="DejaVu Sans"/>
            </a:endParaRPr>
          </a:p>
          <a:p>
            <a:pPr marL="216000" indent="-216000">
              <a:lnSpc>
                <a:spcPct val="100000"/>
              </a:lnSpc>
              <a:spcBef>
                <a:spcPts val="601"/>
              </a:spcBef>
              <a:buClr>
                <a:srgbClr val="000000"/>
              </a:buClr>
              <a:buSzPct val="45000"/>
              <a:buFont typeface="Wingdings" charset="2"/>
              <a:buChar char=""/>
            </a:pPr>
            <a:r>
              <a:rPr b="0" lang="sv-SE" sz="1800" spc="-1" strike="noStrike">
                <a:solidFill>
                  <a:srgbClr val="000000"/>
                </a:solidFill>
                <a:latin typeface="DejaVu Serif"/>
                <a:ea typeface="DejaVu Sans"/>
              </a:rPr>
              <a:t>TBD:</a:t>
            </a:r>
            <a:endParaRPr b="0" lang="sv-SE" sz="1800" spc="-1" strike="noStrike">
              <a:latin typeface="DejaVu Sans"/>
            </a:endParaRPr>
          </a:p>
          <a:p>
            <a:pPr marL="216000" indent="-216000">
              <a:lnSpc>
                <a:spcPct val="100000"/>
              </a:lnSpc>
              <a:spcBef>
                <a:spcPts val="601"/>
              </a:spcBef>
              <a:buClr>
                <a:srgbClr val="000000"/>
              </a:buClr>
              <a:buSzPct val="45000"/>
              <a:buFont typeface="Wingdings" charset="2"/>
              <a:buChar char=""/>
            </a:pPr>
            <a:r>
              <a:rPr b="1" lang="sv-SE" sz="1800" spc="-1" strike="noStrike">
                <a:solidFill>
                  <a:srgbClr val="000000"/>
                </a:solidFill>
                <a:latin typeface="DejaVu Serif"/>
                <a:ea typeface="DejaVu Sans"/>
              </a:rPr>
              <a:t>Section 5, finalize </a:t>
            </a:r>
            <a:r>
              <a:rPr b="1" lang="sv-SE" sz="1800" spc="-1" strike="noStrike">
                <a:solidFill>
                  <a:srgbClr val="000000"/>
                </a:solidFill>
                <a:latin typeface="DejaVu Serif"/>
                <a:ea typeface="DejaVu Sans"/>
              </a:rPr>
              <a:t>report.</a:t>
            </a:r>
            <a:endParaRPr b="0" lang="sv-SE" sz="1800" spc="-1" strike="noStrike">
              <a:latin typeface="DejaVu Sans"/>
            </a:endParaRPr>
          </a:p>
        </p:txBody>
      </p:sp>
      <p:sp>
        <p:nvSpPr>
          <p:cNvPr id="402" name="TextShape 2"/>
          <p:cNvSpPr txBox="1"/>
          <p:nvPr/>
        </p:nvSpPr>
        <p:spPr>
          <a:xfrm>
            <a:off x="651240" y="328680"/>
            <a:ext cx="1076760" cy="319320"/>
          </a:xfrm>
          <a:prstGeom prst="rect">
            <a:avLst/>
          </a:prstGeom>
          <a:noFill/>
          <a:ln>
            <a:noFill/>
          </a:ln>
        </p:spPr>
        <p:txBody>
          <a:bodyPr lIns="90000" rIns="90000" tIns="45000" bIns="45000">
            <a:spAutoFit/>
          </a:bodyPr>
          <a:p>
            <a:r>
              <a:rPr b="1" lang="sv-SE" sz="1800" spc="-1" strike="noStrike">
                <a:solidFill>
                  <a:srgbClr val="000000"/>
                </a:solidFill>
                <a:latin typeface="Times New Roman"/>
                <a:ea typeface="MS Gothic"/>
              </a:rPr>
              <a:t>Nov 2019</a:t>
            </a:r>
            <a:endParaRPr b="0" lang="sv-SE" sz="1800" spc="-1" strike="noStrike">
              <a:latin typeface="DejaVu Sans"/>
            </a:endParaRPr>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3" name="CustomShape 1"/>
          <p:cNvSpPr/>
          <p:nvPr/>
        </p:nvSpPr>
        <p:spPr>
          <a:xfrm>
            <a:off x="685800" y="1584000"/>
            <a:ext cx="7768440" cy="4749840"/>
          </a:xfrm>
          <a:prstGeom prst="rect">
            <a:avLst/>
          </a:prstGeom>
          <a:noFill/>
          <a:ln w="9360">
            <a:noFill/>
          </a:ln>
        </p:spPr>
        <p:style>
          <a:lnRef idx="0"/>
          <a:fillRef idx="0"/>
          <a:effectRef idx="0"/>
          <a:fontRef idx="minor"/>
        </p:style>
        <p:txBody>
          <a:bodyPr lIns="92160" rIns="92160" tIns="46080" bIns="46080">
            <a:noAutofit/>
          </a:bodyPr>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Call the meeting to order</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Elect/call for secretary for the meeting</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Reminders of guidelines, policies, attendance</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Agenda review</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Approve telecon minutes</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Review timeline</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Discussion of draft report</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11-19/1789 and 11-19/1989</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Use-case 3.9 – ditch it? </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Filling in Sec. 4 table for use-case 3.10 and 3.11</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New use-case: 11-19/2058r0</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Recommendations – draft report 1442r5 and 1992r0</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000000"/>
                </a:solidFill>
                <a:latin typeface="Times New Roman"/>
                <a:ea typeface="MS Gothic"/>
              </a:rPr>
              <a:t>Motion to adopt report (tbd)</a:t>
            </a:r>
            <a:endParaRPr b="0" lang="sv-SE" sz="1600" spc="-1" strike="noStrike">
              <a:latin typeface="DejaVu Sans"/>
            </a:endParaRPr>
          </a:p>
          <a:p>
            <a:pPr marL="343080" indent="-34056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AOB</a:t>
            </a:r>
            <a:endParaRPr b="0" lang="sv-SE" sz="1600" spc="-1" strike="noStrike">
              <a:latin typeface="DejaVu Sans"/>
            </a:endParaRPr>
          </a:p>
          <a:p>
            <a:pPr marL="343080" indent="-34056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Adjourn</a:t>
            </a:r>
            <a:endParaRPr b="0" lang="sv-SE" sz="1600" spc="-1" strike="noStrike">
              <a:latin typeface="DejaVu Sans"/>
            </a:endParaRPr>
          </a:p>
        </p:txBody>
      </p:sp>
      <p:sp>
        <p:nvSpPr>
          <p:cNvPr id="404"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52EB52DA-997B-4A73-9991-6995C4E04738}"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405"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406"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407" name="CustomShape 5"/>
          <p:cNvSpPr/>
          <p:nvPr/>
        </p:nvSpPr>
        <p:spPr>
          <a:xfrm>
            <a:off x="685800" y="68580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Agenda Items for the Week</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8" name="CustomShape 1"/>
          <p:cNvSpPr/>
          <p:nvPr/>
        </p:nvSpPr>
        <p:spPr>
          <a:xfrm>
            <a:off x="685800" y="1584000"/>
            <a:ext cx="7768440" cy="4749840"/>
          </a:xfrm>
          <a:prstGeom prst="rect">
            <a:avLst/>
          </a:prstGeom>
          <a:noFill/>
          <a:ln w="9360">
            <a:noFill/>
          </a:ln>
        </p:spPr>
        <p:style>
          <a:lnRef idx="0"/>
          <a:fillRef idx="0"/>
          <a:effectRef idx="0"/>
          <a:fontRef idx="minor"/>
        </p:style>
      </p:sp>
      <p:sp>
        <p:nvSpPr>
          <p:cNvPr id="409"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E2D3A1A9-2096-4DE9-A8D3-27EA348BF8D3}"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410"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411"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412" name="CustomShape 5"/>
          <p:cNvSpPr/>
          <p:nvPr/>
        </p:nvSpPr>
        <p:spPr>
          <a:xfrm>
            <a:off x="685800" y="68580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Motion to adopt report (tbd)</a:t>
            </a:r>
            <a:endParaRPr b="0" lang="sv-SE" sz="3200" spc="-1" strike="noStrike">
              <a:latin typeface="DejaVu Sans"/>
            </a:endParaRPr>
          </a:p>
        </p:txBody>
      </p:sp>
      <p:sp>
        <p:nvSpPr>
          <p:cNvPr id="413" name="CustomShape 6"/>
          <p:cNvSpPr/>
          <p:nvPr/>
        </p:nvSpPr>
        <p:spPr>
          <a:xfrm>
            <a:off x="648000" y="1944000"/>
            <a:ext cx="7631640" cy="36396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sv-SE" sz="1800" spc="-1" strike="noStrike">
                <a:latin typeface="DejaVu Sans"/>
              </a:rPr>
              <a:t>Motion will be prepared at a later time, if appropriate.</a:t>
            </a:r>
            <a:endParaRPr b="0" lang="sv-SE" sz="1800" spc="-1" strike="noStrike">
              <a:latin typeface="DejaVu Sans"/>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1" name="CustomShape 1"/>
          <p:cNvSpPr/>
          <p:nvPr/>
        </p:nvSpPr>
        <p:spPr>
          <a:xfrm>
            <a:off x="685800" y="1584000"/>
            <a:ext cx="7768440" cy="4749840"/>
          </a:xfrm>
          <a:prstGeom prst="rect">
            <a:avLst/>
          </a:prstGeom>
          <a:noFill/>
          <a:ln w="9360">
            <a:noFill/>
          </a:ln>
        </p:spPr>
        <p:style>
          <a:lnRef idx="0"/>
          <a:fillRef idx="0"/>
          <a:effectRef idx="0"/>
          <a:fontRef idx="minor"/>
        </p:style>
        <p:txBody>
          <a:bodyPr lIns="92160" rIns="92160" tIns="46080" bIns="46080">
            <a:noAutofit/>
          </a:bodyPr>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Call the meeting to order</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000000"/>
                </a:solidFill>
                <a:latin typeface="Times New Roman"/>
                <a:ea typeface="MS Gothic"/>
              </a:rPr>
              <a:t>Elect/call for secretary for the meeting</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Reminders of guidelines, policies, attendance</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Agenda review</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Approve telecon minutes</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Review timeline</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Discussion of draft report</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11-19/1789 and 11-19/1989</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Use-case 3.9 – reworked in 11-19/2098</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Filling in Sec. 4 table for use-case 3.10 and 3.11</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New use-case: 11-19/2058r1</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Recommendations – draft report 1442r5 and 1992r1</a:t>
            </a:r>
            <a:endParaRPr b="0" lang="sv-SE" sz="10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Motion to adopt report (tbd)</a:t>
            </a:r>
            <a:endParaRPr b="0" lang="sv-SE" sz="1600" spc="-1" strike="noStrike">
              <a:latin typeface="DejaVu Sans"/>
            </a:endParaRPr>
          </a:p>
          <a:p>
            <a:pPr marL="343080" indent="-34056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AOB</a:t>
            </a:r>
            <a:endParaRPr b="0" lang="sv-SE" sz="1600" spc="-1" strike="noStrike">
              <a:latin typeface="DejaVu Sans"/>
            </a:endParaRPr>
          </a:p>
          <a:p>
            <a:pPr marL="343080" indent="-34056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Adjourn</a:t>
            </a:r>
            <a:endParaRPr b="0" lang="sv-SE" sz="1600" spc="-1" strike="noStrike">
              <a:latin typeface="DejaVu Sans"/>
            </a:endParaRPr>
          </a:p>
        </p:txBody>
      </p:sp>
      <p:sp>
        <p:nvSpPr>
          <p:cNvPr id="272"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356CDCD2-3019-486D-A37B-964E04FE5A1C}"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273"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274"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275" name="CustomShape 5"/>
          <p:cNvSpPr/>
          <p:nvPr/>
        </p:nvSpPr>
        <p:spPr>
          <a:xfrm>
            <a:off x="685800" y="68580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Agenda Items for the Week</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4" name="CustomShape 1"/>
          <p:cNvSpPr/>
          <p:nvPr/>
        </p:nvSpPr>
        <p:spPr>
          <a:xfrm>
            <a:off x="685800" y="1584000"/>
            <a:ext cx="7768440" cy="4749840"/>
          </a:xfrm>
          <a:prstGeom prst="rect">
            <a:avLst/>
          </a:prstGeom>
          <a:noFill/>
          <a:ln w="9360">
            <a:noFill/>
          </a:ln>
        </p:spPr>
        <p:style>
          <a:lnRef idx="0"/>
          <a:fillRef idx="0"/>
          <a:effectRef idx="0"/>
          <a:fontRef idx="minor"/>
        </p:style>
        <p:txBody>
          <a:bodyPr lIns="92160" rIns="92160" tIns="46080" bIns="46080">
            <a:noAutofit/>
          </a:bodyPr>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Call the meeting to order</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Elect/call for secretary for the meeting</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Reminders of guidelines, policies, attendance</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Agenda review</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Approve telecon minutes</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Review timeline</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Discussion of draft report</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11-19/1789 and 11-19/1989</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Use-case 3.9 – ditch it? </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Filling in Sec. 4 table for use-case 3.10 and 3.11</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New use-case: 11-19/2058r0</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Recommendations – draft report 1442r5 and 1992r0</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Motion to adopt report (tbd)</a:t>
            </a:r>
            <a:endParaRPr b="0" lang="sv-SE" sz="1600" spc="-1" strike="noStrike">
              <a:latin typeface="DejaVu Sans"/>
            </a:endParaRPr>
          </a:p>
          <a:p>
            <a:pPr marL="343080" indent="-340560">
              <a:lnSpc>
                <a:spcPct val="100000"/>
              </a:lnSpc>
              <a:spcBef>
                <a:spcPts val="1417"/>
              </a:spcBef>
              <a:buClr>
                <a:srgbClr val="000000"/>
              </a:buClr>
              <a:buFont typeface="StarSymbol"/>
              <a:buAutoNum type="arabicParenR"/>
            </a:pPr>
            <a:r>
              <a:rPr b="1" lang="sv-SE" sz="1600" spc="-1" strike="noStrike">
                <a:solidFill>
                  <a:srgbClr val="000000"/>
                </a:solidFill>
                <a:latin typeface="Times New Roman"/>
                <a:ea typeface="MS Gothic"/>
              </a:rPr>
              <a:t>AOB</a:t>
            </a:r>
            <a:endParaRPr b="0" lang="sv-SE" sz="1600" spc="-1" strike="noStrike">
              <a:latin typeface="DejaVu Sans"/>
            </a:endParaRPr>
          </a:p>
          <a:p>
            <a:pPr marL="343080" indent="-34056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Adjourn</a:t>
            </a:r>
            <a:endParaRPr b="0" lang="sv-SE" sz="1600" spc="-1" strike="noStrike">
              <a:latin typeface="DejaVu Sans"/>
            </a:endParaRPr>
          </a:p>
        </p:txBody>
      </p:sp>
      <p:sp>
        <p:nvSpPr>
          <p:cNvPr id="415"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367E6DF0-E6B7-49E2-B4A7-14C501B1C177}"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416"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417"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Oct 2019</a:t>
            </a:r>
            <a:endParaRPr b="0" lang="sv-SE" sz="1800" spc="-1" strike="noStrike">
              <a:latin typeface="DejaVu Sans"/>
            </a:endParaRPr>
          </a:p>
        </p:txBody>
      </p:sp>
      <p:sp>
        <p:nvSpPr>
          <p:cNvPr id="418" name="CustomShape 5"/>
          <p:cNvSpPr/>
          <p:nvPr/>
        </p:nvSpPr>
        <p:spPr>
          <a:xfrm>
            <a:off x="685800" y="68580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Agenda Items for the Week</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9" name="CustomShape 1"/>
          <p:cNvSpPr/>
          <p:nvPr/>
        </p:nvSpPr>
        <p:spPr>
          <a:xfrm>
            <a:off x="685800" y="1584000"/>
            <a:ext cx="7768440" cy="4749840"/>
          </a:xfrm>
          <a:prstGeom prst="rect">
            <a:avLst/>
          </a:prstGeom>
          <a:noFill/>
          <a:ln w="9360">
            <a:noFill/>
          </a:ln>
        </p:spPr>
        <p:style>
          <a:lnRef idx="0"/>
          <a:fillRef idx="0"/>
          <a:effectRef idx="0"/>
          <a:fontRef idx="minor"/>
        </p:style>
      </p:sp>
      <p:sp>
        <p:nvSpPr>
          <p:cNvPr id="420"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0D57B855-314C-4890-88BF-E5BE6D3DC003}"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421"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422"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423" name="CustomShape 5"/>
          <p:cNvSpPr/>
          <p:nvPr/>
        </p:nvSpPr>
        <p:spPr>
          <a:xfrm>
            <a:off x="685800" y="68580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Any other business?</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4" name="CustomShape 1"/>
          <p:cNvSpPr/>
          <p:nvPr/>
        </p:nvSpPr>
        <p:spPr>
          <a:xfrm>
            <a:off x="685800" y="1584000"/>
            <a:ext cx="7768440" cy="4749840"/>
          </a:xfrm>
          <a:prstGeom prst="rect">
            <a:avLst/>
          </a:prstGeom>
          <a:noFill/>
          <a:ln w="9360">
            <a:noFill/>
          </a:ln>
        </p:spPr>
        <p:style>
          <a:lnRef idx="0"/>
          <a:fillRef idx="0"/>
          <a:effectRef idx="0"/>
          <a:fontRef idx="minor"/>
        </p:style>
        <p:txBody>
          <a:bodyPr lIns="92160" rIns="92160" tIns="46080" bIns="46080">
            <a:noAutofit/>
          </a:bodyPr>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Call the meeting to order</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Elect/call for secretary for the meeting</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Reminders of guidelines, policies, attendance</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Agenda review</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Approve telecon minutes</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Review timeline</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Discussion of draft report</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11-19/1789 and 11-19/1989</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Use-case 3.9 – ditch it? </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Filling in Sec. 4 table for use-case 3.10 and 3.11</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New use-case: 11-19/2058r0</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600" spc="-1" strike="noStrike">
                <a:solidFill>
                  <a:srgbClr val="696969"/>
                </a:solidFill>
                <a:latin typeface="Times New Roman"/>
                <a:ea typeface="MS Gothic"/>
              </a:rPr>
              <a:t>Recommendations – draft report 1442r5 and 1992r0</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Motion to adopt report (tbd)</a:t>
            </a:r>
            <a:endParaRPr b="0" lang="sv-SE" sz="1600" spc="-1" strike="noStrike">
              <a:latin typeface="DejaVu Sans"/>
            </a:endParaRPr>
          </a:p>
          <a:p>
            <a:pPr marL="343080" indent="-34056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AOB</a:t>
            </a:r>
            <a:endParaRPr b="0" lang="sv-SE" sz="1600" spc="-1" strike="noStrike">
              <a:latin typeface="DejaVu Sans"/>
            </a:endParaRPr>
          </a:p>
          <a:p>
            <a:pPr marL="343080" indent="-340560">
              <a:lnSpc>
                <a:spcPct val="100000"/>
              </a:lnSpc>
              <a:spcBef>
                <a:spcPts val="1417"/>
              </a:spcBef>
              <a:buClr>
                <a:srgbClr val="000000"/>
              </a:buClr>
              <a:buFont typeface="StarSymbol"/>
              <a:buAutoNum type="arabicParenR"/>
            </a:pPr>
            <a:r>
              <a:rPr b="1" lang="sv-SE" sz="1600" spc="-1" strike="noStrike">
                <a:solidFill>
                  <a:srgbClr val="000000"/>
                </a:solidFill>
                <a:latin typeface="Times New Roman"/>
                <a:ea typeface="MS Gothic"/>
              </a:rPr>
              <a:t>Adjourn</a:t>
            </a:r>
            <a:endParaRPr b="0" lang="sv-SE" sz="1600" spc="-1" strike="noStrike">
              <a:latin typeface="DejaVu Sans"/>
            </a:endParaRPr>
          </a:p>
        </p:txBody>
      </p:sp>
      <p:sp>
        <p:nvSpPr>
          <p:cNvPr id="425"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F76501BE-B2EA-4675-BBB8-70CE6D1F31F9}"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426"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427"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428" name="CustomShape 5"/>
          <p:cNvSpPr/>
          <p:nvPr/>
        </p:nvSpPr>
        <p:spPr>
          <a:xfrm>
            <a:off x="685800" y="68580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Agenda Items for the Week</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9" name="CustomShape 1"/>
          <p:cNvSpPr/>
          <p:nvPr/>
        </p:nvSpPr>
        <p:spPr>
          <a:xfrm>
            <a:off x="685800" y="1584000"/>
            <a:ext cx="7768440" cy="4749840"/>
          </a:xfrm>
          <a:prstGeom prst="rect">
            <a:avLst/>
          </a:prstGeom>
          <a:noFill/>
          <a:ln w="9360">
            <a:noFill/>
          </a:ln>
        </p:spPr>
        <p:style>
          <a:lnRef idx="0"/>
          <a:fillRef idx="0"/>
          <a:effectRef idx="0"/>
          <a:fontRef idx="minor"/>
        </p:style>
      </p:sp>
      <p:sp>
        <p:nvSpPr>
          <p:cNvPr id="430"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14E0A412-4320-4600-B49D-A51653B702E5}"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431"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432"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433" name="CustomShape 5"/>
          <p:cNvSpPr/>
          <p:nvPr/>
        </p:nvSpPr>
        <p:spPr>
          <a:xfrm>
            <a:off x="685800" y="68580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Adjourned</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6" name="CustomShape 1"/>
          <p:cNvSpPr/>
          <p:nvPr/>
        </p:nvSpPr>
        <p:spPr>
          <a:xfrm>
            <a:off x="457200" y="3568680"/>
            <a:ext cx="8228520" cy="487800"/>
          </a:xfrm>
          <a:prstGeom prst="rect">
            <a:avLst/>
          </a:prstGeom>
          <a:noFill/>
          <a:ln>
            <a:noFill/>
          </a:ln>
        </p:spPr>
        <p:style>
          <a:lnRef idx="0"/>
          <a:fillRef idx="0"/>
          <a:effectRef idx="0"/>
          <a:fontRef idx="minor"/>
        </p:style>
        <p:txBody>
          <a:bodyPr lIns="0" rIns="0" tIns="0" bIns="0" anchor="ctr">
            <a:spAutoFit/>
          </a:bodyPr>
          <a:p>
            <a:pPr algn="ctr">
              <a:lnSpc>
                <a:spcPct val="100000"/>
              </a:lnSpc>
            </a:pPr>
            <a:r>
              <a:rPr b="0" lang="sv-SE" sz="3200" spc="-1" strike="noStrike">
                <a:solidFill>
                  <a:srgbClr val="000000"/>
                </a:solidFill>
                <a:latin typeface="DejaVu Sans"/>
                <a:ea typeface="DejaVu Sans"/>
              </a:rPr>
              <a:t>Call for secretary</a:t>
            </a:r>
            <a:endParaRPr b="0" lang="sv-SE" sz="3200" spc="-1" strike="noStrike">
              <a:latin typeface="DejaVu Sans"/>
            </a:endParaRPr>
          </a:p>
        </p:txBody>
      </p:sp>
      <p:sp>
        <p:nvSpPr>
          <p:cNvPr id="277" name="TextShape 2"/>
          <p:cNvSpPr txBox="1"/>
          <p:nvPr/>
        </p:nvSpPr>
        <p:spPr>
          <a:xfrm>
            <a:off x="648000" y="328680"/>
            <a:ext cx="1076760" cy="319320"/>
          </a:xfrm>
          <a:prstGeom prst="rect">
            <a:avLst/>
          </a:prstGeom>
          <a:noFill/>
          <a:ln>
            <a:noFill/>
          </a:ln>
        </p:spPr>
        <p:txBody>
          <a:bodyPr lIns="90000" rIns="90000" tIns="45000" bIns="45000">
            <a:spAutoFit/>
          </a:bodyPr>
          <a:p>
            <a:r>
              <a:rPr b="1" lang="sv-SE" sz="1800" spc="-1" strike="noStrike">
                <a:solidFill>
                  <a:srgbClr val="000000"/>
                </a:solidFill>
                <a:latin typeface="Times New Roman"/>
                <a:ea typeface="MS Gothic"/>
              </a:rPr>
              <a:t>Nov 2019</a:t>
            </a:r>
            <a:endParaRPr b="0" lang="sv-SE" sz="1800" spc="-1" strike="noStrike">
              <a:latin typeface="DejaVu Sans"/>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8" name="CustomShape 1"/>
          <p:cNvSpPr/>
          <p:nvPr/>
        </p:nvSpPr>
        <p:spPr>
          <a:xfrm>
            <a:off x="685800" y="1584000"/>
            <a:ext cx="7768440" cy="4749840"/>
          </a:xfrm>
          <a:prstGeom prst="rect">
            <a:avLst/>
          </a:prstGeom>
          <a:noFill/>
          <a:ln w="9360">
            <a:noFill/>
          </a:ln>
        </p:spPr>
        <p:style>
          <a:lnRef idx="0"/>
          <a:fillRef idx="0"/>
          <a:effectRef idx="0"/>
          <a:fontRef idx="minor"/>
        </p:style>
        <p:txBody>
          <a:bodyPr lIns="92160" rIns="92160" tIns="46080" bIns="46080">
            <a:noAutofit/>
          </a:bodyPr>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Call the meeting to order</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Elect/call for secretary for the meeting</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000000"/>
                </a:solidFill>
                <a:latin typeface="Times New Roman"/>
                <a:ea typeface="MS Gothic"/>
              </a:rPr>
              <a:t>Reminders of guidelines, policies, attendance</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Agenda review</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Approve telecon minutes</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Review timeline</a:t>
            </a:r>
            <a:endParaRPr b="0" lang="sv-SE" sz="16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Discussion of draft report</a:t>
            </a:r>
            <a:endParaRPr b="0" lang="sv-SE" sz="16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11-19/1789 and 11-19/1989</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Use-case 3.9 – reworked in 11-19/2098 </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Filling in Sec. 4 table for use-case 3.10 and 3.11</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New use-case: 11-19/2058r1</a:t>
            </a:r>
            <a:endParaRPr b="0" lang="sv-SE" sz="1000" spc="-1" strike="noStrike">
              <a:latin typeface="DejaVu Sans"/>
            </a:endParaRPr>
          </a:p>
          <a:p>
            <a:pPr lvl="1" marL="432000" indent="-216000">
              <a:lnSpc>
                <a:spcPct val="100000"/>
              </a:lnSpc>
              <a:spcBef>
                <a:spcPts val="601"/>
              </a:spcBef>
              <a:buClr>
                <a:srgbClr val="000000"/>
              </a:buClr>
              <a:buSzPct val="45000"/>
              <a:buFont typeface="Wingdings" charset="2"/>
              <a:buChar char=""/>
            </a:pPr>
            <a:r>
              <a:rPr b="1" lang="sv-SE" sz="1000" spc="-1" strike="noStrike">
                <a:solidFill>
                  <a:srgbClr val="696969"/>
                </a:solidFill>
                <a:latin typeface="Times New Roman"/>
                <a:ea typeface="MS Gothic"/>
              </a:rPr>
              <a:t>Recommendations – draft report 1442r5 and 1992r1</a:t>
            </a:r>
            <a:endParaRPr b="0" lang="sv-SE" sz="1000" spc="-1" strike="noStrike">
              <a:latin typeface="DejaVu Sans"/>
            </a:endParaRPr>
          </a:p>
          <a:p>
            <a:pPr marL="343080" indent="-340560">
              <a:lnSpc>
                <a:spcPct val="100000"/>
              </a:lnSpc>
              <a:spcBef>
                <a:spcPts val="601"/>
              </a:spcBef>
              <a:buClr>
                <a:srgbClr val="000000"/>
              </a:buClr>
              <a:buFont typeface="StarSymbol"/>
              <a:buAutoNum type="arabicParenR"/>
            </a:pPr>
            <a:r>
              <a:rPr b="1" lang="sv-SE" sz="1600" spc="-1" strike="noStrike">
                <a:solidFill>
                  <a:srgbClr val="696969"/>
                </a:solidFill>
                <a:latin typeface="Times New Roman"/>
                <a:ea typeface="MS Gothic"/>
              </a:rPr>
              <a:t>Motion to adopt report (tbd)</a:t>
            </a:r>
            <a:endParaRPr b="0" lang="sv-SE" sz="1600" spc="-1" strike="noStrike">
              <a:latin typeface="DejaVu Sans"/>
            </a:endParaRPr>
          </a:p>
          <a:p>
            <a:pPr marL="343080" indent="-34056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AOB</a:t>
            </a:r>
            <a:endParaRPr b="0" lang="sv-SE" sz="1600" spc="-1" strike="noStrike">
              <a:latin typeface="DejaVu Sans"/>
            </a:endParaRPr>
          </a:p>
          <a:p>
            <a:pPr marL="343080" indent="-340560">
              <a:lnSpc>
                <a:spcPct val="100000"/>
              </a:lnSpc>
              <a:spcBef>
                <a:spcPts val="1417"/>
              </a:spcBef>
              <a:buClr>
                <a:srgbClr val="000000"/>
              </a:buClr>
              <a:buFont typeface="StarSymbol"/>
              <a:buAutoNum type="arabicParenR"/>
            </a:pPr>
            <a:r>
              <a:rPr b="1" lang="sv-SE" sz="1600" spc="-1" strike="noStrike">
                <a:solidFill>
                  <a:srgbClr val="696969"/>
                </a:solidFill>
                <a:latin typeface="Times New Roman"/>
                <a:ea typeface="MS Gothic"/>
              </a:rPr>
              <a:t>Adjourn</a:t>
            </a:r>
            <a:endParaRPr b="0" lang="sv-SE" sz="1600" spc="-1" strike="noStrike">
              <a:latin typeface="DejaVu Sans"/>
            </a:endParaRPr>
          </a:p>
        </p:txBody>
      </p:sp>
      <p:sp>
        <p:nvSpPr>
          <p:cNvPr id="279"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0432FF9A-6CB2-4836-96DA-3B408360BCA0}"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280"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281"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282" name="CustomShape 5"/>
          <p:cNvSpPr/>
          <p:nvPr/>
        </p:nvSpPr>
        <p:spPr>
          <a:xfrm>
            <a:off x="685800" y="68580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3200" spc="-1" strike="noStrike">
                <a:solidFill>
                  <a:srgbClr val="000000"/>
                </a:solidFill>
                <a:latin typeface="Times New Roman"/>
                <a:ea typeface="MS Gothic"/>
              </a:rPr>
              <a:t>Agenda Items for the Week</a:t>
            </a:r>
            <a:endParaRPr b="0" lang="sv-SE" sz="3200" spc="-1" strike="noStrike">
              <a:latin typeface="DejaVu Sans"/>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3" name="CustomShape 1"/>
          <p:cNvSpPr/>
          <p:nvPr/>
        </p:nvSpPr>
        <p:spPr>
          <a:xfrm>
            <a:off x="685800" y="1584000"/>
            <a:ext cx="7768440" cy="4749840"/>
          </a:xfrm>
          <a:prstGeom prst="rect">
            <a:avLst/>
          </a:prstGeom>
          <a:noFill/>
          <a:ln w="9360">
            <a:noFill/>
          </a:ln>
        </p:spPr>
        <p:style>
          <a:lnRef idx="0"/>
          <a:fillRef idx="0"/>
          <a:effectRef idx="0"/>
          <a:fontRef idx="minor"/>
        </p:style>
      </p:sp>
      <p:sp>
        <p:nvSpPr>
          <p:cNvPr id="284"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3E709891-4116-457D-B570-024839206596}"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285"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286"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287" name="CustomShape 5"/>
          <p:cNvSpPr/>
          <p:nvPr/>
        </p:nvSpPr>
        <p:spPr>
          <a:xfrm>
            <a:off x="685800" y="68580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2600" spc="-1" strike="noStrike">
                <a:solidFill>
                  <a:srgbClr val="000000"/>
                </a:solidFill>
                <a:latin typeface="Times New Roman"/>
                <a:ea typeface="MS Gothic"/>
              </a:rPr>
              <a:t>Participant behavior in IEEE-SA activities is guided</a:t>
            </a:r>
            <a:br/>
            <a:r>
              <a:rPr b="1" lang="sv-SE" sz="2600" spc="-1" strike="noStrike">
                <a:solidFill>
                  <a:srgbClr val="000000"/>
                </a:solidFill>
                <a:latin typeface="Times New Roman"/>
                <a:ea typeface="MS Gothic"/>
              </a:rPr>
              <a:t>by the IEEE Codes of Ethics &amp; Conduct</a:t>
            </a:r>
            <a:endParaRPr b="0" lang="sv-SE" sz="2600" spc="-1" strike="noStrike">
              <a:latin typeface="DejaVu Sans"/>
            </a:endParaRPr>
          </a:p>
        </p:txBody>
      </p:sp>
      <p:sp>
        <p:nvSpPr>
          <p:cNvPr id="288" name="TextShape 6"/>
          <p:cNvSpPr txBox="1"/>
          <p:nvPr/>
        </p:nvSpPr>
        <p:spPr>
          <a:xfrm>
            <a:off x="457200" y="2240280"/>
            <a:ext cx="8229240" cy="3515040"/>
          </a:xfrm>
          <a:prstGeom prst="rect">
            <a:avLst/>
          </a:prstGeom>
          <a:noFill/>
          <a:ln>
            <a:noFill/>
          </a:ln>
        </p:spPr>
        <p:txBody>
          <a:bodyPr lIns="0" rIns="0" tIns="0" bIns="0" anchor="ctr">
            <a:spAutoFit/>
          </a:bodyPr>
          <a:p>
            <a:pPr>
              <a:lnSpc>
                <a:spcPct val="100000"/>
              </a:lnSpc>
              <a:spcBef>
                <a:spcPts val="601"/>
              </a:spcBef>
            </a:pPr>
            <a:r>
              <a:rPr b="1" lang="sv-SE" sz="1600" spc="-1" strike="noStrike">
                <a:solidFill>
                  <a:srgbClr val="000000"/>
                </a:solidFill>
                <a:latin typeface="DejaVu Sans"/>
                <a:ea typeface="MS Gothic"/>
              </a:rPr>
              <a:t>All participants in IEEE-SA activities are expected to adhere to the core principles underlying the:</a:t>
            </a:r>
            <a:endParaRPr b="0" lang="sv-SE" sz="1600" spc="-1" strike="noStrike">
              <a:latin typeface="DejaVu Sans"/>
            </a:endParaRPr>
          </a:p>
          <a:p>
            <a:pPr>
              <a:lnSpc>
                <a:spcPct val="100000"/>
              </a:lnSpc>
              <a:spcBef>
                <a:spcPts val="499"/>
              </a:spcBef>
            </a:pPr>
            <a:r>
              <a:rPr b="0" lang="sv-SE" sz="1600" spc="-1" strike="noStrike" u="sng">
                <a:solidFill>
                  <a:srgbClr val="0070c0"/>
                </a:solidFill>
                <a:uFillTx/>
                <a:latin typeface="DejaVu Sans"/>
                <a:ea typeface="MS Gothic"/>
                <a:hlinkClick r:id="rId1"/>
              </a:rPr>
              <a:t>IEEE </a:t>
            </a:r>
            <a:r>
              <a:rPr b="0" lang="sv-SE" sz="1600" spc="-1" strike="noStrike" u="sng">
                <a:solidFill>
                  <a:srgbClr val="0070c0"/>
                </a:solidFill>
                <a:uFillTx/>
                <a:latin typeface="DejaVu Sans"/>
                <a:ea typeface="MS Gothic"/>
                <a:hlinkClick r:id="rId2"/>
              </a:rPr>
              <a:t>Code of </a:t>
            </a:r>
            <a:r>
              <a:rPr b="0" lang="sv-SE" sz="1600" spc="-1" strike="noStrike" u="sng">
                <a:solidFill>
                  <a:srgbClr val="0070c0"/>
                </a:solidFill>
                <a:uFillTx/>
                <a:latin typeface="DejaVu Sans"/>
                <a:ea typeface="MS Gothic"/>
                <a:hlinkClick r:id="rId3"/>
              </a:rPr>
              <a:t>Ethics</a:t>
            </a:r>
            <a:endParaRPr b="0" lang="sv-SE" sz="1600" spc="-1" strike="noStrike">
              <a:latin typeface="DejaVu Sans"/>
            </a:endParaRPr>
          </a:p>
          <a:p>
            <a:pPr>
              <a:lnSpc>
                <a:spcPct val="100000"/>
              </a:lnSpc>
              <a:spcBef>
                <a:spcPts val="499"/>
              </a:spcBef>
            </a:pPr>
            <a:r>
              <a:rPr b="0" lang="sv-SE" sz="1600" spc="-1" strike="noStrike" u="sng">
                <a:solidFill>
                  <a:srgbClr val="0070c0"/>
                </a:solidFill>
                <a:uFillTx/>
                <a:latin typeface="DejaVu Sans"/>
                <a:ea typeface="MS Gothic"/>
                <a:hlinkClick r:id="rId4"/>
              </a:rPr>
              <a:t>IEEE </a:t>
            </a:r>
            <a:r>
              <a:rPr b="0" lang="sv-SE" sz="1600" spc="-1" strike="noStrike" u="sng">
                <a:solidFill>
                  <a:srgbClr val="0070c0"/>
                </a:solidFill>
                <a:uFillTx/>
                <a:latin typeface="DejaVu Sans"/>
                <a:ea typeface="MS Gothic"/>
                <a:hlinkClick r:id="rId5"/>
              </a:rPr>
              <a:t>Code of Conduct</a:t>
            </a:r>
            <a:endParaRPr b="0" lang="sv-SE" sz="1600" spc="-1" strike="noStrike">
              <a:latin typeface="DejaVu Sans"/>
            </a:endParaRPr>
          </a:p>
          <a:p>
            <a:pPr>
              <a:lnSpc>
                <a:spcPct val="100000"/>
              </a:lnSpc>
              <a:spcBef>
                <a:spcPts val="601"/>
              </a:spcBef>
            </a:pPr>
            <a:r>
              <a:rPr b="1" lang="sv-SE" sz="1600" spc="-1" strike="noStrike">
                <a:solidFill>
                  <a:srgbClr val="000000"/>
                </a:solidFill>
                <a:latin typeface="DejaVu Sans"/>
                <a:ea typeface="MS Gothic"/>
              </a:rPr>
              <a:t>The core principles of the IEEE Codes of Ethics &amp; Conduct are to:</a:t>
            </a:r>
            <a:endParaRPr b="0" lang="sv-SE" sz="1600" spc="-1" strike="noStrike">
              <a:latin typeface="DejaVu Sans"/>
            </a:endParaRPr>
          </a:p>
          <a:p>
            <a:pPr>
              <a:lnSpc>
                <a:spcPct val="100000"/>
              </a:lnSpc>
              <a:spcBef>
                <a:spcPts val="499"/>
              </a:spcBef>
            </a:pPr>
            <a:r>
              <a:rPr b="0" i="1" lang="sv-SE" sz="1600" spc="-1" strike="noStrike">
                <a:solidFill>
                  <a:srgbClr val="000000"/>
                </a:solidFill>
                <a:latin typeface="DejaVu Sans"/>
                <a:ea typeface="MS Gothic"/>
              </a:rPr>
              <a:t>Uphold the highest standards of integrity, responsible behavior, and ethical and professional conduct</a:t>
            </a:r>
            <a:endParaRPr b="0" lang="sv-SE" sz="1600" spc="-1" strike="noStrike">
              <a:latin typeface="DejaVu Sans"/>
            </a:endParaRPr>
          </a:p>
          <a:p>
            <a:pPr>
              <a:lnSpc>
                <a:spcPct val="100000"/>
              </a:lnSpc>
              <a:spcBef>
                <a:spcPts val="499"/>
              </a:spcBef>
            </a:pPr>
            <a:r>
              <a:rPr b="0" i="1" lang="sv-SE" sz="1600" spc="-1" strike="noStrike">
                <a:solidFill>
                  <a:srgbClr val="000000"/>
                </a:solidFill>
                <a:latin typeface="DejaVu Sans"/>
                <a:ea typeface="MS Gothic"/>
              </a:rPr>
              <a:t>Treat people fairly and with respect, to not engage in harassment, discrimination, or retaliation, and to protect people's privacy.</a:t>
            </a:r>
            <a:endParaRPr b="0" lang="sv-SE" sz="1600" spc="-1" strike="noStrike">
              <a:latin typeface="DejaVu Sans"/>
            </a:endParaRPr>
          </a:p>
          <a:p>
            <a:pPr>
              <a:lnSpc>
                <a:spcPct val="100000"/>
              </a:lnSpc>
              <a:spcBef>
                <a:spcPts val="499"/>
              </a:spcBef>
            </a:pPr>
            <a:r>
              <a:rPr b="0" i="1" lang="sv-SE" sz="1600" spc="-1" strike="noStrike">
                <a:solidFill>
                  <a:srgbClr val="000000"/>
                </a:solidFill>
                <a:latin typeface="DejaVu Sans"/>
                <a:ea typeface="MS Gothic"/>
              </a:rPr>
              <a:t>Avoid injuring others, their property, reputation, or employment by false or malicious action</a:t>
            </a:r>
            <a:endParaRPr b="0" lang="sv-SE" sz="1600" spc="-1" strike="noStrike">
              <a:latin typeface="DejaVu Sans"/>
            </a:endParaRPr>
          </a:p>
          <a:p>
            <a:pPr>
              <a:lnSpc>
                <a:spcPct val="100000"/>
              </a:lnSpc>
              <a:spcBef>
                <a:spcPts val="601"/>
              </a:spcBef>
            </a:pPr>
            <a:r>
              <a:rPr b="1" lang="sv-SE" sz="1600" spc="-1" strike="noStrike">
                <a:solidFill>
                  <a:srgbClr val="000000"/>
                </a:solidFill>
                <a:latin typeface="DejaVu Sans"/>
                <a:ea typeface="MS Gothic"/>
              </a:rPr>
              <a:t>The most recent versions of these Codes are available at</a:t>
            </a:r>
            <a:endParaRPr b="0" lang="sv-SE" sz="1600" spc="-1" strike="noStrike">
              <a:latin typeface="DejaVu Sans"/>
            </a:endParaRPr>
          </a:p>
          <a:p>
            <a:pPr algn="ctr"/>
            <a:r>
              <a:rPr b="0" lang="sv-SE" sz="1800" spc="-1" strike="noStrike" u="sng">
                <a:solidFill>
                  <a:srgbClr val="0070c0"/>
                </a:solidFill>
                <a:uFillTx/>
                <a:latin typeface="Times New Roman"/>
                <a:ea typeface="MS Gothic"/>
                <a:hlinkClick r:id="rId6"/>
              </a:rPr>
              <a:t>http://www.ieee.org/about/corporate/governance</a:t>
            </a:r>
            <a:endParaRPr b="0" lang="sv-SE" sz="1800" spc="-1" strike="noStrike">
              <a:latin typeface="DejaVu Sans"/>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9" name="CustomShape 1"/>
          <p:cNvSpPr/>
          <p:nvPr/>
        </p:nvSpPr>
        <p:spPr>
          <a:xfrm>
            <a:off x="685800" y="1584000"/>
            <a:ext cx="7768440" cy="4749840"/>
          </a:xfrm>
          <a:prstGeom prst="rect">
            <a:avLst/>
          </a:prstGeom>
          <a:noFill/>
          <a:ln w="9360">
            <a:noFill/>
          </a:ln>
        </p:spPr>
        <p:style>
          <a:lnRef idx="0"/>
          <a:fillRef idx="0"/>
          <a:effectRef idx="0"/>
          <a:fontRef idx="minor"/>
        </p:style>
      </p:sp>
      <p:sp>
        <p:nvSpPr>
          <p:cNvPr id="290"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2C675B55-A744-49F0-9D30-05D18F049325}"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291"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292"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293" name="CustomShape 5"/>
          <p:cNvSpPr/>
          <p:nvPr/>
        </p:nvSpPr>
        <p:spPr>
          <a:xfrm>
            <a:off x="685800" y="68580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2600" spc="-1" strike="noStrike">
                <a:solidFill>
                  <a:srgbClr val="000000"/>
                </a:solidFill>
                <a:latin typeface="Times New Roman"/>
                <a:ea typeface="MS Gothic"/>
              </a:rPr>
              <a:t>IEEE 802 Ground Rules</a:t>
            </a:r>
            <a:endParaRPr b="0" lang="sv-SE" sz="2600" spc="-1" strike="noStrike">
              <a:latin typeface="DejaVu Sans"/>
            </a:endParaRPr>
          </a:p>
        </p:txBody>
      </p:sp>
      <p:sp>
        <p:nvSpPr>
          <p:cNvPr id="294" name="TextShape 6"/>
          <p:cNvSpPr txBox="1"/>
          <p:nvPr/>
        </p:nvSpPr>
        <p:spPr>
          <a:xfrm>
            <a:off x="457200" y="2376000"/>
            <a:ext cx="8229240" cy="3243240"/>
          </a:xfrm>
          <a:prstGeom prst="rect">
            <a:avLst/>
          </a:prstGeom>
          <a:noFill/>
          <a:ln>
            <a:noFill/>
          </a:ln>
        </p:spPr>
        <p:txBody>
          <a:bodyPr lIns="0" rIns="0" tIns="0" bIns="0" anchor="ctr">
            <a:spAutoFit/>
          </a:bodyPr>
          <a:p>
            <a:pPr marL="216000" indent="-216000">
              <a:lnSpc>
                <a:spcPct val="100000"/>
              </a:lnSpc>
              <a:spcBef>
                <a:spcPts val="601"/>
              </a:spcBef>
              <a:buClr>
                <a:srgbClr val="000000"/>
              </a:buClr>
              <a:buSzPct val="45000"/>
              <a:buFont typeface="Wingdings" charset="2"/>
              <a:buChar char=""/>
            </a:pPr>
            <a:r>
              <a:rPr b="1" lang="sv-SE" sz="1600" spc="-1" strike="noStrike">
                <a:solidFill>
                  <a:srgbClr val="000000"/>
                </a:solidFill>
                <a:latin typeface="DejaVu Sans"/>
                <a:ea typeface="MS Gothic"/>
              </a:rPr>
              <a:t>Respect … give it, get it</a:t>
            </a:r>
            <a:endParaRPr b="0" lang="sv-SE" sz="1600" spc="-1" strike="noStrike">
              <a:latin typeface="DejaVu Sans"/>
            </a:endParaRPr>
          </a:p>
          <a:p>
            <a:pPr marL="216000" indent="-216000">
              <a:lnSpc>
                <a:spcPct val="100000"/>
              </a:lnSpc>
              <a:spcBef>
                <a:spcPts val="601"/>
              </a:spcBef>
              <a:buClr>
                <a:srgbClr val="000000"/>
              </a:buClr>
              <a:buSzPct val="45000"/>
              <a:buFont typeface="Wingdings" charset="2"/>
              <a:buChar char=""/>
            </a:pPr>
            <a:r>
              <a:rPr b="1" lang="sv-SE" sz="1600" spc="-1" strike="noStrike">
                <a:solidFill>
                  <a:srgbClr val="000000"/>
                </a:solidFill>
                <a:latin typeface="DejaVu Sans"/>
                <a:ea typeface="MS Gothic"/>
              </a:rPr>
              <a:t>NO product pitches</a:t>
            </a:r>
            <a:endParaRPr b="0" lang="sv-SE" sz="1600" spc="-1" strike="noStrike">
              <a:latin typeface="DejaVu Sans"/>
            </a:endParaRPr>
          </a:p>
          <a:p>
            <a:pPr marL="216000" indent="-216000">
              <a:lnSpc>
                <a:spcPct val="100000"/>
              </a:lnSpc>
              <a:spcBef>
                <a:spcPts val="601"/>
              </a:spcBef>
              <a:buClr>
                <a:srgbClr val="000000"/>
              </a:buClr>
              <a:buSzPct val="45000"/>
              <a:buFont typeface="Wingdings" charset="2"/>
              <a:buChar char=""/>
            </a:pPr>
            <a:r>
              <a:rPr b="1" lang="sv-SE" sz="1600" spc="-1" strike="noStrike">
                <a:solidFill>
                  <a:srgbClr val="000000"/>
                </a:solidFill>
                <a:latin typeface="DejaVu Sans"/>
                <a:ea typeface="MS Gothic"/>
              </a:rPr>
              <a:t>NO corporate pitches</a:t>
            </a:r>
            <a:endParaRPr b="0" lang="sv-SE" sz="1600" spc="-1" strike="noStrike">
              <a:latin typeface="DejaVu Sans"/>
            </a:endParaRPr>
          </a:p>
          <a:p>
            <a:pPr marL="216000" indent="-216000">
              <a:lnSpc>
                <a:spcPct val="100000"/>
              </a:lnSpc>
              <a:spcBef>
                <a:spcPts val="601"/>
              </a:spcBef>
              <a:buClr>
                <a:srgbClr val="000000"/>
              </a:buClr>
              <a:buSzPct val="45000"/>
              <a:buFont typeface="Wingdings" charset="2"/>
              <a:buChar char=""/>
            </a:pPr>
            <a:r>
              <a:rPr b="1" lang="sv-SE" sz="1600" spc="-1" strike="noStrike">
                <a:solidFill>
                  <a:srgbClr val="000000"/>
                </a:solidFill>
                <a:latin typeface="DejaVu Sans"/>
                <a:ea typeface="MS Gothic"/>
              </a:rPr>
              <a:t>NO prices</a:t>
            </a:r>
            <a:endParaRPr b="0" lang="sv-SE" sz="1600" spc="-1" strike="noStrike">
              <a:latin typeface="DejaVu Sans"/>
            </a:endParaRPr>
          </a:p>
          <a:p>
            <a:pPr marL="216000" indent="-216000">
              <a:lnSpc>
                <a:spcPct val="100000"/>
              </a:lnSpc>
              <a:spcBef>
                <a:spcPts val="601"/>
              </a:spcBef>
              <a:buClr>
                <a:srgbClr val="000000"/>
              </a:buClr>
              <a:buSzPct val="45000"/>
              <a:buFont typeface="Wingdings" charset="2"/>
              <a:buChar char=""/>
            </a:pPr>
            <a:r>
              <a:rPr b="1" lang="sv-SE" sz="1600" spc="-1" strike="noStrike">
                <a:solidFill>
                  <a:srgbClr val="000000"/>
                </a:solidFill>
                <a:latin typeface="DejaVu Sans"/>
                <a:ea typeface="MS Gothic"/>
              </a:rPr>
              <a:t>NO restrictive notices – (no confidentially notices in email)</a:t>
            </a:r>
            <a:endParaRPr b="0" lang="sv-SE" sz="1600" spc="-1" strike="noStrike">
              <a:latin typeface="DejaVu Sans"/>
            </a:endParaRPr>
          </a:p>
          <a:p>
            <a:pPr marL="216000" indent="-216000">
              <a:lnSpc>
                <a:spcPct val="100000"/>
              </a:lnSpc>
              <a:spcBef>
                <a:spcPts val="601"/>
              </a:spcBef>
              <a:buClr>
                <a:srgbClr val="000000"/>
              </a:buClr>
              <a:buSzPct val="45000"/>
              <a:buFont typeface="Wingdings" charset="2"/>
              <a:buChar char=""/>
            </a:pPr>
            <a:r>
              <a:rPr b="1" lang="sv-SE" sz="1600" spc="-1" strike="noStrike">
                <a:solidFill>
                  <a:srgbClr val="000000"/>
                </a:solidFill>
                <a:latin typeface="DejaVu Sans"/>
                <a:ea typeface="MS Gothic"/>
              </a:rPr>
              <a:t>Presentations must be openly available</a:t>
            </a:r>
            <a:endParaRPr b="0" lang="sv-SE" sz="1600" spc="-1" strike="noStrike">
              <a:latin typeface="DejaVu Sans"/>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5" name="CustomShape 1"/>
          <p:cNvSpPr/>
          <p:nvPr/>
        </p:nvSpPr>
        <p:spPr>
          <a:xfrm>
            <a:off x="685800" y="1584000"/>
            <a:ext cx="7768440" cy="4749840"/>
          </a:xfrm>
          <a:prstGeom prst="rect">
            <a:avLst/>
          </a:prstGeom>
          <a:noFill/>
          <a:ln w="9360">
            <a:noFill/>
          </a:ln>
        </p:spPr>
        <p:style>
          <a:lnRef idx="0"/>
          <a:fillRef idx="0"/>
          <a:effectRef idx="0"/>
          <a:fontRef idx="minor"/>
        </p:style>
      </p:sp>
      <p:sp>
        <p:nvSpPr>
          <p:cNvPr id="296"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37D121EB-8956-41CC-8F40-2427DEA0D9E9}"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297"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298"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299" name="CustomShape 5"/>
          <p:cNvSpPr/>
          <p:nvPr/>
        </p:nvSpPr>
        <p:spPr>
          <a:xfrm>
            <a:off x="685800" y="68580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2600" spc="-1" strike="noStrike">
                <a:solidFill>
                  <a:srgbClr val="000000"/>
                </a:solidFill>
                <a:latin typeface="Times New Roman"/>
                <a:ea typeface="MS Gothic"/>
              </a:rPr>
              <a:t>Meeting etiquette</a:t>
            </a:r>
            <a:endParaRPr b="0" lang="sv-SE" sz="2600" spc="-1" strike="noStrike">
              <a:latin typeface="DejaVu Sans"/>
            </a:endParaRPr>
          </a:p>
        </p:txBody>
      </p:sp>
      <p:sp>
        <p:nvSpPr>
          <p:cNvPr id="300" name="TextShape 6"/>
          <p:cNvSpPr txBox="1"/>
          <p:nvPr/>
        </p:nvSpPr>
        <p:spPr>
          <a:xfrm>
            <a:off x="457200" y="2376000"/>
            <a:ext cx="8229240" cy="3243240"/>
          </a:xfrm>
          <a:prstGeom prst="rect">
            <a:avLst/>
          </a:prstGeom>
          <a:noFill/>
          <a:ln>
            <a:noFill/>
          </a:ln>
        </p:spPr>
        <p:txBody>
          <a:bodyPr lIns="0" rIns="0" tIns="0" bIns="0" anchor="ctr">
            <a:spAutoFit/>
          </a:bodyPr>
          <a:p>
            <a:pPr marL="216000" indent="-216000">
              <a:lnSpc>
                <a:spcPct val="90000"/>
              </a:lnSpc>
              <a:spcBef>
                <a:spcPts val="697"/>
              </a:spcBef>
              <a:buClr>
                <a:srgbClr val="000000"/>
              </a:buClr>
              <a:buSzPct val="45000"/>
              <a:buFont typeface="Wingdings" charset="2"/>
              <a:buChar char=""/>
            </a:pPr>
            <a:r>
              <a:rPr b="0" lang="sv-SE" sz="1600" spc="-1" strike="noStrike">
                <a:solidFill>
                  <a:srgbClr val="000000"/>
                </a:solidFill>
                <a:latin typeface="DejaVu Sans"/>
                <a:ea typeface="DejaVu Sans"/>
              </a:rPr>
              <a:t>IEEE 802 is a world-wide professional technical organization </a:t>
            </a:r>
            <a:endParaRPr b="0" lang="sv-SE" sz="1600" spc="-1" strike="noStrike">
              <a:latin typeface="DejaVu Sans"/>
            </a:endParaRPr>
          </a:p>
          <a:p>
            <a:pPr marL="216000" indent="-216000">
              <a:lnSpc>
                <a:spcPct val="90000"/>
              </a:lnSpc>
              <a:spcBef>
                <a:spcPts val="697"/>
              </a:spcBef>
              <a:buClr>
                <a:srgbClr val="000000"/>
              </a:buClr>
              <a:buSzPct val="45000"/>
              <a:buFont typeface="Wingdings" charset="2"/>
              <a:buChar char=""/>
            </a:pPr>
            <a:r>
              <a:rPr b="0" lang="sv-SE" sz="1600" spc="-1" strike="noStrike">
                <a:solidFill>
                  <a:srgbClr val="000000"/>
                </a:solidFill>
                <a:latin typeface="DejaVu Sans"/>
                <a:ea typeface="DejaVu Sans"/>
              </a:rPr>
              <a:t>Meetings are to be conducted in an </a:t>
            </a:r>
            <a:r>
              <a:rPr b="0" lang="sv-SE" sz="1600" spc="-1" strike="noStrike" u="sng">
                <a:solidFill>
                  <a:srgbClr val="000000"/>
                </a:solidFill>
                <a:uFillTx/>
                <a:latin typeface="DejaVu Sans"/>
                <a:ea typeface="DejaVu Sans"/>
              </a:rPr>
              <a:t>orderly</a:t>
            </a:r>
            <a:r>
              <a:rPr b="0" lang="sv-SE" sz="1600" spc="-1" strike="noStrike">
                <a:solidFill>
                  <a:srgbClr val="000000"/>
                </a:solidFill>
                <a:latin typeface="DejaVu Sans"/>
                <a:ea typeface="DejaVu Sans"/>
              </a:rPr>
              <a:t> and </a:t>
            </a:r>
            <a:r>
              <a:rPr b="0" lang="sv-SE" sz="1600" spc="-1" strike="noStrike" u="sng">
                <a:solidFill>
                  <a:srgbClr val="000000"/>
                </a:solidFill>
                <a:uFillTx/>
                <a:latin typeface="DejaVu Sans"/>
                <a:ea typeface="DejaVu Sans"/>
              </a:rPr>
              <a:t>professional</a:t>
            </a:r>
            <a:r>
              <a:rPr b="0" lang="sv-SE" sz="1600" spc="-1" strike="noStrike">
                <a:solidFill>
                  <a:srgbClr val="000000"/>
                </a:solidFill>
                <a:latin typeface="DejaVu Sans"/>
                <a:ea typeface="DejaVu Sans"/>
              </a:rPr>
              <a:t> manner in accordance with the policies and procedures governed by the organization.</a:t>
            </a:r>
            <a:endParaRPr b="0" lang="sv-SE" sz="1600" spc="-1" strike="noStrike">
              <a:latin typeface="DejaVu Sans"/>
            </a:endParaRPr>
          </a:p>
          <a:p>
            <a:pPr marL="216000" indent="-216000">
              <a:lnSpc>
                <a:spcPct val="90000"/>
              </a:lnSpc>
              <a:spcBef>
                <a:spcPts val="697"/>
              </a:spcBef>
              <a:buClr>
                <a:srgbClr val="000000"/>
              </a:buClr>
              <a:buSzPct val="45000"/>
              <a:buFont typeface="Wingdings" charset="2"/>
              <a:buChar char=""/>
            </a:pPr>
            <a:r>
              <a:rPr b="0" lang="sv-SE" sz="1600" spc="-1" strike="noStrike">
                <a:solidFill>
                  <a:srgbClr val="000000"/>
                </a:solidFill>
                <a:latin typeface="DejaVu Sans"/>
                <a:ea typeface="DejaVu Sans"/>
              </a:rPr>
              <a:t>Individuals are to address the </a:t>
            </a:r>
            <a:r>
              <a:rPr b="0" lang="sv-SE" sz="1600" spc="-1" strike="noStrike" u="sng">
                <a:solidFill>
                  <a:srgbClr val="000000"/>
                </a:solidFill>
                <a:uFillTx/>
                <a:latin typeface="DejaVu Sans"/>
                <a:ea typeface="DejaVu Sans"/>
              </a:rPr>
              <a:t>“Technical”</a:t>
            </a:r>
            <a:r>
              <a:rPr b="0" lang="sv-SE" sz="1600" spc="-1" strike="noStrike">
                <a:solidFill>
                  <a:srgbClr val="000000"/>
                </a:solidFill>
                <a:latin typeface="DejaVu Sans"/>
                <a:ea typeface="DejaVu Sans"/>
              </a:rPr>
              <a:t> content of the subject under consideration and refrain from making </a:t>
            </a:r>
            <a:r>
              <a:rPr b="0" lang="sv-SE" sz="1600" spc="-1" strike="noStrike" u="sng">
                <a:solidFill>
                  <a:srgbClr val="000000"/>
                </a:solidFill>
                <a:uFillTx/>
                <a:latin typeface="DejaVu Sans"/>
                <a:ea typeface="DejaVu Sans"/>
              </a:rPr>
              <a:t>“personal”</a:t>
            </a:r>
            <a:r>
              <a:rPr b="0" lang="sv-SE" sz="1600" spc="-1" strike="noStrike">
                <a:solidFill>
                  <a:srgbClr val="000000"/>
                </a:solidFill>
                <a:latin typeface="DejaVu Sans"/>
                <a:ea typeface="DejaVu Sans"/>
              </a:rPr>
              <a:t> comments to or about the presenter.</a:t>
            </a:r>
            <a:endParaRPr b="0" lang="sv-SE" sz="1600" spc="-1" strike="noStrike">
              <a:latin typeface="DejaVu Sans"/>
            </a:endParaRPr>
          </a:p>
          <a:p>
            <a:pPr marL="216000" indent="-216000">
              <a:lnSpc>
                <a:spcPct val="90000"/>
              </a:lnSpc>
              <a:spcBef>
                <a:spcPts val="697"/>
              </a:spcBef>
              <a:buClr>
                <a:srgbClr val="000000"/>
              </a:buClr>
              <a:buSzPct val="45000"/>
              <a:buFont typeface="Wingdings" charset="2"/>
              <a:buChar char=""/>
            </a:pPr>
            <a:endParaRPr b="0" lang="sv-SE" sz="1600" spc="-1" strike="noStrike">
              <a:latin typeface="DejaVu Sans"/>
            </a:endParaRPr>
          </a:p>
          <a:p>
            <a:pPr marL="216000" indent="-216000">
              <a:lnSpc>
                <a:spcPct val="90000"/>
              </a:lnSpc>
              <a:spcBef>
                <a:spcPts val="697"/>
              </a:spcBef>
              <a:buClr>
                <a:srgbClr val="000000"/>
              </a:buClr>
              <a:buSzPct val="45000"/>
              <a:buFont typeface="Wingdings" charset="2"/>
              <a:buChar char=""/>
            </a:pPr>
            <a:endParaRPr b="0" lang="sv-SE" sz="1600" spc="-1" strike="noStrike">
              <a:latin typeface="DejaVu Sans"/>
            </a:endParaRPr>
          </a:p>
          <a:p>
            <a:pPr marL="216000" indent="-216000">
              <a:lnSpc>
                <a:spcPct val="100000"/>
              </a:lnSpc>
              <a:spcBef>
                <a:spcPts val="601"/>
              </a:spcBef>
              <a:buClr>
                <a:srgbClr val="000000"/>
              </a:buClr>
              <a:buSzPct val="45000"/>
              <a:buFont typeface="Wingdings" charset="2"/>
              <a:buChar char=""/>
            </a:pPr>
            <a:r>
              <a:rPr b="1" lang="sv-SE" sz="1600" spc="-1" strike="noStrike">
                <a:solidFill>
                  <a:srgbClr val="000000"/>
                </a:solidFill>
                <a:latin typeface="DejaVu Sans"/>
                <a:ea typeface="DejaVu Sans"/>
              </a:rPr>
              <a:t>Be excellent to one another ! </a:t>
            </a:r>
            <a:endParaRPr b="0" lang="sv-SE" sz="1600" spc="-1" strike="noStrike">
              <a:latin typeface="DejaVu Sans"/>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1" name="CustomShape 1"/>
          <p:cNvSpPr/>
          <p:nvPr/>
        </p:nvSpPr>
        <p:spPr>
          <a:xfrm>
            <a:off x="685800" y="1584000"/>
            <a:ext cx="7768440" cy="4749840"/>
          </a:xfrm>
          <a:prstGeom prst="rect">
            <a:avLst/>
          </a:prstGeom>
          <a:noFill/>
          <a:ln w="9360">
            <a:noFill/>
          </a:ln>
        </p:spPr>
        <p:style>
          <a:lnRef idx="0"/>
          <a:fillRef idx="0"/>
          <a:effectRef idx="0"/>
          <a:fontRef idx="minor"/>
        </p:style>
      </p:sp>
      <p:sp>
        <p:nvSpPr>
          <p:cNvPr id="302" name="CustomShape 2"/>
          <p:cNvSpPr/>
          <p:nvPr/>
        </p:nvSpPr>
        <p:spPr>
          <a:xfrm>
            <a:off x="4344840" y="6475320"/>
            <a:ext cx="525960" cy="361080"/>
          </a:xfrm>
          <a:prstGeom prst="rect">
            <a:avLst/>
          </a:prstGeom>
          <a:noFill/>
          <a:ln w="9360">
            <a:noFill/>
          </a:ln>
        </p:spPr>
        <p:style>
          <a:lnRef idx="0"/>
          <a:fillRef idx="0"/>
          <a:effectRef idx="0"/>
          <a:fontRef idx="minor"/>
        </p:style>
        <p:txBody>
          <a:bodyPr lIns="0" rIns="0" tIns="0" bIns="0">
            <a:noAutofit/>
          </a:bodyPr>
          <a:p>
            <a:pPr algn="ctr">
              <a:lnSpc>
                <a:spcPct val="100000"/>
              </a:lnSpc>
            </a:pPr>
            <a:r>
              <a:rPr b="0" lang="sv-SE" sz="1200" spc="-1" strike="noStrike">
                <a:solidFill>
                  <a:srgbClr val="000000"/>
                </a:solidFill>
                <a:latin typeface="Times New Roman"/>
                <a:ea typeface="MS Gothic"/>
              </a:rPr>
              <a:t>Slide </a:t>
            </a:r>
            <a:fld id="{A912B586-C41D-4EDE-9BD6-CD5F61A48D89}" type="slidenum">
              <a:rPr b="0" lang="sv-SE" sz="1200" spc="-1" strike="noStrike">
                <a:solidFill>
                  <a:srgbClr val="000000"/>
                </a:solidFill>
                <a:latin typeface="Times New Roman"/>
                <a:ea typeface="MS Gothic"/>
              </a:rPr>
              <a:t>&lt;number&gt;</a:t>
            </a:fld>
            <a:endParaRPr b="0" lang="sv-SE" sz="1200" spc="-1" strike="noStrike">
              <a:latin typeface="DejaVu Sans"/>
            </a:endParaRPr>
          </a:p>
        </p:txBody>
      </p:sp>
      <p:sp>
        <p:nvSpPr>
          <p:cNvPr id="303" name="CustomShape 3"/>
          <p:cNvSpPr/>
          <p:nvPr/>
        </p:nvSpPr>
        <p:spPr>
          <a:xfrm>
            <a:off x="5357880" y="6475320"/>
            <a:ext cx="3182040" cy="178560"/>
          </a:xfrm>
          <a:prstGeom prst="rect">
            <a:avLst/>
          </a:prstGeom>
          <a:noFill/>
          <a:ln w="9360">
            <a:noFill/>
          </a:ln>
        </p:spPr>
        <p:style>
          <a:lnRef idx="0"/>
          <a:fillRef idx="0"/>
          <a:effectRef idx="0"/>
          <a:fontRef idx="minor"/>
        </p:style>
        <p:txBody>
          <a:bodyPr lIns="0" rIns="0" tIns="0" bIns="0">
            <a:noAutofit/>
          </a:bodyPr>
          <a:p>
            <a:pPr algn="r">
              <a:lnSpc>
                <a:spcPct val="100000"/>
              </a:lnSpc>
            </a:pPr>
            <a:r>
              <a:rPr b="0" lang="sv-SE" sz="1200" spc="-1" strike="noStrike">
                <a:solidFill>
                  <a:srgbClr val="000000"/>
                </a:solidFill>
                <a:latin typeface="Times New Roman"/>
                <a:ea typeface="MS Gothic"/>
              </a:rPr>
              <a:t>Amelia Andersdotter (ARTICLE19)</a:t>
            </a:r>
            <a:endParaRPr b="0" lang="sv-SE" sz="1200" spc="-1" strike="noStrike">
              <a:latin typeface="DejaVu Sans"/>
            </a:endParaRPr>
          </a:p>
        </p:txBody>
      </p:sp>
      <p:sp>
        <p:nvSpPr>
          <p:cNvPr id="304" name="CustomShape 4"/>
          <p:cNvSpPr/>
          <p:nvPr/>
        </p:nvSpPr>
        <p:spPr>
          <a:xfrm>
            <a:off x="696960" y="333360"/>
            <a:ext cx="1872360" cy="270360"/>
          </a:xfrm>
          <a:prstGeom prst="rect">
            <a:avLst/>
          </a:prstGeom>
          <a:noFill/>
          <a:ln w="9360">
            <a:noFill/>
          </a:ln>
        </p:spPr>
        <p:style>
          <a:lnRef idx="0"/>
          <a:fillRef idx="0"/>
          <a:effectRef idx="0"/>
          <a:fontRef idx="minor"/>
        </p:style>
        <p:txBody>
          <a:bodyPr lIns="0" rIns="0" tIns="0" bIns="0" anchor="b">
            <a:noAutofit/>
          </a:bodyPr>
          <a:p>
            <a:pPr>
              <a:lnSpc>
                <a:spcPct val="100000"/>
              </a:lnSpc>
            </a:pPr>
            <a:r>
              <a:rPr b="1" lang="sv-SE" sz="1800" spc="-1" strike="noStrike">
                <a:solidFill>
                  <a:srgbClr val="000000"/>
                </a:solidFill>
                <a:latin typeface="Times New Roman"/>
                <a:ea typeface="MS Gothic"/>
              </a:rPr>
              <a:t>Nov 2019</a:t>
            </a:r>
            <a:endParaRPr b="0" lang="sv-SE" sz="1800" spc="-1" strike="noStrike">
              <a:latin typeface="DejaVu Sans"/>
            </a:endParaRPr>
          </a:p>
        </p:txBody>
      </p:sp>
      <p:sp>
        <p:nvSpPr>
          <p:cNvPr id="305" name="CustomShape 5"/>
          <p:cNvSpPr/>
          <p:nvPr/>
        </p:nvSpPr>
        <p:spPr>
          <a:xfrm>
            <a:off x="685800" y="685800"/>
            <a:ext cx="7768440" cy="1062720"/>
          </a:xfrm>
          <a:prstGeom prst="rect">
            <a:avLst/>
          </a:prstGeom>
          <a:noFill/>
          <a:ln w="9360">
            <a:noFill/>
          </a:ln>
        </p:spPr>
        <p:style>
          <a:lnRef idx="0"/>
          <a:fillRef idx="0"/>
          <a:effectRef idx="0"/>
          <a:fontRef idx="minor"/>
        </p:style>
        <p:txBody>
          <a:bodyPr lIns="92160" rIns="92160" tIns="46080" bIns="46080" anchor="ctr">
            <a:noAutofit/>
          </a:bodyPr>
          <a:p>
            <a:pPr algn="ctr">
              <a:lnSpc>
                <a:spcPct val="100000"/>
              </a:lnSpc>
            </a:pPr>
            <a:r>
              <a:rPr b="1" lang="sv-SE" sz="2000" spc="-1" strike="noStrike">
                <a:solidFill>
                  <a:srgbClr val="000000"/>
                </a:solidFill>
                <a:latin typeface="Times New Roman"/>
                <a:ea typeface="MS Gothic"/>
              </a:rPr>
              <a:t>Participants in the IEEE-SA “individual process” shall</a:t>
            </a:r>
            <a:br/>
            <a:r>
              <a:rPr b="1" lang="sv-SE" sz="2000" spc="-1" strike="noStrike">
                <a:solidFill>
                  <a:srgbClr val="000000"/>
                </a:solidFill>
                <a:latin typeface="Times New Roman"/>
                <a:ea typeface="MS Gothic"/>
              </a:rPr>
              <a:t>act independently of others, including employers</a:t>
            </a:r>
            <a:endParaRPr b="0" lang="sv-SE" sz="2000" spc="-1" strike="noStrike">
              <a:latin typeface="DejaVu Sans"/>
            </a:endParaRPr>
          </a:p>
        </p:txBody>
      </p:sp>
      <p:sp>
        <p:nvSpPr>
          <p:cNvPr id="306" name="TextShape 6"/>
          <p:cNvSpPr txBox="1"/>
          <p:nvPr/>
        </p:nvSpPr>
        <p:spPr>
          <a:xfrm>
            <a:off x="457200" y="2285280"/>
            <a:ext cx="8229240" cy="3424680"/>
          </a:xfrm>
          <a:prstGeom prst="rect">
            <a:avLst/>
          </a:prstGeom>
          <a:noFill/>
          <a:ln>
            <a:noFill/>
          </a:ln>
        </p:spPr>
        <p:txBody>
          <a:bodyPr lIns="0" rIns="0" tIns="0" bIns="0" anchor="ctr">
            <a:spAutoFit/>
          </a:bodyPr>
          <a:p>
            <a:pPr marL="216000" indent="-216000">
              <a:lnSpc>
                <a:spcPct val="100000"/>
              </a:lnSpc>
              <a:spcBef>
                <a:spcPts val="601"/>
              </a:spcBef>
              <a:buClr>
                <a:srgbClr val="000000"/>
              </a:buClr>
              <a:buSzPct val="45000"/>
              <a:buFont typeface="Wingdings" charset="2"/>
              <a:buChar char=""/>
            </a:pPr>
            <a:r>
              <a:rPr b="1" lang="sv-SE" sz="1400" spc="-1" strike="noStrike">
                <a:solidFill>
                  <a:srgbClr val="000000"/>
                </a:solidFill>
                <a:latin typeface="DejaVu Sans"/>
                <a:ea typeface="MS Gothic"/>
              </a:rPr>
              <a:t>The </a:t>
            </a:r>
            <a:r>
              <a:rPr b="1" lang="sv-SE" sz="1400" spc="-1" strike="noStrike" u="sng">
                <a:solidFill>
                  <a:srgbClr val="0070c0"/>
                </a:solidFill>
                <a:uFillTx/>
                <a:latin typeface="DejaVu Sans"/>
                <a:ea typeface="MS Gothic"/>
                <a:hlinkClick r:id="rId1"/>
              </a:rPr>
              <a:t>IEEE-SA Standards Board Bylaws </a:t>
            </a:r>
            <a:r>
              <a:rPr b="1" lang="sv-SE" sz="1400" spc="-1" strike="noStrike">
                <a:solidFill>
                  <a:srgbClr val="000000"/>
                </a:solidFill>
                <a:latin typeface="DejaVu Sans"/>
                <a:ea typeface="MS Gothic"/>
              </a:rPr>
              <a:t>require that “participants in the IEEE standards development individual process shall act based on their qualifications and experience”</a:t>
            </a:r>
            <a:endParaRPr b="0" lang="sv-SE" sz="1400" spc="-1" strike="noStrike">
              <a:latin typeface="DejaVu Sans"/>
            </a:endParaRPr>
          </a:p>
          <a:p>
            <a:pPr marL="216000" indent="-216000">
              <a:lnSpc>
                <a:spcPct val="100000"/>
              </a:lnSpc>
              <a:spcBef>
                <a:spcPts val="601"/>
              </a:spcBef>
              <a:buClr>
                <a:srgbClr val="000000"/>
              </a:buClr>
              <a:buSzPct val="45000"/>
              <a:buFont typeface="Wingdings" charset="2"/>
              <a:buChar char=""/>
            </a:pPr>
            <a:r>
              <a:rPr b="1" lang="sv-SE" sz="1400" spc="-1" strike="noStrike">
                <a:solidFill>
                  <a:srgbClr val="000000"/>
                </a:solidFill>
                <a:latin typeface="DejaVu Sans"/>
                <a:ea typeface="MS Gothic"/>
              </a:rPr>
              <a:t>This means participants:</a:t>
            </a:r>
            <a:endParaRPr b="0" lang="sv-SE" sz="1400" spc="-1" strike="noStrike">
              <a:latin typeface="DejaVu Sans"/>
            </a:endParaRPr>
          </a:p>
          <a:p>
            <a:pPr marL="216000" indent="-216000">
              <a:lnSpc>
                <a:spcPct val="100000"/>
              </a:lnSpc>
              <a:spcBef>
                <a:spcPts val="499"/>
              </a:spcBef>
              <a:buClr>
                <a:srgbClr val="000000"/>
              </a:buClr>
              <a:buSzPct val="45000"/>
              <a:buFont typeface="Wingdings" charset="2"/>
              <a:buChar char=""/>
            </a:pPr>
            <a:r>
              <a:rPr b="1" lang="sv-SE" sz="1400" spc="-1" strike="noStrike">
                <a:solidFill>
                  <a:srgbClr val="00b050"/>
                </a:solidFill>
                <a:latin typeface="DejaVu Sans"/>
                <a:ea typeface="MS Gothic"/>
              </a:rPr>
              <a:t>Shall act &amp; vote </a:t>
            </a:r>
            <a:r>
              <a:rPr b="0" lang="sv-SE" sz="1400" spc="-1" strike="noStrike">
                <a:solidFill>
                  <a:srgbClr val="000000"/>
                </a:solidFill>
                <a:latin typeface="DejaVu Sans"/>
                <a:ea typeface="MS Gothic"/>
              </a:rPr>
              <a:t>based on their personal &amp; independent opinions derived from their expertise, knowledge, and qualifications</a:t>
            </a:r>
            <a:endParaRPr b="0" lang="sv-SE" sz="1400" spc="-1" strike="noStrike">
              <a:latin typeface="DejaVu Sans"/>
            </a:endParaRPr>
          </a:p>
          <a:p>
            <a:pPr marL="216000" indent="-216000">
              <a:lnSpc>
                <a:spcPct val="100000"/>
              </a:lnSpc>
              <a:spcBef>
                <a:spcPts val="499"/>
              </a:spcBef>
              <a:buClr>
                <a:srgbClr val="000000"/>
              </a:buClr>
              <a:buSzPct val="45000"/>
              <a:buFont typeface="Wingdings" charset="2"/>
              <a:buChar char=""/>
            </a:pPr>
            <a:r>
              <a:rPr b="1" lang="sv-SE" sz="1400" spc="-1" strike="noStrike">
                <a:solidFill>
                  <a:srgbClr val="ff0000"/>
                </a:solidFill>
                <a:latin typeface="DejaVu Sans"/>
                <a:ea typeface="MS Gothic"/>
              </a:rPr>
              <a:t>Shall not act or vote </a:t>
            </a:r>
            <a:r>
              <a:rPr b="0" lang="sv-SE" sz="1400" spc="-1" strike="noStrike">
                <a:solidFill>
                  <a:srgbClr val="000000"/>
                </a:solidFill>
                <a:latin typeface="DejaVu Sans"/>
                <a:ea typeface="MS Gothic"/>
              </a:rPr>
              <a:t>based on any obligation to or any direction from any other person or organization, including an employer or client, regardless of any external commitments, agreements, contracts, or orders</a:t>
            </a:r>
            <a:endParaRPr b="0" lang="sv-SE" sz="1400" spc="-1" strike="noStrike">
              <a:latin typeface="DejaVu Sans"/>
            </a:endParaRPr>
          </a:p>
          <a:p>
            <a:pPr marL="216000" indent="-216000">
              <a:lnSpc>
                <a:spcPct val="100000"/>
              </a:lnSpc>
              <a:spcBef>
                <a:spcPts val="499"/>
              </a:spcBef>
              <a:buClr>
                <a:srgbClr val="000000"/>
              </a:buClr>
              <a:buSzPct val="45000"/>
              <a:buFont typeface="Wingdings" charset="2"/>
              <a:buChar char=""/>
            </a:pPr>
            <a:r>
              <a:rPr b="1" lang="sv-SE" sz="1400" spc="-1" strike="noStrike">
                <a:solidFill>
                  <a:srgbClr val="ff0000"/>
                </a:solidFill>
                <a:latin typeface="DejaVu Sans"/>
                <a:ea typeface="MS Gothic"/>
              </a:rPr>
              <a:t>Shall not direct </a:t>
            </a:r>
            <a:r>
              <a:rPr b="0" lang="sv-SE" sz="1400" spc="-1" strike="noStrike">
                <a:solidFill>
                  <a:srgbClr val="000000"/>
                </a:solidFill>
                <a:latin typeface="DejaVu Sans"/>
                <a:ea typeface="MS Gothic"/>
              </a:rPr>
              <a:t>the actions or votes of other participants or retaliate against other participants for fulfilling their responsibility to act &amp; vote based on their personal &amp; independently developed opinions</a:t>
            </a:r>
            <a:endParaRPr b="0" lang="sv-SE" sz="1400" spc="-1" strike="noStrike">
              <a:latin typeface="DejaVu Sans"/>
            </a:endParaRPr>
          </a:p>
          <a:p>
            <a:pPr marL="216000" indent="-216000">
              <a:lnSpc>
                <a:spcPct val="90000"/>
              </a:lnSpc>
              <a:spcBef>
                <a:spcPts val="697"/>
              </a:spcBef>
              <a:buClr>
                <a:srgbClr val="000000"/>
              </a:buClr>
              <a:buSzPct val="45000"/>
              <a:buFont typeface="Wingdings" charset="2"/>
              <a:buChar char=""/>
            </a:pPr>
            <a:r>
              <a:rPr b="1" lang="sv-SE" sz="1400" spc="-1" strike="noStrike">
                <a:solidFill>
                  <a:srgbClr val="000000"/>
                </a:solidFill>
                <a:latin typeface="DejaVu Sans"/>
                <a:ea typeface="MS Gothic"/>
              </a:rPr>
              <a:t>By participating in standards activities using the “</a:t>
            </a:r>
            <a:r>
              <a:rPr b="1" i="1" lang="sv-SE" sz="1400" spc="-1" strike="noStrike">
                <a:solidFill>
                  <a:srgbClr val="000000"/>
                </a:solidFill>
                <a:latin typeface="DejaVu Sans"/>
                <a:ea typeface="MS Gothic"/>
              </a:rPr>
              <a:t>individual process</a:t>
            </a:r>
            <a:r>
              <a:rPr b="1" lang="sv-SE" sz="1400" spc="-1" strike="noStrike">
                <a:solidFill>
                  <a:srgbClr val="000000"/>
                </a:solidFill>
                <a:latin typeface="DejaVu Sans"/>
                <a:ea typeface="MS Gothic"/>
              </a:rPr>
              <a:t>”, you are deemed to accept these requirements; if you are unable to satisfy these requirements then you shall immediately cease any participation</a:t>
            </a:r>
            <a:endParaRPr b="0" lang="sv-SE" sz="1400" spc="-1" strike="noStrike">
              <a:latin typeface="DejaVu Sans"/>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802-11-Submission</Template>
  <TotalTime>3015</TotalTime>
  <Application>LibreOffice/6.2.8.2$Linux_X86_64 LibreOffice_project/20$Build-2</Application>
  <Company>Activision</Company>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2018-07-29T21:13:13Z</dcterms:created>
  <dc:creator>Jones, Allan</dc:creator>
  <dc:description/>
  <dc:language>sv-SE</dc:language>
  <cp:lastModifiedBy>Amelia Andersdotter</cp:lastModifiedBy>
  <cp:lastPrinted>1601-01-01T00:00:00Z</cp:lastPrinted>
  <dcterms:modified xsi:type="dcterms:W3CDTF">2019-11-15T00:05:22Z</dcterms:modified>
  <cp:revision>64</cp:revision>
  <dc:subject/>
  <dc:title>RTA TIG November Agenda</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Activision</vt:lpwstr>
  </property>
  <property fmtid="{D5CDD505-2E9C-101B-9397-08002B2CF9AE}" pid="4" name="HiddenSlides">
    <vt:i4>0</vt:i4>
  </property>
  <property fmtid="{D5CDD505-2E9C-101B-9397-08002B2CF9AE}" pid="5" name="HyperlinksChanged">
    <vt:bool>0</vt:bool>
  </property>
  <property fmtid="{D5CDD505-2E9C-101B-9397-08002B2CF9AE}" pid="6" name="LinksUpToDate">
    <vt:bool>0</vt:bool>
  </property>
  <property fmtid="{D5CDD505-2E9C-101B-9397-08002B2CF9AE}" pid="7" name="MMClips">
    <vt:i4>0</vt:i4>
  </property>
  <property fmtid="{D5CDD505-2E9C-101B-9397-08002B2CF9AE}" pid="8" name="Notes">
    <vt:i4>3</vt:i4>
  </property>
  <property fmtid="{D5CDD505-2E9C-101B-9397-08002B2CF9AE}" pid="9" name="PresentationFormat">
    <vt:lpwstr>On-screen Show (4:3)</vt:lpwstr>
  </property>
  <property fmtid="{D5CDD505-2E9C-101B-9397-08002B2CF9AE}" pid="10" name="ScaleCrop">
    <vt:bool>0</vt:bool>
  </property>
  <property fmtid="{D5CDD505-2E9C-101B-9397-08002B2CF9AE}" pid="11" name="ShareDoc">
    <vt:bool>0</vt:bool>
  </property>
  <property fmtid="{D5CDD505-2E9C-101B-9397-08002B2CF9AE}" pid="12" name="Slides">
    <vt:i4>19</vt:i4>
  </property>
</Properties>
</file>