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724" r:id="rId4"/>
    <p:sldId id="665" r:id="rId5"/>
    <p:sldId id="666" r:id="rId6"/>
    <p:sldId id="667" r:id="rId7"/>
    <p:sldId id="668" r:id="rId8"/>
    <p:sldId id="669" r:id="rId9"/>
    <p:sldId id="748" r:id="rId10"/>
    <p:sldId id="749" r:id="rId11"/>
    <p:sldId id="750" r:id="rId12"/>
    <p:sldId id="629" r:id="rId13"/>
    <p:sldId id="710" r:id="rId14"/>
    <p:sldId id="711" r:id="rId15"/>
    <p:sldId id="647" r:id="rId16"/>
    <p:sldId id="677" r:id="rId17"/>
    <p:sldId id="751" r:id="rId18"/>
    <p:sldId id="745" r:id="rId19"/>
    <p:sldId id="684"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802.11-19/1730r2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802.11-19/1730r2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802.11-19/1730r2</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703307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802.11-19/1730r2</a:t>
            </a:r>
            <a:endParaRPr lang="en-US"/>
          </a:p>
        </p:txBody>
      </p:sp>
      <p:sp>
        <p:nvSpPr>
          <p:cNvPr id="5" name="Date Placeholder 4"/>
          <p:cNvSpPr>
            <a:spLocks noGrp="1"/>
          </p:cNvSpPr>
          <p:nvPr>
            <p:ph type="dt" idx="11"/>
          </p:nvPr>
        </p:nvSpPr>
        <p:spPr/>
        <p:txBody>
          <a:bodyPr/>
          <a:lstStyle/>
          <a:p>
            <a:pPr>
              <a:defRPr/>
            </a:pPr>
            <a:r>
              <a:rPr lang="en-US" smtClean="0"/>
              <a:t>November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802.11-19/1730r2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407-00-000m-minutes-for-revmd-sept-2019-hanoi.doc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1837-02-000m-revmd-wg-lb245-comment-resolutions.xl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75-01-000m-report-to-ec-for-sa-ballot-approval.ppt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2019-11-11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9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Robert Stacey, Intel</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November 2019</a:t>
            </a:r>
            <a:endParaRPr lang="en-GB" dirty="0"/>
          </a:p>
        </p:txBody>
      </p:sp>
    </p:spTree>
    <p:extLst>
      <p:ext uri="{BB962C8B-B14F-4D97-AF65-F5344CB8AC3E}">
        <p14:creationId xmlns:p14="http://schemas.microsoft.com/office/powerpoint/2010/main" val="69370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Robert Stacey, Intel</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November 2019</a:t>
            </a:r>
            <a:endParaRPr lang="en-GB" dirty="0"/>
          </a:p>
        </p:txBody>
      </p:sp>
    </p:spTree>
    <p:extLst>
      <p:ext uri="{BB962C8B-B14F-4D97-AF65-F5344CB8AC3E}">
        <p14:creationId xmlns:p14="http://schemas.microsoft.com/office/powerpoint/2010/main" val="384479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50"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LB245 on P802.11REVmd D3.0 Passed</a:t>
            </a:r>
          </a:p>
          <a:p>
            <a:pPr lvl="1">
              <a:lnSpc>
                <a:spcPct val="90000"/>
              </a:lnSpc>
            </a:pPr>
            <a:r>
              <a:rPr lang="en-US" altLang="zh-CN" dirty="0" smtClean="0"/>
              <a:t>Result: 96.3% approval, 30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September </a:t>
            </a:r>
            <a:r>
              <a:rPr lang="en-US" altLang="zh-CN" dirty="0"/>
              <a:t>2019 meeting</a:t>
            </a:r>
          </a:p>
          <a:p>
            <a:pPr lvl="1">
              <a:lnSpc>
                <a:spcPct val="90000"/>
              </a:lnSpc>
            </a:pPr>
            <a:r>
              <a:rPr lang="en-US" altLang="zh-CN" dirty="0" smtClean="0"/>
              <a:t>One teleconference held</a:t>
            </a:r>
          </a:p>
          <a:p>
            <a:pPr lvl="1">
              <a:lnSpc>
                <a:spcPct val="90000"/>
              </a:lnSpc>
            </a:pPr>
            <a:r>
              <a:rPr lang="en-US" altLang="zh-CN" dirty="0" smtClean="0"/>
              <a:t>2</a:t>
            </a:r>
            <a:r>
              <a:rPr lang="en-US" altLang="zh-CN" baseline="30000" dirty="0" smtClean="0"/>
              <a:t>nd</a:t>
            </a:r>
            <a:r>
              <a:rPr lang="en-US" altLang="zh-CN" dirty="0" smtClean="0"/>
              <a:t> recirculation Working Group letter ballot held</a:t>
            </a:r>
            <a:endParaRPr lang="en-US" altLang="zh-CN" dirty="0"/>
          </a:p>
          <a:p>
            <a:pPr>
              <a:lnSpc>
                <a:spcPct val="90000"/>
              </a:lnSpc>
            </a:pPr>
            <a:r>
              <a:rPr lang="en-US" altLang="zh-CN" dirty="0" smtClean="0"/>
              <a:t>November </a:t>
            </a:r>
            <a:r>
              <a:rPr lang="en-US" altLang="zh-CN" dirty="0"/>
              <a:t>2019 meeting goals </a:t>
            </a:r>
            <a:r>
              <a:rPr lang="en-US" altLang="zh-CN" dirty="0" smtClean="0"/>
              <a:t>(3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LB245 </a:t>
            </a:r>
            <a:r>
              <a:rPr lang="en-US" dirty="0">
                <a:cs typeface="Arial" panose="020B0604020202020204" pitchFamily="34" charset="0"/>
                <a:sym typeface="Wingdings" panose="05000000000000000000" pitchFamily="2" charset="2"/>
              </a:rPr>
              <a:t>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November 2019 – January 2020: Additional WGLB recirculation(s), Initial SA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11-19-1730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September meeting minutes: </a:t>
            </a:r>
          </a:p>
          <a:p>
            <a:pPr lvl="2">
              <a:lnSpc>
                <a:spcPct val="80000"/>
              </a:lnSpc>
            </a:pPr>
            <a:r>
              <a:rPr lang="en-US" altLang="en-US" sz="2000" dirty="0">
                <a:hlinkClick r:id="rId3"/>
              </a:rPr>
              <a:t>https://</a:t>
            </a:r>
            <a:r>
              <a:rPr lang="en-US" altLang="en-US" sz="2000" dirty="0" smtClean="0">
                <a:hlinkClick r:id="rId3"/>
              </a:rPr>
              <a:t>mentor.ieee.org/802.11/dcn/19/11-19-1407-00-000m-minutes-for-revmd-sept-2019-hanoi.docx</a:t>
            </a:r>
            <a:r>
              <a:rPr lang="en-US" altLang="en-US" sz="2000" dirty="0" smtClean="0"/>
              <a:t> </a:t>
            </a:r>
          </a:p>
          <a:p>
            <a:pPr lvl="2">
              <a:lnSpc>
                <a:spcPct val="80000"/>
              </a:lnSpc>
            </a:pPr>
            <a:endParaRPr lang="en-US" altLang="en-US" dirty="0" smtClean="0"/>
          </a:p>
          <a:p>
            <a:pPr>
              <a:lnSpc>
                <a:spcPct val="80000"/>
              </a:lnSpc>
            </a:pPr>
            <a:r>
              <a:rPr lang="en-US" altLang="en-US" dirty="0" smtClean="0"/>
              <a:t>Moved</a:t>
            </a:r>
            <a:r>
              <a:rPr lang="en-US" altLang="en-US" dirty="0" smtClean="0"/>
              <a:t>: Jon Rosdahl</a:t>
            </a:r>
            <a:endParaRPr lang="en-US" altLang="en-US" dirty="0" smtClean="0"/>
          </a:p>
          <a:p>
            <a:pPr>
              <a:lnSpc>
                <a:spcPct val="80000"/>
              </a:lnSpc>
            </a:pPr>
            <a:r>
              <a:rPr lang="en-US" altLang="en-US" dirty="0" smtClean="0"/>
              <a:t>Seconded:  </a:t>
            </a:r>
            <a:r>
              <a:rPr lang="en-US" altLang="en-US" dirty="0" smtClean="0"/>
              <a:t>Michael </a:t>
            </a:r>
            <a:r>
              <a:rPr lang="en-US" altLang="en-US" dirty="0" err="1" smtClean="0"/>
              <a:t>Montemurro</a:t>
            </a:r>
            <a:endParaRPr lang="en-US" altLang="en-US" dirty="0" smtClean="0"/>
          </a:p>
          <a:p>
            <a:pPr>
              <a:lnSpc>
                <a:spcPct val="80000"/>
              </a:lnSpc>
            </a:pPr>
            <a:r>
              <a:rPr lang="en-US" altLang="en-US" dirty="0" smtClean="0"/>
              <a:t>Result: </a:t>
            </a:r>
            <a:r>
              <a:rPr lang="en-US" altLang="en-US" dirty="0" smtClean="0"/>
              <a:t>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151  </a:t>
            </a:r>
            <a:r>
              <a:rPr lang="en-US" altLang="en-US" dirty="0" smtClean="0"/>
              <a:t>– </a:t>
            </a:r>
            <a:r>
              <a:rPr lang="en-US" altLang="en-US" dirty="0" smtClean="0"/>
              <a:t>LB245</a:t>
            </a:r>
            <a:r>
              <a:rPr lang="en-US" altLang="en-US" dirty="0" smtClean="0"/>
              <a:t>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in the </a:t>
            </a:r>
            <a:endParaRPr lang="en-US" altLang="en-US" sz="2800" dirty="0" smtClean="0"/>
          </a:p>
          <a:p>
            <a:pPr marL="0" indent="0">
              <a:lnSpc>
                <a:spcPct val="80000"/>
              </a:lnSpc>
              <a:buNone/>
            </a:pPr>
            <a:endParaRPr lang="en-US" altLang="en-US" sz="2800" dirty="0"/>
          </a:p>
          <a:p>
            <a:pPr lvl="1">
              <a:lnSpc>
                <a:spcPct val="80000"/>
              </a:lnSpc>
            </a:pPr>
            <a:r>
              <a:rPr lang="en-US" altLang="en-US" sz="2400" dirty="0" smtClean="0"/>
              <a:t>“LB245-Motion-A” </a:t>
            </a:r>
            <a:r>
              <a:rPr lang="en-US" altLang="en-US" sz="2400" dirty="0" smtClean="0"/>
              <a:t>and </a:t>
            </a:r>
            <a:r>
              <a:rPr lang="en-US" altLang="en-US" sz="2400" dirty="0" smtClean="0"/>
              <a:t>“LB245-Motion-B” </a:t>
            </a:r>
            <a:r>
              <a:rPr lang="en-US" altLang="en-US" sz="2400" dirty="0" smtClean="0"/>
              <a:t>tabs in </a:t>
            </a:r>
            <a:r>
              <a:rPr lang="en-US" altLang="en-US" sz="2400" dirty="0">
                <a:hlinkClick r:id="rId3"/>
              </a:rPr>
              <a:t>https://</a:t>
            </a:r>
            <a:r>
              <a:rPr lang="en-US" altLang="en-US" sz="2400" dirty="0" smtClean="0">
                <a:hlinkClick r:id="rId3"/>
              </a:rPr>
              <a:t>mentor.ieee.org/802.11/dcn/19/11-19-1837-02-000m-revmd-wg-lb245-comment-resolutions.xls</a:t>
            </a:r>
            <a:r>
              <a:rPr lang="en-US" altLang="en-US" sz="2400" dirty="0" smtClean="0"/>
              <a:t> </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Seconded: </a:t>
            </a:r>
            <a:r>
              <a:rPr lang="en-US" altLang="en-US" sz="2800" dirty="0" smtClean="0"/>
              <a:t>Graham Smith</a:t>
            </a:r>
            <a:endParaRPr lang="en-US" altLang="en-US" sz="2800" dirty="0" smtClean="0"/>
          </a:p>
          <a:p>
            <a:pPr>
              <a:lnSpc>
                <a:spcPct val="80000"/>
              </a:lnSpc>
            </a:pPr>
            <a:r>
              <a:rPr lang="en-US" altLang="en-US" sz="2800" dirty="0" smtClean="0"/>
              <a:t>Result: </a:t>
            </a:r>
            <a:r>
              <a:rPr lang="en-US" altLang="en-US" sz="2800" dirty="0" smtClean="0"/>
              <a:t>16-0-0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152  </a:t>
            </a:r>
            <a:r>
              <a:rPr lang="en-US" sz="2800" dirty="0" smtClean="0"/>
              <a:t>– Forward P802.11REVmd D3.0 to SA Ballot (Unconditional)</a:t>
            </a:r>
            <a:endParaRPr lang="en-GB" sz="2800"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dirty="0"/>
              <a:t>Believing that </a:t>
            </a:r>
            <a:r>
              <a:rPr lang="en-US" dirty="0" smtClean="0"/>
              <a:t>P802.11REVmd </a:t>
            </a:r>
            <a:r>
              <a:rPr lang="en-US" dirty="0" smtClean="0"/>
              <a:t>D3.0 meets </a:t>
            </a:r>
            <a:r>
              <a:rPr lang="en-US" dirty="0"/>
              <a:t>the conditions for IEEE 802 </a:t>
            </a:r>
            <a:r>
              <a:rPr lang="en-US" dirty="0" smtClean="0"/>
              <a:t>SA</a:t>
            </a:r>
            <a:r>
              <a:rPr lang="en-US" dirty="0" smtClean="0"/>
              <a:t> </a:t>
            </a:r>
            <a:r>
              <a:rPr lang="en-US" dirty="0"/>
              <a:t>ballot,</a:t>
            </a:r>
            <a:endParaRPr lang="en-GB" dirty="0"/>
          </a:p>
          <a:p>
            <a:pPr lvl="0"/>
            <a:r>
              <a:rPr lang="en-US" dirty="0"/>
              <a:t>Approve document </a:t>
            </a:r>
            <a:r>
              <a:rPr lang="en-US" dirty="0">
                <a:hlinkClick r:id="rId3"/>
              </a:rPr>
              <a:t>https://</a:t>
            </a:r>
            <a:r>
              <a:rPr lang="en-US" dirty="0" smtClean="0">
                <a:hlinkClick r:id="rId3"/>
              </a:rPr>
              <a:t>mentor.ieee.org/802.11/dcn/19/11-19-1975-01-000m-report-to-ec-for-sa-ballot-approval.pptx</a:t>
            </a:r>
            <a:r>
              <a:rPr lang="en-US" dirty="0" smtClean="0"/>
              <a:t> , granting the chair editorial license,</a:t>
            </a:r>
            <a:r>
              <a:rPr lang="en-US" dirty="0" smtClean="0"/>
              <a:t> </a:t>
            </a:r>
            <a:r>
              <a:rPr lang="en-US" dirty="0"/>
              <a:t>as the report to the IEEE 802 Executive Committee on the requirements for approval to forward </a:t>
            </a:r>
            <a:r>
              <a:rPr lang="en-US" dirty="0" smtClean="0"/>
              <a:t>P802.11REVmd </a:t>
            </a:r>
            <a:r>
              <a:rPr lang="en-US" dirty="0" smtClean="0"/>
              <a:t>D3.0 </a:t>
            </a:r>
            <a:r>
              <a:rPr lang="en-US" dirty="0" smtClean="0"/>
              <a:t>to SA </a:t>
            </a:r>
            <a:r>
              <a:rPr lang="en-US" dirty="0"/>
              <a:t>b</a:t>
            </a:r>
            <a:r>
              <a:rPr lang="en-US" dirty="0" smtClean="0"/>
              <a:t>allot</a:t>
            </a:r>
            <a:r>
              <a:rPr lang="en-US" dirty="0"/>
              <a:t>, and</a:t>
            </a:r>
            <a:endParaRPr lang="en-GB" dirty="0"/>
          </a:p>
          <a:p>
            <a:pPr lvl="0"/>
            <a:r>
              <a:rPr lang="en-US" dirty="0"/>
              <a:t>Request the IEEE 802 </a:t>
            </a:r>
            <a:r>
              <a:rPr lang="en-US" dirty="0" smtClean="0"/>
              <a:t>EC </a:t>
            </a:r>
            <a:r>
              <a:rPr lang="en-US" dirty="0"/>
              <a:t>to </a:t>
            </a:r>
            <a:r>
              <a:rPr lang="en-US" dirty="0" smtClean="0"/>
              <a:t>approve forwarding </a:t>
            </a:r>
            <a:r>
              <a:rPr lang="en-US" dirty="0"/>
              <a:t>P802.11REVmd </a:t>
            </a:r>
            <a:r>
              <a:rPr lang="en-US" dirty="0" smtClean="0"/>
              <a:t>D3.0 </a:t>
            </a:r>
            <a:r>
              <a:rPr lang="en-US" dirty="0"/>
              <a:t>to SA </a:t>
            </a:r>
            <a:r>
              <a:rPr lang="en-US" dirty="0" smtClean="0"/>
              <a:t>ballot.</a:t>
            </a:r>
            <a:endParaRPr lang="en-GB" dirty="0"/>
          </a:p>
          <a:p>
            <a:r>
              <a:rPr lang="en-US" dirty="0"/>
              <a:t> </a:t>
            </a:r>
            <a:r>
              <a:rPr lang="en-GB" dirty="0" smtClean="0"/>
              <a:t>Moved: Jon Rosdahl</a:t>
            </a:r>
            <a:endParaRPr lang="en-GB" dirty="0" smtClean="0"/>
          </a:p>
          <a:p>
            <a:pPr lvl="0"/>
            <a:r>
              <a:rPr lang="en-US" dirty="0" smtClean="0"/>
              <a:t>Seconded</a:t>
            </a:r>
            <a:r>
              <a:rPr lang="en-US" dirty="0" smtClean="0"/>
              <a:t>: Emily Qi</a:t>
            </a:r>
            <a:endParaRPr lang="en-US" dirty="0" smtClean="0"/>
          </a:p>
          <a:p>
            <a:pPr lvl="0"/>
            <a:r>
              <a:rPr lang="en-US" dirty="0" smtClean="0"/>
              <a:t>Result</a:t>
            </a:r>
            <a:r>
              <a:rPr lang="en-US" dirty="0" smtClean="0"/>
              <a:t>: 16-0-0</a:t>
            </a:r>
            <a:endParaRPr lang="en-GB" dirty="0"/>
          </a:p>
          <a:p>
            <a:pPr>
              <a:lnSpc>
                <a:spcPct val="80000"/>
              </a:lnSpc>
            </a:pPr>
            <a:endParaRPr lang="en-US" altLang="en-US" sz="1800" kern="0" dirty="0"/>
          </a:p>
        </p:txBody>
      </p:sp>
    </p:spTree>
    <p:extLst>
      <p:ext uri="{BB962C8B-B14F-4D97-AF65-F5344CB8AC3E}">
        <p14:creationId xmlns:p14="http://schemas.microsoft.com/office/powerpoint/2010/main" val="317866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week February 18-20, </a:t>
            </a:r>
            <a:r>
              <a:rPr lang="en-US" altLang="en-US" sz="2800" dirty="0" smtClean="0"/>
              <a:t>2020 in </a:t>
            </a:r>
            <a:r>
              <a:rPr lang="en-US" altLang="en-US" sz="2800" dirty="0" smtClean="0"/>
              <a:t>Sunrise Florida (pending confirmation), with Toronto area (fallback) </a:t>
            </a:r>
            <a:r>
              <a:rPr lang="en-US" altLang="en-US" sz="2800" dirty="0" smtClean="0"/>
              <a:t>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Graham Smith</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16-0-0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2019 – January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endParaRPr lang="en-US" altLang="en-US" sz="2000" dirty="0" smtClean="0"/>
          </a:p>
          <a:p>
            <a:pPr lvl="1"/>
            <a:r>
              <a:rPr lang="en-US" altLang="en-US" sz="1600" dirty="0" smtClean="0"/>
              <a:t>December 20, 2019, Jan 10, 2020</a:t>
            </a:r>
            <a:endParaRPr lang="en-US" altLang="en-US" sz="1600" dirty="0"/>
          </a:p>
          <a:p>
            <a:r>
              <a:rPr lang="en-US" altLang="en-US" sz="2000" dirty="0" smtClean="0"/>
              <a:t>Next ad-hoc:  </a:t>
            </a:r>
          </a:p>
          <a:p>
            <a:pPr lvl="1"/>
            <a:r>
              <a:rPr lang="en-US" altLang="en-US" sz="1600" dirty="0" smtClean="0"/>
              <a:t>February 18-20, 2020</a:t>
            </a:r>
            <a:endParaRPr lang="en-US" altLang="en-US" sz="16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a:t>
            </a:r>
            <a:r>
              <a:rPr lang="en-US" altLang="en-US" sz="2000" dirty="0" smtClean="0"/>
              <a:t>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753607"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2400" dirty="0"/>
          </a:p>
          <a:p>
            <a:pPr lvl="1"/>
            <a:r>
              <a:rPr lang="en-US" sz="1800" dirty="0" smtClean="0"/>
              <a:t>Comment </a:t>
            </a:r>
            <a:r>
              <a:rPr lang="en-US" sz="1800" dirty="0" smtClean="0"/>
              <a:t>resolution</a:t>
            </a:r>
          </a:p>
          <a:p>
            <a:pPr lvl="1"/>
            <a:r>
              <a:rPr lang="en-US" sz="1800" dirty="0" smtClean="0"/>
              <a:t>11-19-2024 – Michael </a:t>
            </a:r>
            <a:r>
              <a:rPr lang="en-US" sz="1800" dirty="0" err="1" smtClean="0"/>
              <a:t>Montemurro</a:t>
            </a:r>
            <a:endParaRPr lang="en-US" sz="1800" dirty="0" smtClean="0"/>
          </a:p>
          <a:p>
            <a:pPr lvl="1"/>
            <a:r>
              <a:rPr lang="en-US" sz="1800" dirty="0" smtClean="0"/>
              <a:t>Draft EC report review </a:t>
            </a:r>
            <a:r>
              <a:rPr lang="en-US" sz="1800" dirty="0" smtClean="0"/>
              <a:t>11-19-1975</a:t>
            </a:r>
          </a:p>
          <a:p>
            <a:pPr lvl="1"/>
            <a:r>
              <a:rPr lang="en-US" sz="1800" dirty="0" smtClean="0"/>
              <a:t>Motions</a:t>
            </a:r>
            <a:endParaRPr lang="en-US" sz="1800" dirty="0"/>
          </a:p>
          <a:p>
            <a:pPr lvl="1">
              <a:lnSpc>
                <a:spcPct val="80000"/>
              </a:lnSpc>
            </a:pPr>
            <a:r>
              <a:rPr lang="en-US" altLang="en-US" sz="1800" dirty="0"/>
              <a:t>Plans for November – January </a:t>
            </a:r>
            <a:r>
              <a:rPr lang="en-US" altLang="en-US" sz="1800" dirty="0" smtClean="0"/>
              <a:t>2020</a:t>
            </a:r>
          </a:p>
          <a:p>
            <a:pPr lvl="1">
              <a:lnSpc>
                <a:spcPct val="80000"/>
              </a:lnSpc>
            </a:pPr>
            <a:r>
              <a:rPr lang="en-US" altLang="en-US" sz="1800" dirty="0" smtClean="0"/>
              <a:t>Adjourn</a:t>
            </a:r>
            <a:endParaRPr lang="en-US" altLang="en-US" sz="1800" dirty="0"/>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7155581" y="1808954"/>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Cancelled</a:t>
            </a:r>
            <a:endParaRPr lang="en-US" sz="1800" dirty="0"/>
          </a:p>
          <a:p>
            <a:pPr lvl="1"/>
            <a:endParaRPr lang="en-GB" sz="1600" dirty="0"/>
          </a:p>
        </p:txBody>
      </p:sp>
      <p:sp>
        <p:nvSpPr>
          <p:cNvPr id="10" name="Rectangle 35"/>
          <p:cNvSpPr>
            <a:spLocks noChangeArrowheads="1"/>
          </p:cNvSpPr>
          <p:nvPr/>
        </p:nvSpPr>
        <p:spPr bwMode="auto">
          <a:xfrm>
            <a:off x="7162800" y="3463895"/>
            <a:ext cx="472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sz="1800" dirty="0" smtClean="0"/>
              <a:t>Cancelled</a:t>
            </a:r>
            <a:endParaRPr lang="en-US" altLang="en-US" sz="1800" dirty="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Robert Stacey, Intel</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November 2019</a:t>
            </a:r>
            <a:endParaRPr lang="en-GB" dirty="0"/>
          </a:p>
        </p:txBody>
      </p:sp>
    </p:spTree>
    <p:extLst>
      <p:ext uri="{BB962C8B-B14F-4D97-AF65-F5344CB8AC3E}">
        <p14:creationId xmlns:p14="http://schemas.microsoft.com/office/powerpoint/2010/main" val="19337771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544065</TotalTime>
  <Words>1882</Words>
  <Application>Microsoft Office PowerPoint</Application>
  <PresentationFormat>Widescreen</PresentationFormat>
  <Paragraphs>365</Paragraphs>
  <Slides>21</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November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151  – LB245 CIDs</vt:lpstr>
      <vt:lpstr>PowerPoint Presentation</vt:lpstr>
      <vt:lpstr>Motion: Ad-hoc</vt:lpstr>
      <vt:lpstr>November 2019 – January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2019</cp:keywords>
  <cp:lastModifiedBy>Stanley, Dorothy</cp:lastModifiedBy>
  <cp:revision>3924</cp:revision>
  <cp:lastPrinted>1998-02-10T13:28:06Z</cp:lastPrinted>
  <dcterms:created xsi:type="dcterms:W3CDTF">2005-01-04T21:26:55Z</dcterms:created>
  <dcterms:modified xsi:type="dcterms:W3CDTF">2019-11-12T02:09:44Z</dcterms:modified>
</cp:coreProperties>
</file>