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60"/>
  </p:notesMasterIdLst>
  <p:handoutMasterIdLst>
    <p:handoutMasterId r:id="rId61"/>
  </p:handoutMasterIdLst>
  <p:sldIdLst>
    <p:sldId id="256" r:id="rId2"/>
    <p:sldId id="257" r:id="rId3"/>
    <p:sldId id="258" r:id="rId4"/>
    <p:sldId id="259" r:id="rId5"/>
    <p:sldId id="260" r:id="rId6"/>
    <p:sldId id="261" r:id="rId7"/>
    <p:sldId id="263" r:id="rId8"/>
    <p:sldId id="264" r:id="rId9"/>
    <p:sldId id="265" r:id="rId10"/>
    <p:sldId id="266" r:id="rId11"/>
    <p:sldId id="270" r:id="rId12"/>
    <p:sldId id="267" r:id="rId13"/>
    <p:sldId id="299" r:id="rId14"/>
    <p:sldId id="269" r:id="rId15"/>
    <p:sldId id="357" r:id="rId16"/>
    <p:sldId id="395" r:id="rId17"/>
    <p:sldId id="356" r:id="rId18"/>
    <p:sldId id="383" r:id="rId19"/>
    <p:sldId id="384" r:id="rId20"/>
    <p:sldId id="343" r:id="rId21"/>
    <p:sldId id="385" r:id="rId22"/>
    <p:sldId id="386" r:id="rId23"/>
    <p:sldId id="387" r:id="rId24"/>
    <p:sldId id="388" r:id="rId25"/>
    <p:sldId id="358" r:id="rId26"/>
    <p:sldId id="374" r:id="rId27"/>
    <p:sldId id="375" r:id="rId28"/>
    <p:sldId id="376" r:id="rId29"/>
    <p:sldId id="271" r:id="rId30"/>
    <p:sldId id="273" r:id="rId31"/>
    <p:sldId id="364" r:id="rId32"/>
    <p:sldId id="291" r:id="rId33"/>
    <p:sldId id="389" r:id="rId34"/>
    <p:sldId id="365" r:id="rId35"/>
    <p:sldId id="380" r:id="rId36"/>
    <p:sldId id="381" r:id="rId37"/>
    <p:sldId id="382" r:id="rId38"/>
    <p:sldId id="390" r:id="rId39"/>
    <p:sldId id="391" r:id="rId40"/>
    <p:sldId id="344" r:id="rId41"/>
    <p:sldId id="372" r:id="rId42"/>
    <p:sldId id="373" r:id="rId43"/>
    <p:sldId id="377" r:id="rId44"/>
    <p:sldId id="378" r:id="rId45"/>
    <p:sldId id="379" r:id="rId46"/>
    <p:sldId id="392" r:id="rId47"/>
    <p:sldId id="393" r:id="rId48"/>
    <p:sldId id="394" r:id="rId49"/>
    <p:sldId id="330" r:id="rId50"/>
    <p:sldId id="369" r:id="rId51"/>
    <p:sldId id="297" r:id="rId52"/>
    <p:sldId id="370" r:id="rId53"/>
    <p:sldId id="371" r:id="rId54"/>
    <p:sldId id="286" r:id="rId55"/>
    <p:sldId id="305" r:id="rId56"/>
    <p:sldId id="298" r:id="rId57"/>
    <p:sldId id="324" r:id="rId58"/>
    <p:sldId id="323" r:id="rId59"/>
  </p:sldIdLst>
  <p:sldSz cx="9144000" cy="6858000" type="screen4x3"/>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4B99E31-25B2-4168-97CC-C896FF5A03CE}" v="294" dt="2019-11-11T04:14:01.277"/>
    <p1510:client id="{97BFC49A-002D-47AF-BF7C-34DAC0855CA7}" v="27" dt="2019-11-11T04:58:00.54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2623" autoAdjust="0"/>
    <p:restoredTop sz="94660"/>
  </p:normalViewPr>
  <p:slideViewPr>
    <p:cSldViewPr>
      <p:cViewPr varScale="1">
        <p:scale>
          <a:sx n="111" d="100"/>
          <a:sy n="111" d="100"/>
        </p:scale>
        <p:origin x="1206" y="102"/>
      </p:cViewPr>
      <p:guideLst>
        <p:guide orient="horz" pos="2160"/>
        <p:guide pos="2880"/>
      </p:guideLst>
    </p:cSldViewPr>
  </p:slideViewPr>
  <p:outlineViewPr>
    <p:cViewPr varScale="1">
      <p:scale>
        <a:sx n="170" d="200"/>
        <a:sy n="170" d="200"/>
      </p:scale>
      <p:origin x="-780" y="-84"/>
    </p:cViewPr>
  </p:outlineViewPr>
  <p:notesTextViewPr>
    <p:cViewPr>
      <p:scale>
        <a:sx n="3" d="2"/>
        <a:sy n="3" d="2"/>
      </p:scale>
      <p:origin x="0" y="0"/>
    </p:cViewPr>
  </p:notesTextViewPr>
  <p:sorterViewPr>
    <p:cViewPr>
      <p:scale>
        <a:sx n="100" d="100"/>
        <a:sy n="100" d="100"/>
      </p:scale>
      <p:origin x="0" y="-5580"/>
    </p:cViewPr>
  </p:sorterViewPr>
  <p:notesViewPr>
    <p:cSldViewPr>
      <p:cViewPr varScale="1">
        <p:scale>
          <a:sx n="84" d="100"/>
          <a:sy n="84" d="100"/>
        </p:scale>
        <p:origin x="3810"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notesMaster" Target="notesMasters/notesMaster1.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microsoft.com/office/2015/10/relationships/revisionInfo" Target="revisionInfo.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lfred Asterjadhi" userId="39de57b9-85c0-4fd1-aaac-8ca2b6560ad0" providerId="ADAL" clId="{2BF20BCA-2318-4B26-8F68-56128FB2A14E}"/>
    <pc:docChg chg="addSld modSld modMainMaster">
      <pc:chgData name="Alfred Asterjadhi" userId="39de57b9-85c0-4fd1-aaac-8ca2b6560ad0" providerId="ADAL" clId="{2BF20BCA-2318-4B26-8F68-56128FB2A14E}" dt="2019-10-18T00:41:58.363" v="26" actId="20577"/>
      <pc:docMkLst>
        <pc:docMk/>
      </pc:docMkLst>
      <pc:sldChg chg="modSp">
        <pc:chgData name="Alfred Asterjadhi" userId="39de57b9-85c0-4fd1-aaac-8ca2b6560ad0" providerId="ADAL" clId="{2BF20BCA-2318-4B26-8F68-56128FB2A14E}" dt="2019-10-18T00:41:58.363" v="26" actId="20577"/>
        <pc:sldMkLst>
          <pc:docMk/>
          <pc:sldMk cId="3976818858" sldId="269"/>
        </pc:sldMkLst>
        <pc:graphicFrameChg chg="mod modGraphic">
          <ac:chgData name="Alfred Asterjadhi" userId="39de57b9-85c0-4fd1-aaac-8ca2b6560ad0" providerId="ADAL" clId="{2BF20BCA-2318-4B26-8F68-56128FB2A14E}" dt="2019-10-18T00:41:58.363" v="26" actId="20577"/>
          <ac:graphicFrameMkLst>
            <pc:docMk/>
            <pc:sldMk cId="3976818858" sldId="269"/>
            <ac:graphicFrameMk id="24" creationId="{06E04ECF-0CD9-4975-B9DA-70B69DD09B07}"/>
          </ac:graphicFrameMkLst>
        </pc:graphicFrameChg>
      </pc:sldChg>
      <pc:sldChg chg="modSp">
        <pc:chgData name="Alfred Asterjadhi" userId="39de57b9-85c0-4fd1-aaac-8ca2b6560ad0" providerId="ADAL" clId="{2BF20BCA-2318-4B26-8F68-56128FB2A14E}" dt="2019-10-17T23:57:00.425" v="19" actId="20577"/>
        <pc:sldMkLst>
          <pc:docMk/>
          <pc:sldMk cId="2243228416" sldId="299"/>
        </pc:sldMkLst>
        <pc:spChg chg="mod">
          <ac:chgData name="Alfred Asterjadhi" userId="39de57b9-85c0-4fd1-aaac-8ca2b6560ad0" providerId="ADAL" clId="{2BF20BCA-2318-4B26-8F68-56128FB2A14E}" dt="2019-10-17T23:57:00.425" v="19" actId="20577"/>
          <ac:spMkLst>
            <pc:docMk/>
            <pc:sldMk cId="2243228416" sldId="299"/>
            <ac:spMk id="3" creationId="{3857177C-4F12-41D1-AB93-6925069E5DB9}"/>
          </ac:spMkLst>
        </pc:spChg>
      </pc:sldChg>
      <pc:sldChg chg="modSp add">
        <pc:chgData name="Alfred Asterjadhi" userId="39de57b9-85c0-4fd1-aaac-8ca2b6560ad0" providerId="ADAL" clId="{2BF20BCA-2318-4B26-8F68-56128FB2A14E}" dt="2019-10-17T23:57:36.666" v="23" actId="20577"/>
        <pc:sldMkLst>
          <pc:docMk/>
          <pc:sldMk cId="243385969" sldId="377"/>
        </pc:sldMkLst>
        <pc:spChg chg="mod">
          <ac:chgData name="Alfred Asterjadhi" userId="39de57b9-85c0-4fd1-aaac-8ca2b6560ad0" providerId="ADAL" clId="{2BF20BCA-2318-4B26-8F68-56128FB2A14E}" dt="2019-10-17T23:57:36.666" v="23" actId="20577"/>
          <ac:spMkLst>
            <pc:docMk/>
            <pc:sldMk cId="243385969" sldId="377"/>
            <ac:spMk id="6" creationId="{00000000-0000-0000-0000-000000000000}"/>
          </ac:spMkLst>
        </pc:spChg>
      </pc:sldChg>
      <pc:sldChg chg="add">
        <pc:chgData name="Alfred Asterjadhi" userId="39de57b9-85c0-4fd1-aaac-8ca2b6560ad0" providerId="ADAL" clId="{2BF20BCA-2318-4B26-8F68-56128FB2A14E}" dt="2019-10-17T23:57:32.899" v="20"/>
        <pc:sldMkLst>
          <pc:docMk/>
          <pc:sldMk cId="793646562" sldId="378"/>
        </pc:sldMkLst>
      </pc:sldChg>
      <pc:sldChg chg="add">
        <pc:chgData name="Alfred Asterjadhi" userId="39de57b9-85c0-4fd1-aaac-8ca2b6560ad0" providerId="ADAL" clId="{2BF20BCA-2318-4B26-8F68-56128FB2A14E}" dt="2019-10-17T23:57:32.899" v="20"/>
        <pc:sldMkLst>
          <pc:docMk/>
          <pc:sldMk cId="2146373486" sldId="379"/>
        </pc:sldMkLst>
      </pc:sldChg>
      <pc:sldMasterChg chg="modSp">
        <pc:chgData name="Alfred Asterjadhi" userId="39de57b9-85c0-4fd1-aaac-8ca2b6560ad0" providerId="ADAL" clId="{2BF20BCA-2318-4B26-8F68-56128FB2A14E}" dt="2019-10-17T23:21:26.792" v="1" actId="20577"/>
        <pc:sldMasterMkLst>
          <pc:docMk/>
          <pc:sldMasterMk cId="0" sldId="2147483648"/>
        </pc:sldMasterMkLst>
        <pc:spChg chg="mod">
          <ac:chgData name="Alfred Asterjadhi" userId="39de57b9-85c0-4fd1-aaac-8ca2b6560ad0" providerId="ADAL" clId="{2BF20BCA-2318-4B26-8F68-56128FB2A14E}" dt="2019-10-17T23:21:26.792" v="1" actId="20577"/>
          <ac:spMkLst>
            <pc:docMk/>
            <pc:sldMasterMk cId="0" sldId="2147483648"/>
            <ac:spMk id="10" creationId="{00000000-0000-0000-0000-000000000000}"/>
          </ac:spMkLst>
        </pc:spChg>
      </pc:sldMasterChg>
    </pc:docChg>
  </pc:docChgLst>
  <pc:docChgLst>
    <pc:chgData name="Alfred Asterjadhi" userId="39de57b9-85c0-4fd1-aaac-8ca2b6560ad0" providerId="ADAL" clId="{97BFC49A-002D-47AF-BF7C-34DAC0855CA7}"/>
    <pc:docChg chg="custSel addSld modSld modMainMaster">
      <pc:chgData name="Alfred Asterjadhi" userId="39de57b9-85c0-4fd1-aaac-8ca2b6560ad0" providerId="ADAL" clId="{97BFC49A-002D-47AF-BF7C-34DAC0855CA7}" dt="2019-11-11T05:01:13.397" v="201" actId="404"/>
      <pc:docMkLst>
        <pc:docMk/>
      </pc:docMkLst>
      <pc:sldChg chg="modSp">
        <pc:chgData name="Alfred Asterjadhi" userId="39de57b9-85c0-4fd1-aaac-8ca2b6560ad0" providerId="ADAL" clId="{97BFC49A-002D-47AF-BF7C-34DAC0855CA7}" dt="2019-11-11T04:44:04.373" v="38" actId="1037"/>
        <pc:sldMkLst>
          <pc:docMk/>
          <pc:sldMk cId="3976818858" sldId="269"/>
        </pc:sldMkLst>
        <pc:graphicFrameChg chg="mod modGraphic">
          <ac:chgData name="Alfred Asterjadhi" userId="39de57b9-85c0-4fd1-aaac-8ca2b6560ad0" providerId="ADAL" clId="{97BFC49A-002D-47AF-BF7C-34DAC0855CA7}" dt="2019-11-11T04:44:04.373" v="38" actId="1037"/>
          <ac:graphicFrameMkLst>
            <pc:docMk/>
            <pc:sldMk cId="3976818858" sldId="269"/>
            <ac:graphicFrameMk id="24" creationId="{06E04ECF-0CD9-4975-B9DA-70B69DD09B07}"/>
          </ac:graphicFrameMkLst>
        </pc:graphicFrameChg>
      </pc:sldChg>
      <pc:sldChg chg="modSp">
        <pc:chgData name="Alfred Asterjadhi" userId="39de57b9-85c0-4fd1-aaac-8ca2b6560ad0" providerId="ADAL" clId="{97BFC49A-002D-47AF-BF7C-34DAC0855CA7}" dt="2019-11-11T04:57:10.928" v="116" actId="20577"/>
        <pc:sldMkLst>
          <pc:docMk/>
          <pc:sldMk cId="85407649" sldId="271"/>
        </pc:sldMkLst>
        <pc:spChg chg="mod">
          <ac:chgData name="Alfred Asterjadhi" userId="39de57b9-85c0-4fd1-aaac-8ca2b6560ad0" providerId="ADAL" clId="{97BFC49A-002D-47AF-BF7C-34DAC0855CA7}" dt="2019-11-11T04:57:10.928" v="116" actId="20577"/>
          <ac:spMkLst>
            <pc:docMk/>
            <pc:sldMk cId="85407649" sldId="271"/>
            <ac:spMk id="7" creationId="{00000000-0000-0000-0000-000000000000}"/>
          </ac:spMkLst>
        </pc:spChg>
      </pc:sldChg>
      <pc:sldChg chg="modSp">
        <pc:chgData name="Alfred Asterjadhi" userId="39de57b9-85c0-4fd1-aaac-8ca2b6560ad0" providerId="ADAL" clId="{97BFC49A-002D-47AF-BF7C-34DAC0855CA7}" dt="2019-11-11T04:56:49.471" v="99" actId="20577"/>
        <pc:sldMkLst>
          <pc:docMk/>
          <pc:sldMk cId="2243228416" sldId="299"/>
        </pc:sldMkLst>
        <pc:spChg chg="mod">
          <ac:chgData name="Alfred Asterjadhi" userId="39de57b9-85c0-4fd1-aaac-8ca2b6560ad0" providerId="ADAL" clId="{97BFC49A-002D-47AF-BF7C-34DAC0855CA7}" dt="2019-11-11T04:56:49.471" v="99" actId="20577"/>
          <ac:spMkLst>
            <pc:docMk/>
            <pc:sldMk cId="2243228416" sldId="299"/>
            <ac:spMk id="3" creationId="{3857177C-4F12-41D1-AB93-6925069E5DB9}"/>
          </ac:spMkLst>
        </pc:spChg>
        <pc:spChg chg="mod">
          <ac:chgData name="Alfred Asterjadhi" userId="39de57b9-85c0-4fd1-aaac-8ca2b6560ad0" providerId="ADAL" clId="{97BFC49A-002D-47AF-BF7C-34DAC0855CA7}" dt="2019-11-11T04:48:55.120" v="46"/>
          <ac:spMkLst>
            <pc:docMk/>
            <pc:sldMk cId="2243228416" sldId="299"/>
            <ac:spMk id="7" creationId="{A33ECB10-7819-4C82-A0B2-418AAFBED5A3}"/>
          </ac:spMkLst>
        </pc:spChg>
      </pc:sldChg>
      <pc:sldChg chg="modSp add">
        <pc:chgData name="Alfred Asterjadhi" userId="39de57b9-85c0-4fd1-aaac-8ca2b6560ad0" providerId="ADAL" clId="{97BFC49A-002D-47AF-BF7C-34DAC0855CA7}" dt="2019-11-11T05:01:13.397" v="201" actId="404"/>
        <pc:sldMkLst>
          <pc:docMk/>
          <pc:sldMk cId="2802928087" sldId="389"/>
        </pc:sldMkLst>
        <pc:spChg chg="mod">
          <ac:chgData name="Alfred Asterjadhi" userId="39de57b9-85c0-4fd1-aaac-8ca2b6560ad0" providerId="ADAL" clId="{97BFC49A-002D-47AF-BF7C-34DAC0855CA7}" dt="2019-11-11T04:57:24.008" v="137" actId="20577"/>
          <ac:spMkLst>
            <pc:docMk/>
            <pc:sldMk cId="2802928087" sldId="389"/>
            <ac:spMk id="2" creationId="{302DDACA-2747-4032-90F6-8BA6F4D2620F}"/>
          </ac:spMkLst>
        </pc:spChg>
        <pc:spChg chg="mod">
          <ac:chgData name="Alfred Asterjadhi" userId="39de57b9-85c0-4fd1-aaac-8ca2b6560ad0" providerId="ADAL" clId="{97BFC49A-002D-47AF-BF7C-34DAC0855CA7}" dt="2019-11-11T05:01:13.397" v="201" actId="404"/>
          <ac:spMkLst>
            <pc:docMk/>
            <pc:sldMk cId="2802928087" sldId="389"/>
            <ac:spMk id="3" creationId="{E6185265-B348-4291-AAE9-7186AA3DC0E4}"/>
          </ac:spMkLst>
        </pc:spChg>
      </pc:sldChg>
      <pc:sldMasterChg chg="modSp">
        <pc:chgData name="Alfred Asterjadhi" userId="39de57b9-85c0-4fd1-aaac-8ca2b6560ad0" providerId="ADAL" clId="{97BFC49A-002D-47AF-BF7C-34DAC0855CA7}" dt="2019-11-11T04:19:46.156" v="1" actId="20577"/>
        <pc:sldMasterMkLst>
          <pc:docMk/>
          <pc:sldMasterMk cId="0" sldId="2147483648"/>
        </pc:sldMasterMkLst>
        <pc:spChg chg="mod">
          <ac:chgData name="Alfred Asterjadhi" userId="39de57b9-85c0-4fd1-aaac-8ca2b6560ad0" providerId="ADAL" clId="{97BFC49A-002D-47AF-BF7C-34DAC0855CA7}" dt="2019-11-11T04:19:46.156" v="1" actId="20577"/>
          <ac:spMkLst>
            <pc:docMk/>
            <pc:sldMasterMk cId="0" sldId="2147483648"/>
            <ac:spMk id="10" creationId="{00000000-0000-0000-0000-000000000000}"/>
          </ac:spMkLst>
        </pc:spChg>
      </pc:sldMasterChg>
    </pc:docChg>
  </pc:docChgLst>
  <pc:docChgLst>
    <pc:chgData name="Alfred Asterjadhi" userId="39de57b9-85c0-4fd1-aaac-8ca2b6560ad0" providerId="ADAL" clId="{EAB0E81C-0A8A-4FF6-9C1F-22681C897394}"/>
    <pc:docChg chg="undo custSel addSld delSld modSld modMainMaster">
      <pc:chgData name="Alfred Asterjadhi" userId="39de57b9-85c0-4fd1-aaac-8ca2b6560ad0" providerId="ADAL" clId="{EAB0E81C-0A8A-4FF6-9C1F-22681C897394}" dt="2019-09-19T08:43:29.365" v="1410" actId="20577"/>
      <pc:docMkLst>
        <pc:docMk/>
      </pc:docMkLst>
      <pc:sldChg chg="modSp">
        <pc:chgData name="Alfred Asterjadhi" userId="39de57b9-85c0-4fd1-aaac-8ca2b6560ad0" providerId="ADAL" clId="{EAB0E81C-0A8A-4FF6-9C1F-22681C897394}" dt="2019-09-19T08:40:16.893" v="1282" actId="20577"/>
        <pc:sldMkLst>
          <pc:docMk/>
          <pc:sldMk cId="3468723519" sldId="286"/>
        </pc:sldMkLst>
        <pc:spChg chg="mod">
          <ac:chgData name="Alfred Asterjadhi" userId="39de57b9-85c0-4fd1-aaac-8ca2b6560ad0" providerId="ADAL" clId="{EAB0E81C-0A8A-4FF6-9C1F-22681C897394}" dt="2019-09-19T08:40:16.893" v="1282" actId="20577"/>
          <ac:spMkLst>
            <pc:docMk/>
            <pc:sldMk cId="3468723519" sldId="286"/>
            <ac:spMk id="11" creationId="{2E08324D-B948-4A51-BD7F-47D9114380C8}"/>
          </ac:spMkLst>
        </pc:spChg>
      </pc:sldChg>
      <pc:sldChg chg="modSp">
        <pc:chgData name="Alfred Asterjadhi" userId="39de57b9-85c0-4fd1-aaac-8ca2b6560ad0" providerId="ADAL" clId="{EAB0E81C-0A8A-4FF6-9C1F-22681C897394}" dt="2019-09-19T07:28:09.095" v="299" actId="20577"/>
        <pc:sldMkLst>
          <pc:docMk/>
          <pc:sldMk cId="2784506043" sldId="297"/>
        </pc:sldMkLst>
        <pc:spChg chg="mod">
          <ac:chgData name="Alfred Asterjadhi" userId="39de57b9-85c0-4fd1-aaac-8ca2b6560ad0" providerId="ADAL" clId="{EAB0E81C-0A8A-4FF6-9C1F-22681C897394}" dt="2019-09-19T07:28:09.095" v="299" actId="20577"/>
          <ac:spMkLst>
            <pc:docMk/>
            <pc:sldMk cId="2784506043" sldId="297"/>
            <ac:spMk id="7" creationId="{00000000-0000-0000-0000-000000000000}"/>
          </ac:spMkLst>
        </pc:spChg>
      </pc:sldChg>
      <pc:sldChg chg="addSp delSp modSp">
        <pc:chgData name="Alfred Asterjadhi" userId="39de57b9-85c0-4fd1-aaac-8ca2b6560ad0" providerId="ADAL" clId="{EAB0E81C-0A8A-4FF6-9C1F-22681C897394}" dt="2019-09-19T08:40:57.988" v="1345" actId="12"/>
        <pc:sldMkLst>
          <pc:docMk/>
          <pc:sldMk cId="1347423047" sldId="305"/>
        </pc:sldMkLst>
        <pc:spChg chg="add del mod">
          <ac:chgData name="Alfred Asterjadhi" userId="39de57b9-85c0-4fd1-aaac-8ca2b6560ad0" providerId="ADAL" clId="{EAB0E81C-0A8A-4FF6-9C1F-22681C897394}" dt="2019-09-19T08:40:55.958" v="1344"/>
          <ac:spMkLst>
            <pc:docMk/>
            <pc:sldMk cId="1347423047" sldId="305"/>
            <ac:spMk id="3" creationId="{67CB7376-9B97-4FE2-9541-CCA8BA83BD11}"/>
          </ac:spMkLst>
        </pc:spChg>
        <pc:spChg chg="add del mod">
          <ac:chgData name="Alfred Asterjadhi" userId="39de57b9-85c0-4fd1-aaac-8ca2b6560ad0" providerId="ADAL" clId="{EAB0E81C-0A8A-4FF6-9C1F-22681C897394}" dt="2019-09-19T08:40:55.958" v="1344"/>
          <ac:spMkLst>
            <pc:docMk/>
            <pc:sldMk cId="1347423047" sldId="305"/>
            <ac:spMk id="7" creationId="{C48F2CDE-9EDC-4EC8-BF6A-50E52E61AAC5}"/>
          </ac:spMkLst>
        </pc:spChg>
        <pc:spChg chg="add del mod">
          <ac:chgData name="Alfred Asterjadhi" userId="39de57b9-85c0-4fd1-aaac-8ca2b6560ad0" providerId="ADAL" clId="{EAB0E81C-0A8A-4FF6-9C1F-22681C897394}" dt="2019-09-19T08:40:55.958" v="1344"/>
          <ac:spMkLst>
            <pc:docMk/>
            <pc:sldMk cId="1347423047" sldId="305"/>
            <ac:spMk id="8" creationId="{7047A8DD-DEAC-4199-9272-E56559691692}"/>
          </ac:spMkLst>
        </pc:spChg>
        <pc:spChg chg="add del mod">
          <ac:chgData name="Alfred Asterjadhi" userId="39de57b9-85c0-4fd1-aaac-8ca2b6560ad0" providerId="ADAL" clId="{EAB0E81C-0A8A-4FF6-9C1F-22681C897394}" dt="2019-09-19T08:40:55.958" v="1344"/>
          <ac:spMkLst>
            <pc:docMk/>
            <pc:sldMk cId="1347423047" sldId="305"/>
            <ac:spMk id="9" creationId="{8CF46099-6AD7-4228-9330-CC0579CC3E3D}"/>
          </ac:spMkLst>
        </pc:spChg>
        <pc:spChg chg="add del mod">
          <ac:chgData name="Alfred Asterjadhi" userId="39de57b9-85c0-4fd1-aaac-8ca2b6560ad0" providerId="ADAL" clId="{EAB0E81C-0A8A-4FF6-9C1F-22681C897394}" dt="2019-09-19T08:40:55.958" v="1344"/>
          <ac:spMkLst>
            <pc:docMk/>
            <pc:sldMk cId="1347423047" sldId="305"/>
            <ac:spMk id="10" creationId="{5C944F35-5AB2-4FAF-9171-856B7D1453EF}"/>
          </ac:spMkLst>
        </pc:spChg>
        <pc:spChg chg="mod">
          <ac:chgData name="Alfred Asterjadhi" userId="39de57b9-85c0-4fd1-aaac-8ca2b6560ad0" providerId="ADAL" clId="{EAB0E81C-0A8A-4FF6-9C1F-22681C897394}" dt="2019-09-19T08:40:57.988" v="1345" actId="12"/>
          <ac:spMkLst>
            <pc:docMk/>
            <pc:sldMk cId="1347423047" sldId="305"/>
            <ac:spMk id="11" creationId="{DA9AE685-BCBC-476B-8927-C85BF6E53BC3}"/>
          </ac:spMkLst>
        </pc:spChg>
      </pc:sldChg>
      <pc:sldMasterChg chg="modSp">
        <pc:chgData name="Alfred Asterjadhi" userId="39de57b9-85c0-4fd1-aaac-8ca2b6560ad0" providerId="ADAL" clId="{EAB0E81C-0A8A-4FF6-9C1F-22681C897394}" dt="2019-09-19T07:23:25.110" v="1" actId="20577"/>
        <pc:sldMasterMkLst>
          <pc:docMk/>
          <pc:sldMasterMk cId="0" sldId="2147483648"/>
        </pc:sldMasterMkLst>
        <pc:spChg chg="mod">
          <ac:chgData name="Alfred Asterjadhi" userId="39de57b9-85c0-4fd1-aaac-8ca2b6560ad0" providerId="ADAL" clId="{EAB0E81C-0A8A-4FF6-9C1F-22681C897394}" dt="2019-09-19T07:23:25.110" v="1" actId="20577"/>
          <ac:spMkLst>
            <pc:docMk/>
            <pc:sldMasterMk cId="0" sldId="2147483648"/>
            <ac:spMk id="10" creationId="{00000000-0000-0000-0000-000000000000}"/>
          </ac:spMkLst>
        </pc:spChg>
      </pc:sldMasterChg>
    </pc:docChg>
  </pc:docChgLst>
  <pc:docChgLst>
    <pc:chgData name="Alfred Asterjadhi" userId="39de57b9-85c0-4fd1-aaac-8ca2b6560ad0" providerId="ADAL" clId="{CBA4A974-D697-4CC3-A82F-AC1CF4816597}"/>
    <pc:docChg chg="undo custSel addSld delSld modSld sldOrd modMainMaster">
      <pc:chgData name="Alfred Asterjadhi" userId="39de57b9-85c0-4fd1-aaac-8ca2b6560ad0" providerId="ADAL" clId="{CBA4A974-D697-4CC3-A82F-AC1CF4816597}" dt="2019-10-04T20:40:46.955" v="1783" actId="2696"/>
      <pc:docMkLst>
        <pc:docMk/>
      </pc:docMkLst>
      <pc:sldChg chg="modSp">
        <pc:chgData name="Alfred Asterjadhi" userId="39de57b9-85c0-4fd1-aaac-8ca2b6560ad0" providerId="ADAL" clId="{CBA4A974-D697-4CC3-A82F-AC1CF4816597}" dt="2019-09-29T07:46:39.650" v="1003" actId="20577"/>
        <pc:sldMkLst>
          <pc:docMk/>
          <pc:sldMk cId="0" sldId="256"/>
        </pc:sldMkLst>
        <pc:spChg chg="mod">
          <ac:chgData name="Alfred Asterjadhi" userId="39de57b9-85c0-4fd1-aaac-8ca2b6560ad0" providerId="ADAL" clId="{CBA4A974-D697-4CC3-A82F-AC1CF4816597}" dt="2019-09-29T07:46:39.650" v="1003" actId="20577"/>
          <ac:spMkLst>
            <pc:docMk/>
            <pc:sldMk cId="0" sldId="256"/>
            <ac:spMk id="6" creationId="{00000000-0000-0000-0000-000000000000}"/>
          </ac:spMkLst>
        </pc:spChg>
        <pc:spChg chg="mod">
          <ac:chgData name="Alfred Asterjadhi" userId="39de57b9-85c0-4fd1-aaac-8ca2b6560ad0" providerId="ADAL" clId="{CBA4A974-D697-4CC3-A82F-AC1CF4816597}" dt="2019-09-29T07:44:24.093" v="958" actId="20577"/>
          <ac:spMkLst>
            <pc:docMk/>
            <pc:sldMk cId="0" sldId="256"/>
            <ac:spMk id="3073" creationId="{00000000-0000-0000-0000-000000000000}"/>
          </ac:spMkLst>
        </pc:spChg>
        <pc:spChg chg="mod">
          <ac:chgData name="Alfred Asterjadhi" userId="39de57b9-85c0-4fd1-aaac-8ca2b6560ad0" providerId="ADAL" clId="{CBA4A974-D697-4CC3-A82F-AC1CF4816597}" dt="2019-09-29T07:44:35.430" v="962" actId="20577"/>
          <ac:spMkLst>
            <pc:docMk/>
            <pc:sldMk cId="0" sldId="256"/>
            <ac:spMk id="3074" creationId="{00000000-0000-0000-0000-000000000000}"/>
          </ac:spMkLst>
        </pc:spChg>
      </pc:sldChg>
      <pc:sldChg chg="modSp">
        <pc:chgData name="Alfred Asterjadhi" userId="39de57b9-85c0-4fd1-aaac-8ca2b6560ad0" providerId="ADAL" clId="{CBA4A974-D697-4CC3-A82F-AC1CF4816597}" dt="2019-09-29T07:46:45.152" v="1004"/>
        <pc:sldMkLst>
          <pc:docMk/>
          <pc:sldMk cId="0" sldId="257"/>
        </pc:sldMkLst>
        <pc:spChg chg="mod">
          <ac:chgData name="Alfred Asterjadhi" userId="39de57b9-85c0-4fd1-aaac-8ca2b6560ad0" providerId="ADAL" clId="{CBA4A974-D697-4CC3-A82F-AC1CF4816597}" dt="2019-09-29T07:46:45.152" v="1004"/>
          <ac:spMkLst>
            <pc:docMk/>
            <pc:sldMk cId="0" sldId="257"/>
            <ac:spMk id="4" creationId="{00000000-0000-0000-0000-000000000000}"/>
          </ac:spMkLst>
        </pc:spChg>
        <pc:spChg chg="mod">
          <ac:chgData name="Alfred Asterjadhi" userId="39de57b9-85c0-4fd1-aaac-8ca2b6560ad0" providerId="ADAL" clId="{CBA4A974-D697-4CC3-A82F-AC1CF4816597}" dt="2019-09-29T07:44:15.411" v="950" actId="20577"/>
          <ac:spMkLst>
            <pc:docMk/>
            <pc:sldMk cId="0" sldId="257"/>
            <ac:spMk id="4098" creationId="{00000000-0000-0000-0000-000000000000}"/>
          </ac:spMkLst>
        </pc:spChg>
      </pc:sldChg>
      <pc:sldChg chg="modSp">
        <pc:chgData name="Alfred Asterjadhi" userId="39de57b9-85c0-4fd1-aaac-8ca2b6560ad0" providerId="ADAL" clId="{CBA4A974-D697-4CC3-A82F-AC1CF4816597}" dt="2019-09-29T07:46:47.028" v="1005"/>
        <pc:sldMkLst>
          <pc:docMk/>
          <pc:sldMk cId="3254182675" sldId="258"/>
        </pc:sldMkLst>
        <pc:spChg chg="mod">
          <ac:chgData name="Alfred Asterjadhi" userId="39de57b9-85c0-4fd1-aaac-8ca2b6560ad0" providerId="ADAL" clId="{CBA4A974-D697-4CC3-A82F-AC1CF4816597}" dt="2019-09-29T07:46:47.028" v="1005"/>
          <ac:spMkLst>
            <pc:docMk/>
            <pc:sldMk cId="3254182675" sldId="258"/>
            <ac:spMk id="6" creationId="{00000000-0000-0000-0000-000000000000}"/>
          </ac:spMkLst>
        </pc:spChg>
      </pc:sldChg>
      <pc:sldChg chg="modSp">
        <pc:chgData name="Alfred Asterjadhi" userId="39de57b9-85c0-4fd1-aaac-8ca2b6560ad0" providerId="ADAL" clId="{CBA4A974-D697-4CC3-A82F-AC1CF4816597}" dt="2019-09-29T07:46:48.985" v="1006"/>
        <pc:sldMkLst>
          <pc:docMk/>
          <pc:sldMk cId="3930105769" sldId="259"/>
        </pc:sldMkLst>
        <pc:spChg chg="mod">
          <ac:chgData name="Alfred Asterjadhi" userId="39de57b9-85c0-4fd1-aaac-8ca2b6560ad0" providerId="ADAL" clId="{CBA4A974-D697-4CC3-A82F-AC1CF4816597}" dt="2019-09-29T07:46:48.985" v="1006"/>
          <ac:spMkLst>
            <pc:docMk/>
            <pc:sldMk cId="3930105769" sldId="259"/>
            <ac:spMk id="6" creationId="{00000000-0000-0000-0000-000000000000}"/>
          </ac:spMkLst>
        </pc:spChg>
      </pc:sldChg>
      <pc:sldChg chg="modSp">
        <pc:chgData name="Alfred Asterjadhi" userId="39de57b9-85c0-4fd1-aaac-8ca2b6560ad0" providerId="ADAL" clId="{CBA4A974-D697-4CC3-A82F-AC1CF4816597}" dt="2019-09-29T07:46:50.800" v="1007"/>
        <pc:sldMkLst>
          <pc:docMk/>
          <pc:sldMk cId="3136880362" sldId="260"/>
        </pc:sldMkLst>
        <pc:spChg chg="mod">
          <ac:chgData name="Alfred Asterjadhi" userId="39de57b9-85c0-4fd1-aaac-8ca2b6560ad0" providerId="ADAL" clId="{CBA4A974-D697-4CC3-A82F-AC1CF4816597}" dt="2019-09-29T07:46:50.800" v="1007"/>
          <ac:spMkLst>
            <pc:docMk/>
            <pc:sldMk cId="3136880362" sldId="260"/>
            <ac:spMk id="6" creationId="{00000000-0000-0000-0000-000000000000}"/>
          </ac:spMkLst>
        </pc:spChg>
      </pc:sldChg>
      <pc:sldChg chg="modSp">
        <pc:chgData name="Alfred Asterjadhi" userId="39de57b9-85c0-4fd1-aaac-8ca2b6560ad0" providerId="ADAL" clId="{CBA4A974-D697-4CC3-A82F-AC1CF4816597}" dt="2019-09-29T07:46:52.696" v="1008"/>
        <pc:sldMkLst>
          <pc:docMk/>
          <pc:sldMk cId="1676196551" sldId="261"/>
        </pc:sldMkLst>
        <pc:spChg chg="mod">
          <ac:chgData name="Alfred Asterjadhi" userId="39de57b9-85c0-4fd1-aaac-8ca2b6560ad0" providerId="ADAL" clId="{CBA4A974-D697-4CC3-A82F-AC1CF4816597}" dt="2019-09-29T07:46:52.696" v="1008"/>
          <ac:spMkLst>
            <pc:docMk/>
            <pc:sldMk cId="1676196551" sldId="261"/>
            <ac:spMk id="6" creationId="{00000000-0000-0000-0000-000000000000}"/>
          </ac:spMkLst>
        </pc:spChg>
      </pc:sldChg>
      <pc:sldChg chg="modSp">
        <pc:chgData name="Alfred Asterjadhi" userId="39de57b9-85c0-4fd1-aaac-8ca2b6560ad0" providerId="ADAL" clId="{CBA4A974-D697-4CC3-A82F-AC1CF4816597}" dt="2019-09-29T07:46:54.416" v="1009"/>
        <pc:sldMkLst>
          <pc:docMk/>
          <pc:sldMk cId="2927177891" sldId="263"/>
        </pc:sldMkLst>
        <pc:spChg chg="mod">
          <ac:chgData name="Alfred Asterjadhi" userId="39de57b9-85c0-4fd1-aaac-8ca2b6560ad0" providerId="ADAL" clId="{CBA4A974-D697-4CC3-A82F-AC1CF4816597}" dt="2019-09-29T07:46:54.416" v="1009"/>
          <ac:spMkLst>
            <pc:docMk/>
            <pc:sldMk cId="2927177891" sldId="263"/>
            <ac:spMk id="6" creationId="{00000000-0000-0000-0000-000000000000}"/>
          </ac:spMkLst>
        </pc:spChg>
      </pc:sldChg>
      <pc:sldChg chg="modSp">
        <pc:chgData name="Alfred Asterjadhi" userId="39de57b9-85c0-4fd1-aaac-8ca2b6560ad0" providerId="ADAL" clId="{CBA4A974-D697-4CC3-A82F-AC1CF4816597}" dt="2019-09-29T07:46:59.607" v="1010"/>
        <pc:sldMkLst>
          <pc:docMk/>
          <pc:sldMk cId="4277600907" sldId="264"/>
        </pc:sldMkLst>
        <pc:spChg chg="mod">
          <ac:chgData name="Alfred Asterjadhi" userId="39de57b9-85c0-4fd1-aaac-8ca2b6560ad0" providerId="ADAL" clId="{CBA4A974-D697-4CC3-A82F-AC1CF4816597}" dt="2019-09-29T07:46:59.607" v="1010"/>
          <ac:spMkLst>
            <pc:docMk/>
            <pc:sldMk cId="4277600907" sldId="264"/>
            <ac:spMk id="6" creationId="{00000000-0000-0000-0000-000000000000}"/>
          </ac:spMkLst>
        </pc:spChg>
      </pc:sldChg>
      <pc:sldChg chg="modSp">
        <pc:chgData name="Alfred Asterjadhi" userId="39de57b9-85c0-4fd1-aaac-8ca2b6560ad0" providerId="ADAL" clId="{CBA4A974-D697-4CC3-A82F-AC1CF4816597}" dt="2019-09-29T07:47:02.582" v="1011"/>
        <pc:sldMkLst>
          <pc:docMk/>
          <pc:sldMk cId="2436815634" sldId="265"/>
        </pc:sldMkLst>
        <pc:spChg chg="mod">
          <ac:chgData name="Alfred Asterjadhi" userId="39de57b9-85c0-4fd1-aaac-8ca2b6560ad0" providerId="ADAL" clId="{CBA4A974-D697-4CC3-A82F-AC1CF4816597}" dt="2019-09-29T07:47:02.582" v="1011"/>
          <ac:spMkLst>
            <pc:docMk/>
            <pc:sldMk cId="2436815634" sldId="265"/>
            <ac:spMk id="6" creationId="{00000000-0000-0000-0000-000000000000}"/>
          </ac:spMkLst>
        </pc:spChg>
      </pc:sldChg>
      <pc:sldChg chg="modSp">
        <pc:chgData name="Alfred Asterjadhi" userId="39de57b9-85c0-4fd1-aaac-8ca2b6560ad0" providerId="ADAL" clId="{CBA4A974-D697-4CC3-A82F-AC1CF4816597}" dt="2019-09-29T07:47:04.338" v="1012"/>
        <pc:sldMkLst>
          <pc:docMk/>
          <pc:sldMk cId="2400177835" sldId="266"/>
        </pc:sldMkLst>
        <pc:spChg chg="mod">
          <ac:chgData name="Alfred Asterjadhi" userId="39de57b9-85c0-4fd1-aaac-8ca2b6560ad0" providerId="ADAL" clId="{CBA4A974-D697-4CC3-A82F-AC1CF4816597}" dt="2019-09-29T07:47:04.338" v="1012"/>
          <ac:spMkLst>
            <pc:docMk/>
            <pc:sldMk cId="2400177835" sldId="266"/>
            <ac:spMk id="6" creationId="{00000000-0000-0000-0000-000000000000}"/>
          </ac:spMkLst>
        </pc:spChg>
      </pc:sldChg>
      <pc:sldChg chg="modSp">
        <pc:chgData name="Alfred Asterjadhi" userId="39de57b9-85c0-4fd1-aaac-8ca2b6560ad0" providerId="ADAL" clId="{CBA4A974-D697-4CC3-A82F-AC1CF4816597}" dt="2019-09-29T07:47:08.333" v="1014"/>
        <pc:sldMkLst>
          <pc:docMk/>
          <pc:sldMk cId="132832093" sldId="267"/>
        </pc:sldMkLst>
        <pc:spChg chg="mod">
          <ac:chgData name="Alfred Asterjadhi" userId="39de57b9-85c0-4fd1-aaac-8ca2b6560ad0" providerId="ADAL" clId="{CBA4A974-D697-4CC3-A82F-AC1CF4816597}" dt="2019-09-29T07:42:22.734" v="917" actId="20577"/>
          <ac:spMkLst>
            <pc:docMk/>
            <pc:sldMk cId="132832093" sldId="267"/>
            <ac:spMk id="3" creationId="{00000000-0000-0000-0000-000000000000}"/>
          </ac:spMkLst>
        </pc:spChg>
        <pc:spChg chg="mod">
          <ac:chgData name="Alfred Asterjadhi" userId="39de57b9-85c0-4fd1-aaac-8ca2b6560ad0" providerId="ADAL" clId="{CBA4A974-D697-4CC3-A82F-AC1CF4816597}" dt="2019-09-29T07:47:08.333" v="1014"/>
          <ac:spMkLst>
            <pc:docMk/>
            <pc:sldMk cId="132832093" sldId="267"/>
            <ac:spMk id="6" creationId="{00000000-0000-0000-0000-000000000000}"/>
          </ac:spMkLst>
        </pc:spChg>
      </pc:sldChg>
      <pc:sldChg chg="addSp delSp modSp">
        <pc:chgData name="Alfred Asterjadhi" userId="39de57b9-85c0-4fd1-aaac-8ca2b6560ad0" providerId="ADAL" clId="{CBA4A974-D697-4CC3-A82F-AC1CF4816597}" dt="2019-10-04T16:13:24.773" v="1584" actId="14734"/>
        <pc:sldMkLst>
          <pc:docMk/>
          <pc:sldMk cId="3976818858" sldId="269"/>
        </pc:sldMkLst>
        <pc:spChg chg="add del mod">
          <ac:chgData name="Alfred Asterjadhi" userId="39de57b9-85c0-4fd1-aaac-8ca2b6560ad0" providerId="ADAL" clId="{CBA4A974-D697-4CC3-A82F-AC1CF4816597}" dt="2019-09-29T06:56:08.540" v="270"/>
          <ac:spMkLst>
            <pc:docMk/>
            <pc:sldMk cId="3976818858" sldId="269"/>
            <ac:spMk id="3" creationId="{193BD684-B477-4EB4-ABE4-F05037543DB8}"/>
          </ac:spMkLst>
        </pc:spChg>
        <pc:spChg chg="mod">
          <ac:chgData name="Alfred Asterjadhi" userId="39de57b9-85c0-4fd1-aaac-8ca2b6560ad0" providerId="ADAL" clId="{CBA4A974-D697-4CC3-A82F-AC1CF4816597}" dt="2019-09-29T07:47:12.632" v="1016"/>
          <ac:spMkLst>
            <pc:docMk/>
            <pc:sldMk cId="3976818858" sldId="269"/>
            <ac:spMk id="6" creationId="{00000000-0000-0000-0000-000000000000}"/>
          </ac:spMkLst>
        </pc:spChg>
        <pc:spChg chg="add del mod">
          <ac:chgData name="Alfred Asterjadhi" userId="39de57b9-85c0-4fd1-aaac-8ca2b6560ad0" providerId="ADAL" clId="{CBA4A974-D697-4CC3-A82F-AC1CF4816597}" dt="2019-09-29T06:56:08.540" v="270"/>
          <ac:spMkLst>
            <pc:docMk/>
            <pc:sldMk cId="3976818858" sldId="269"/>
            <ac:spMk id="8" creationId="{DD242F8A-0183-4614-B6C5-6E3BD172C91F}"/>
          </ac:spMkLst>
        </pc:spChg>
        <pc:spChg chg="add del mod">
          <ac:chgData name="Alfred Asterjadhi" userId="39de57b9-85c0-4fd1-aaac-8ca2b6560ad0" providerId="ADAL" clId="{CBA4A974-D697-4CC3-A82F-AC1CF4816597}" dt="2019-09-29T06:56:08.540" v="270"/>
          <ac:spMkLst>
            <pc:docMk/>
            <pc:sldMk cId="3976818858" sldId="269"/>
            <ac:spMk id="9" creationId="{31702DD2-4972-4A05-89FB-3D8F5F728260}"/>
          </ac:spMkLst>
        </pc:spChg>
        <pc:spChg chg="add del mod">
          <ac:chgData name="Alfred Asterjadhi" userId="39de57b9-85c0-4fd1-aaac-8ca2b6560ad0" providerId="ADAL" clId="{CBA4A974-D697-4CC3-A82F-AC1CF4816597}" dt="2019-09-29T06:56:08.540" v="270"/>
          <ac:spMkLst>
            <pc:docMk/>
            <pc:sldMk cId="3976818858" sldId="269"/>
            <ac:spMk id="10" creationId="{CDA0FB3F-C4AA-4F51-94E6-686F5452D6FD}"/>
          </ac:spMkLst>
        </pc:spChg>
        <pc:spChg chg="add del mod">
          <ac:chgData name="Alfred Asterjadhi" userId="39de57b9-85c0-4fd1-aaac-8ca2b6560ad0" providerId="ADAL" clId="{CBA4A974-D697-4CC3-A82F-AC1CF4816597}" dt="2019-09-29T06:56:14.094" v="272"/>
          <ac:spMkLst>
            <pc:docMk/>
            <pc:sldMk cId="3976818858" sldId="269"/>
            <ac:spMk id="11" creationId="{F6952B69-B2AA-4ADC-87B5-F2F7DC84EFCC}"/>
          </ac:spMkLst>
        </pc:spChg>
        <pc:spChg chg="add del mod">
          <ac:chgData name="Alfred Asterjadhi" userId="39de57b9-85c0-4fd1-aaac-8ca2b6560ad0" providerId="ADAL" clId="{CBA4A974-D697-4CC3-A82F-AC1CF4816597}" dt="2019-09-29T06:56:14.094" v="272"/>
          <ac:spMkLst>
            <pc:docMk/>
            <pc:sldMk cId="3976818858" sldId="269"/>
            <ac:spMk id="12" creationId="{0263D966-AC92-4157-A09C-21796660D130}"/>
          </ac:spMkLst>
        </pc:spChg>
        <pc:spChg chg="add del mod">
          <ac:chgData name="Alfred Asterjadhi" userId="39de57b9-85c0-4fd1-aaac-8ca2b6560ad0" providerId="ADAL" clId="{CBA4A974-D697-4CC3-A82F-AC1CF4816597}" dt="2019-09-29T06:56:14.094" v="272"/>
          <ac:spMkLst>
            <pc:docMk/>
            <pc:sldMk cId="3976818858" sldId="269"/>
            <ac:spMk id="13" creationId="{B7218211-81EA-432D-8CC0-A4DAF46FAB89}"/>
          </ac:spMkLst>
        </pc:spChg>
        <pc:spChg chg="add del mod">
          <ac:chgData name="Alfred Asterjadhi" userId="39de57b9-85c0-4fd1-aaac-8ca2b6560ad0" providerId="ADAL" clId="{CBA4A974-D697-4CC3-A82F-AC1CF4816597}" dt="2019-09-29T06:56:14.094" v="272"/>
          <ac:spMkLst>
            <pc:docMk/>
            <pc:sldMk cId="3976818858" sldId="269"/>
            <ac:spMk id="14" creationId="{0243FFB8-088A-4754-BFF7-A331B96D1F68}"/>
          </ac:spMkLst>
        </pc:spChg>
        <pc:spChg chg="add del mod">
          <ac:chgData name="Alfred Asterjadhi" userId="39de57b9-85c0-4fd1-aaac-8ca2b6560ad0" providerId="ADAL" clId="{CBA4A974-D697-4CC3-A82F-AC1CF4816597}" dt="2019-09-29T06:56:16.274" v="273"/>
          <ac:spMkLst>
            <pc:docMk/>
            <pc:sldMk cId="3976818858" sldId="269"/>
            <ac:spMk id="15" creationId="{348AD5BB-5CCE-4FEF-93AA-1ED08F1DB5D7}"/>
          </ac:spMkLst>
        </pc:spChg>
        <pc:spChg chg="add del mod">
          <ac:chgData name="Alfred Asterjadhi" userId="39de57b9-85c0-4fd1-aaac-8ca2b6560ad0" providerId="ADAL" clId="{CBA4A974-D697-4CC3-A82F-AC1CF4816597}" dt="2019-09-29T06:56:16.274" v="273"/>
          <ac:spMkLst>
            <pc:docMk/>
            <pc:sldMk cId="3976818858" sldId="269"/>
            <ac:spMk id="16" creationId="{4E15ED4C-3FC5-4436-8D92-2207939319DA}"/>
          </ac:spMkLst>
        </pc:spChg>
        <pc:spChg chg="add del mod">
          <ac:chgData name="Alfred Asterjadhi" userId="39de57b9-85c0-4fd1-aaac-8ca2b6560ad0" providerId="ADAL" clId="{CBA4A974-D697-4CC3-A82F-AC1CF4816597}" dt="2019-09-29T06:56:16.274" v="273"/>
          <ac:spMkLst>
            <pc:docMk/>
            <pc:sldMk cId="3976818858" sldId="269"/>
            <ac:spMk id="17" creationId="{B8EE4FAA-90DC-430D-940C-200C5DD38017}"/>
          </ac:spMkLst>
        </pc:spChg>
        <pc:spChg chg="add del mod">
          <ac:chgData name="Alfred Asterjadhi" userId="39de57b9-85c0-4fd1-aaac-8ca2b6560ad0" providerId="ADAL" clId="{CBA4A974-D697-4CC3-A82F-AC1CF4816597}" dt="2019-09-29T06:56:16.274" v="273"/>
          <ac:spMkLst>
            <pc:docMk/>
            <pc:sldMk cId="3976818858" sldId="269"/>
            <ac:spMk id="18" creationId="{5B1D05F4-D8E6-4CD7-B047-041B368FCCF0}"/>
          </ac:spMkLst>
        </pc:spChg>
        <pc:spChg chg="add del mod">
          <ac:chgData name="Alfred Asterjadhi" userId="39de57b9-85c0-4fd1-aaac-8ca2b6560ad0" providerId="ADAL" clId="{CBA4A974-D697-4CC3-A82F-AC1CF4816597}" dt="2019-09-29T06:56:16.937" v="274"/>
          <ac:spMkLst>
            <pc:docMk/>
            <pc:sldMk cId="3976818858" sldId="269"/>
            <ac:spMk id="19" creationId="{5814CC30-8006-45BB-88DA-6D10A8581E40}"/>
          </ac:spMkLst>
        </pc:spChg>
        <pc:spChg chg="add del mod">
          <ac:chgData name="Alfred Asterjadhi" userId="39de57b9-85c0-4fd1-aaac-8ca2b6560ad0" providerId="ADAL" clId="{CBA4A974-D697-4CC3-A82F-AC1CF4816597}" dt="2019-09-29T06:56:16.937" v="274"/>
          <ac:spMkLst>
            <pc:docMk/>
            <pc:sldMk cId="3976818858" sldId="269"/>
            <ac:spMk id="20" creationId="{22374300-F0BA-4F81-8E89-AC884609BB3E}"/>
          </ac:spMkLst>
        </pc:spChg>
        <pc:spChg chg="add del mod">
          <ac:chgData name="Alfred Asterjadhi" userId="39de57b9-85c0-4fd1-aaac-8ca2b6560ad0" providerId="ADAL" clId="{CBA4A974-D697-4CC3-A82F-AC1CF4816597}" dt="2019-09-29T06:56:16.937" v="274"/>
          <ac:spMkLst>
            <pc:docMk/>
            <pc:sldMk cId="3976818858" sldId="269"/>
            <ac:spMk id="21" creationId="{581FEFA2-BD77-4666-9B97-7729100FA89E}"/>
          </ac:spMkLst>
        </pc:spChg>
        <pc:spChg chg="add del mod">
          <ac:chgData name="Alfred Asterjadhi" userId="39de57b9-85c0-4fd1-aaac-8ca2b6560ad0" providerId="ADAL" clId="{CBA4A974-D697-4CC3-A82F-AC1CF4816597}" dt="2019-09-29T06:56:16.937" v="274"/>
          <ac:spMkLst>
            <pc:docMk/>
            <pc:sldMk cId="3976818858" sldId="269"/>
            <ac:spMk id="22" creationId="{8BA41A40-0E08-4481-9672-893633BDCBAC}"/>
          </ac:spMkLst>
        </pc:spChg>
        <pc:spChg chg="add del mod">
          <ac:chgData name="Alfred Asterjadhi" userId="39de57b9-85c0-4fd1-aaac-8ca2b6560ad0" providerId="ADAL" clId="{CBA4A974-D697-4CC3-A82F-AC1CF4816597}" dt="2019-09-29T07:34:28.131" v="557" actId="478"/>
          <ac:spMkLst>
            <pc:docMk/>
            <pc:sldMk cId="3976818858" sldId="269"/>
            <ac:spMk id="23" creationId="{ADDA419B-19C8-4529-9DD5-568159A3F980}"/>
          </ac:spMkLst>
        </pc:spChg>
        <pc:spChg chg="add del mod">
          <ac:chgData name="Alfred Asterjadhi" userId="39de57b9-85c0-4fd1-aaac-8ca2b6560ad0" providerId="ADAL" clId="{CBA4A974-D697-4CC3-A82F-AC1CF4816597}" dt="2019-09-29T07:34:31.639" v="558" actId="478"/>
          <ac:spMkLst>
            <pc:docMk/>
            <pc:sldMk cId="3976818858" sldId="269"/>
            <ac:spMk id="26" creationId="{F26A97E1-62A0-4857-A4D6-1FC92A8723FE}"/>
          </ac:spMkLst>
        </pc:spChg>
        <pc:graphicFrameChg chg="del mod modGraphic">
          <ac:chgData name="Alfred Asterjadhi" userId="39de57b9-85c0-4fd1-aaac-8ca2b6560ad0" providerId="ADAL" clId="{CBA4A974-D697-4CC3-A82F-AC1CF4816597}" dt="2019-09-29T06:56:12.429" v="271"/>
          <ac:graphicFrameMkLst>
            <pc:docMk/>
            <pc:sldMk cId="3976818858" sldId="269"/>
            <ac:graphicFrameMk id="7" creationId="{00000000-0000-0000-0000-000000000000}"/>
          </ac:graphicFrameMkLst>
        </pc:graphicFrameChg>
        <pc:graphicFrameChg chg="add mod modGraphic">
          <ac:chgData name="Alfred Asterjadhi" userId="39de57b9-85c0-4fd1-aaac-8ca2b6560ad0" providerId="ADAL" clId="{CBA4A974-D697-4CC3-A82F-AC1CF4816597}" dt="2019-10-04T16:13:24.773" v="1584" actId="14734"/>
          <ac:graphicFrameMkLst>
            <pc:docMk/>
            <pc:sldMk cId="3976818858" sldId="269"/>
            <ac:graphicFrameMk id="24" creationId="{06E04ECF-0CD9-4975-B9DA-70B69DD09B07}"/>
          </ac:graphicFrameMkLst>
        </pc:graphicFrameChg>
      </pc:sldChg>
      <pc:sldChg chg="modSp">
        <pc:chgData name="Alfred Asterjadhi" userId="39de57b9-85c0-4fd1-aaac-8ca2b6560ad0" providerId="ADAL" clId="{CBA4A974-D697-4CC3-A82F-AC1CF4816597}" dt="2019-09-29T07:47:06.318" v="1013"/>
        <pc:sldMkLst>
          <pc:docMk/>
          <pc:sldMk cId="3387863760" sldId="270"/>
        </pc:sldMkLst>
        <pc:spChg chg="mod">
          <ac:chgData name="Alfred Asterjadhi" userId="39de57b9-85c0-4fd1-aaac-8ca2b6560ad0" providerId="ADAL" clId="{CBA4A974-D697-4CC3-A82F-AC1CF4816597}" dt="2019-09-29T07:47:06.318" v="1013"/>
          <ac:spMkLst>
            <pc:docMk/>
            <pc:sldMk cId="3387863760" sldId="270"/>
            <ac:spMk id="6" creationId="{00000000-0000-0000-0000-000000000000}"/>
          </ac:spMkLst>
        </pc:spChg>
      </pc:sldChg>
      <pc:sldChg chg="modSp add">
        <pc:chgData name="Alfred Asterjadhi" userId="39de57b9-85c0-4fd1-aaac-8ca2b6560ad0" providerId="ADAL" clId="{CBA4A974-D697-4CC3-A82F-AC1CF4816597}" dt="2019-10-04T20:36:52.946" v="1600" actId="20577"/>
        <pc:sldMkLst>
          <pc:docMk/>
          <pc:sldMk cId="85407649" sldId="271"/>
        </pc:sldMkLst>
        <pc:spChg chg="mod">
          <ac:chgData name="Alfred Asterjadhi" userId="39de57b9-85c0-4fd1-aaac-8ca2b6560ad0" providerId="ADAL" clId="{CBA4A974-D697-4CC3-A82F-AC1CF4816597}" dt="2019-10-04T20:36:52.946" v="1600" actId="20577"/>
          <ac:spMkLst>
            <pc:docMk/>
            <pc:sldMk cId="85407649" sldId="271"/>
            <ac:spMk id="6" creationId="{00000000-0000-0000-0000-000000000000}"/>
          </ac:spMkLst>
        </pc:spChg>
      </pc:sldChg>
      <pc:sldChg chg="addSp delSp modSp">
        <pc:chgData name="Alfred Asterjadhi" userId="39de57b9-85c0-4fd1-aaac-8ca2b6560ad0" providerId="ADAL" clId="{CBA4A974-D697-4CC3-A82F-AC1CF4816597}" dt="2019-09-29T07:47:24.591" v="1022"/>
        <pc:sldMkLst>
          <pc:docMk/>
          <pc:sldMk cId="2264694635" sldId="273"/>
        </pc:sldMkLst>
        <pc:spChg chg="mod">
          <ac:chgData name="Alfred Asterjadhi" userId="39de57b9-85c0-4fd1-aaac-8ca2b6560ad0" providerId="ADAL" clId="{CBA4A974-D697-4CC3-A82F-AC1CF4816597}" dt="2019-09-29T06:41:37.490" v="154" actId="20577"/>
          <ac:spMkLst>
            <pc:docMk/>
            <pc:sldMk cId="2264694635" sldId="273"/>
            <ac:spMk id="2" creationId="{00000000-0000-0000-0000-000000000000}"/>
          </ac:spMkLst>
        </pc:spChg>
        <pc:spChg chg="mod">
          <ac:chgData name="Alfred Asterjadhi" userId="39de57b9-85c0-4fd1-aaac-8ca2b6560ad0" providerId="ADAL" clId="{CBA4A974-D697-4CC3-A82F-AC1CF4816597}" dt="2019-09-29T06:42:53.884" v="167" actId="14"/>
          <ac:spMkLst>
            <pc:docMk/>
            <pc:sldMk cId="2264694635" sldId="273"/>
            <ac:spMk id="3" creationId="{00000000-0000-0000-0000-000000000000}"/>
          </ac:spMkLst>
        </pc:spChg>
        <pc:spChg chg="mod">
          <ac:chgData name="Alfred Asterjadhi" userId="39de57b9-85c0-4fd1-aaac-8ca2b6560ad0" providerId="ADAL" clId="{CBA4A974-D697-4CC3-A82F-AC1CF4816597}" dt="2019-09-29T07:47:24.591" v="1022"/>
          <ac:spMkLst>
            <pc:docMk/>
            <pc:sldMk cId="2264694635" sldId="273"/>
            <ac:spMk id="6" creationId="{00000000-0000-0000-0000-000000000000}"/>
          </ac:spMkLst>
        </pc:spChg>
        <pc:spChg chg="add del mod">
          <ac:chgData name="Alfred Asterjadhi" userId="39de57b9-85c0-4fd1-aaac-8ca2b6560ad0" providerId="ADAL" clId="{CBA4A974-D697-4CC3-A82F-AC1CF4816597}" dt="2019-09-29T06:42:38.786" v="160"/>
          <ac:spMkLst>
            <pc:docMk/>
            <pc:sldMk cId="2264694635" sldId="273"/>
            <ac:spMk id="7" creationId="{24CAF285-EF41-40F8-8D41-32A80031D60E}"/>
          </ac:spMkLst>
        </pc:spChg>
        <pc:spChg chg="add del mod">
          <ac:chgData name="Alfred Asterjadhi" userId="39de57b9-85c0-4fd1-aaac-8ca2b6560ad0" providerId="ADAL" clId="{CBA4A974-D697-4CC3-A82F-AC1CF4816597}" dt="2019-09-29T06:42:38.786" v="160"/>
          <ac:spMkLst>
            <pc:docMk/>
            <pc:sldMk cId="2264694635" sldId="273"/>
            <ac:spMk id="8" creationId="{FFAD7EE9-2FD2-4DD1-9C29-4734C158A9AF}"/>
          </ac:spMkLst>
        </pc:spChg>
        <pc:spChg chg="add del mod">
          <ac:chgData name="Alfred Asterjadhi" userId="39de57b9-85c0-4fd1-aaac-8ca2b6560ad0" providerId="ADAL" clId="{CBA4A974-D697-4CC3-A82F-AC1CF4816597}" dt="2019-09-29T06:42:38.786" v="160"/>
          <ac:spMkLst>
            <pc:docMk/>
            <pc:sldMk cId="2264694635" sldId="273"/>
            <ac:spMk id="9" creationId="{45543B20-2DD4-47B9-8D34-AE5FA5D09378}"/>
          </ac:spMkLst>
        </pc:spChg>
        <pc:spChg chg="add del mod">
          <ac:chgData name="Alfred Asterjadhi" userId="39de57b9-85c0-4fd1-aaac-8ca2b6560ad0" providerId="ADAL" clId="{CBA4A974-D697-4CC3-A82F-AC1CF4816597}" dt="2019-09-29T06:42:38.786" v="160"/>
          <ac:spMkLst>
            <pc:docMk/>
            <pc:sldMk cId="2264694635" sldId="273"/>
            <ac:spMk id="10" creationId="{EE175E7A-915D-497B-B5E7-A60307397D9E}"/>
          </ac:spMkLst>
        </pc:spChg>
        <pc:spChg chg="add del mod">
          <ac:chgData name="Alfred Asterjadhi" userId="39de57b9-85c0-4fd1-aaac-8ca2b6560ad0" providerId="ADAL" clId="{CBA4A974-D697-4CC3-A82F-AC1CF4816597}" dt="2019-09-29T06:42:38.786" v="160"/>
          <ac:spMkLst>
            <pc:docMk/>
            <pc:sldMk cId="2264694635" sldId="273"/>
            <ac:spMk id="11" creationId="{617412FF-73A0-4FB0-A24B-C72B99927BB6}"/>
          </ac:spMkLst>
        </pc:spChg>
      </pc:sldChg>
      <pc:sldChg chg="modSp">
        <pc:chgData name="Alfred Asterjadhi" userId="39de57b9-85c0-4fd1-aaac-8ca2b6560ad0" providerId="ADAL" clId="{CBA4A974-D697-4CC3-A82F-AC1CF4816597}" dt="2019-09-29T07:47:50.289" v="1033"/>
        <pc:sldMkLst>
          <pc:docMk/>
          <pc:sldMk cId="3468723519" sldId="286"/>
        </pc:sldMkLst>
        <pc:spChg chg="mod">
          <ac:chgData name="Alfred Asterjadhi" userId="39de57b9-85c0-4fd1-aaac-8ca2b6560ad0" providerId="ADAL" clId="{CBA4A974-D697-4CC3-A82F-AC1CF4816597}" dt="2019-09-29T07:47:50.289" v="1033"/>
          <ac:spMkLst>
            <pc:docMk/>
            <pc:sldMk cId="3468723519" sldId="286"/>
            <ac:spMk id="6" creationId="{00000000-0000-0000-0000-000000000000}"/>
          </ac:spMkLst>
        </pc:spChg>
        <pc:spChg chg="mod">
          <ac:chgData name="Alfred Asterjadhi" userId="39de57b9-85c0-4fd1-aaac-8ca2b6560ad0" providerId="ADAL" clId="{CBA4A974-D697-4CC3-A82F-AC1CF4816597}" dt="2019-09-29T06:36:13.827" v="25" actId="207"/>
          <ac:spMkLst>
            <pc:docMk/>
            <pc:sldMk cId="3468723519" sldId="286"/>
            <ac:spMk id="11" creationId="{2E08324D-B948-4A51-BD7F-47D9114380C8}"/>
          </ac:spMkLst>
        </pc:spChg>
      </pc:sldChg>
      <pc:sldChg chg="modSp">
        <pc:chgData name="Alfred Asterjadhi" userId="39de57b9-85c0-4fd1-aaac-8ca2b6560ad0" providerId="ADAL" clId="{CBA4A974-D697-4CC3-A82F-AC1CF4816597}" dt="2019-09-29T07:47:28.605" v="1024"/>
        <pc:sldMkLst>
          <pc:docMk/>
          <pc:sldMk cId="890163940" sldId="291"/>
        </pc:sldMkLst>
        <pc:spChg chg="mod">
          <ac:chgData name="Alfred Asterjadhi" userId="39de57b9-85c0-4fd1-aaac-8ca2b6560ad0" providerId="ADAL" clId="{CBA4A974-D697-4CC3-A82F-AC1CF4816597}" dt="2019-09-29T06:41:27.055" v="145" actId="6549"/>
          <ac:spMkLst>
            <pc:docMk/>
            <pc:sldMk cId="890163940" sldId="291"/>
            <ac:spMk id="3" creationId="{2D0D6EA9-47E0-4332-ACAF-5FDF0662E482}"/>
          </ac:spMkLst>
        </pc:spChg>
        <pc:spChg chg="mod">
          <ac:chgData name="Alfred Asterjadhi" userId="39de57b9-85c0-4fd1-aaac-8ca2b6560ad0" providerId="ADAL" clId="{CBA4A974-D697-4CC3-A82F-AC1CF4816597}" dt="2019-09-29T07:47:28.605" v="1024"/>
          <ac:spMkLst>
            <pc:docMk/>
            <pc:sldMk cId="890163940" sldId="291"/>
            <ac:spMk id="6" creationId="{EF10F6FD-7BB5-4A65-8F15-60B3079C425C}"/>
          </ac:spMkLst>
        </pc:spChg>
      </pc:sldChg>
      <pc:sldChg chg="modSp">
        <pc:chgData name="Alfred Asterjadhi" userId="39de57b9-85c0-4fd1-aaac-8ca2b6560ad0" providerId="ADAL" clId="{CBA4A974-D697-4CC3-A82F-AC1CF4816597}" dt="2019-09-29T07:47:43.560" v="1032" actId="20577"/>
        <pc:sldMkLst>
          <pc:docMk/>
          <pc:sldMk cId="2784506043" sldId="297"/>
        </pc:sldMkLst>
        <pc:spChg chg="mod">
          <ac:chgData name="Alfred Asterjadhi" userId="39de57b9-85c0-4fd1-aaac-8ca2b6560ad0" providerId="ADAL" clId="{CBA4A974-D697-4CC3-A82F-AC1CF4816597}" dt="2019-09-29T07:47:39.860" v="1030"/>
          <ac:spMkLst>
            <pc:docMk/>
            <pc:sldMk cId="2784506043" sldId="297"/>
            <ac:spMk id="3" creationId="{00000000-0000-0000-0000-000000000000}"/>
          </ac:spMkLst>
        </pc:spChg>
        <pc:spChg chg="mod">
          <ac:chgData name="Alfred Asterjadhi" userId="39de57b9-85c0-4fd1-aaac-8ca2b6560ad0" providerId="ADAL" clId="{CBA4A974-D697-4CC3-A82F-AC1CF4816597}" dt="2019-09-29T07:47:43.560" v="1032" actId="20577"/>
          <ac:spMkLst>
            <pc:docMk/>
            <pc:sldMk cId="2784506043" sldId="297"/>
            <ac:spMk id="6" creationId="{00000000-0000-0000-0000-000000000000}"/>
          </ac:spMkLst>
        </pc:spChg>
        <pc:spChg chg="mod">
          <ac:chgData name="Alfred Asterjadhi" userId="39de57b9-85c0-4fd1-aaac-8ca2b6560ad0" providerId="ADAL" clId="{CBA4A974-D697-4CC3-A82F-AC1CF4816597}" dt="2019-09-29T06:39:02.151" v="71" actId="20577"/>
          <ac:spMkLst>
            <pc:docMk/>
            <pc:sldMk cId="2784506043" sldId="297"/>
            <ac:spMk id="7" creationId="{00000000-0000-0000-0000-000000000000}"/>
          </ac:spMkLst>
        </pc:spChg>
      </pc:sldChg>
      <pc:sldChg chg="modSp">
        <pc:chgData name="Alfred Asterjadhi" userId="39de57b9-85c0-4fd1-aaac-8ca2b6560ad0" providerId="ADAL" clId="{CBA4A974-D697-4CC3-A82F-AC1CF4816597}" dt="2019-09-29T07:47:54.759" v="1035"/>
        <pc:sldMkLst>
          <pc:docMk/>
          <pc:sldMk cId="2039312353" sldId="298"/>
        </pc:sldMkLst>
        <pc:spChg chg="mod">
          <ac:chgData name="Alfred Asterjadhi" userId="39de57b9-85c0-4fd1-aaac-8ca2b6560ad0" providerId="ADAL" clId="{CBA4A974-D697-4CC3-A82F-AC1CF4816597}" dt="2019-09-29T06:36:19.023" v="29" actId="207"/>
          <ac:spMkLst>
            <pc:docMk/>
            <pc:sldMk cId="2039312353" sldId="298"/>
            <ac:spMk id="3" creationId="{AF47F81F-D874-4B51-8344-C301E01C0D30}"/>
          </ac:spMkLst>
        </pc:spChg>
        <pc:spChg chg="mod">
          <ac:chgData name="Alfred Asterjadhi" userId="39de57b9-85c0-4fd1-aaac-8ca2b6560ad0" providerId="ADAL" clId="{CBA4A974-D697-4CC3-A82F-AC1CF4816597}" dt="2019-09-29T07:47:54.759" v="1035"/>
          <ac:spMkLst>
            <pc:docMk/>
            <pc:sldMk cId="2039312353" sldId="298"/>
            <ac:spMk id="6" creationId="{058B3F5F-4FE2-4A09-868E-C58C361CD22E}"/>
          </ac:spMkLst>
        </pc:spChg>
      </pc:sldChg>
      <pc:sldChg chg="modSp">
        <pc:chgData name="Alfred Asterjadhi" userId="39de57b9-85c0-4fd1-aaac-8ca2b6560ad0" providerId="ADAL" clId="{CBA4A974-D697-4CC3-A82F-AC1CF4816597}" dt="2019-10-04T16:12:46.438" v="1582" actId="20577"/>
        <pc:sldMkLst>
          <pc:docMk/>
          <pc:sldMk cId="2243228416" sldId="299"/>
        </pc:sldMkLst>
        <pc:spChg chg="mod">
          <ac:chgData name="Alfred Asterjadhi" userId="39de57b9-85c0-4fd1-aaac-8ca2b6560ad0" providerId="ADAL" clId="{CBA4A974-D697-4CC3-A82F-AC1CF4816597}" dt="2019-10-04T16:12:46.438" v="1582" actId="20577"/>
          <ac:spMkLst>
            <pc:docMk/>
            <pc:sldMk cId="2243228416" sldId="299"/>
            <ac:spMk id="3" creationId="{3857177C-4F12-41D1-AB93-6925069E5DB9}"/>
          </ac:spMkLst>
        </pc:spChg>
        <pc:spChg chg="mod">
          <ac:chgData name="Alfred Asterjadhi" userId="39de57b9-85c0-4fd1-aaac-8ca2b6560ad0" providerId="ADAL" clId="{CBA4A974-D697-4CC3-A82F-AC1CF4816597}" dt="2019-09-29T07:47:10.730" v="1015"/>
          <ac:spMkLst>
            <pc:docMk/>
            <pc:sldMk cId="2243228416" sldId="299"/>
            <ac:spMk id="6" creationId="{B0CC6A47-9E51-42BD-BB16-60BC57819042}"/>
          </ac:spMkLst>
        </pc:spChg>
        <pc:spChg chg="mod">
          <ac:chgData name="Alfred Asterjadhi" userId="39de57b9-85c0-4fd1-aaac-8ca2b6560ad0" providerId="ADAL" clId="{CBA4A974-D697-4CC3-A82F-AC1CF4816597}" dt="2019-09-29T07:41:36.484" v="870" actId="20577"/>
          <ac:spMkLst>
            <pc:docMk/>
            <pc:sldMk cId="2243228416" sldId="299"/>
            <ac:spMk id="7" creationId="{A33ECB10-7819-4C82-A0B2-418AAFBED5A3}"/>
          </ac:spMkLst>
        </pc:spChg>
      </pc:sldChg>
      <pc:sldChg chg="modSp">
        <pc:chgData name="Alfred Asterjadhi" userId="39de57b9-85c0-4fd1-aaac-8ca2b6560ad0" providerId="ADAL" clId="{CBA4A974-D697-4CC3-A82F-AC1CF4816597}" dt="2019-09-29T07:47:52.670" v="1034"/>
        <pc:sldMkLst>
          <pc:docMk/>
          <pc:sldMk cId="1347423047" sldId="305"/>
        </pc:sldMkLst>
        <pc:spChg chg="mod">
          <ac:chgData name="Alfred Asterjadhi" userId="39de57b9-85c0-4fd1-aaac-8ca2b6560ad0" providerId="ADAL" clId="{CBA4A974-D697-4CC3-A82F-AC1CF4816597}" dt="2019-09-29T06:35:55.762" v="16" actId="20577"/>
          <ac:spMkLst>
            <pc:docMk/>
            <pc:sldMk cId="1347423047" sldId="305"/>
            <ac:spMk id="2" creationId="{00000000-0000-0000-0000-000000000000}"/>
          </ac:spMkLst>
        </pc:spChg>
        <pc:spChg chg="mod">
          <ac:chgData name="Alfred Asterjadhi" userId="39de57b9-85c0-4fd1-aaac-8ca2b6560ad0" providerId="ADAL" clId="{CBA4A974-D697-4CC3-A82F-AC1CF4816597}" dt="2019-09-29T07:47:52.670" v="1034"/>
          <ac:spMkLst>
            <pc:docMk/>
            <pc:sldMk cId="1347423047" sldId="305"/>
            <ac:spMk id="6" creationId="{00000000-0000-0000-0000-000000000000}"/>
          </ac:spMkLst>
        </pc:spChg>
        <pc:spChg chg="mod">
          <ac:chgData name="Alfred Asterjadhi" userId="39de57b9-85c0-4fd1-aaac-8ca2b6560ad0" providerId="ADAL" clId="{CBA4A974-D697-4CC3-A82F-AC1CF4816597}" dt="2019-09-29T06:36:10.939" v="24" actId="207"/>
          <ac:spMkLst>
            <pc:docMk/>
            <pc:sldMk cId="1347423047" sldId="305"/>
            <ac:spMk id="11" creationId="{DA9AE685-BCBC-476B-8927-C85BF6E53BC3}"/>
          </ac:spMkLst>
        </pc:spChg>
      </pc:sldChg>
      <pc:sldChg chg="modSp">
        <pc:chgData name="Alfred Asterjadhi" userId="39de57b9-85c0-4fd1-aaac-8ca2b6560ad0" providerId="ADAL" clId="{CBA4A974-D697-4CC3-A82F-AC1CF4816597}" dt="2019-09-29T07:47:36.187" v="1028"/>
        <pc:sldMkLst>
          <pc:docMk/>
          <pc:sldMk cId="353467568" sldId="311"/>
        </pc:sldMkLst>
        <pc:spChg chg="mod">
          <ac:chgData name="Alfred Asterjadhi" userId="39de57b9-85c0-4fd1-aaac-8ca2b6560ad0" providerId="ADAL" clId="{CBA4A974-D697-4CC3-A82F-AC1CF4816597}" dt="2019-09-29T07:47:36.187" v="1028"/>
          <ac:spMkLst>
            <pc:docMk/>
            <pc:sldMk cId="353467568" sldId="311"/>
            <ac:spMk id="3" creationId="{00000000-0000-0000-0000-000000000000}"/>
          </ac:spMkLst>
        </pc:spChg>
      </pc:sldChg>
      <pc:sldChg chg="modSp">
        <pc:chgData name="Alfred Asterjadhi" userId="39de57b9-85c0-4fd1-aaac-8ca2b6560ad0" providerId="ADAL" clId="{CBA4A974-D697-4CC3-A82F-AC1CF4816597}" dt="2019-09-29T07:47:58.946" v="1037"/>
        <pc:sldMkLst>
          <pc:docMk/>
          <pc:sldMk cId="1677969607" sldId="323"/>
        </pc:sldMkLst>
        <pc:spChg chg="mod">
          <ac:chgData name="Alfred Asterjadhi" userId="39de57b9-85c0-4fd1-aaac-8ca2b6560ad0" providerId="ADAL" clId="{CBA4A974-D697-4CC3-A82F-AC1CF4816597}" dt="2019-09-29T07:47:58.946" v="1037"/>
          <ac:spMkLst>
            <pc:docMk/>
            <pc:sldMk cId="1677969607" sldId="323"/>
            <ac:spMk id="6" creationId="{522CC00A-B750-4C1F-9396-FF7D44333336}"/>
          </ac:spMkLst>
        </pc:spChg>
      </pc:sldChg>
      <pc:sldChg chg="modSp">
        <pc:chgData name="Alfred Asterjadhi" userId="39de57b9-85c0-4fd1-aaac-8ca2b6560ad0" providerId="ADAL" clId="{CBA4A974-D697-4CC3-A82F-AC1CF4816597}" dt="2019-09-29T07:47:56.598" v="1036"/>
        <pc:sldMkLst>
          <pc:docMk/>
          <pc:sldMk cId="3558380272" sldId="324"/>
        </pc:sldMkLst>
        <pc:spChg chg="mod">
          <ac:chgData name="Alfred Asterjadhi" userId="39de57b9-85c0-4fd1-aaac-8ca2b6560ad0" providerId="ADAL" clId="{CBA4A974-D697-4CC3-A82F-AC1CF4816597}" dt="2019-09-29T07:47:56.598" v="1036"/>
          <ac:spMkLst>
            <pc:docMk/>
            <pc:sldMk cId="3558380272" sldId="324"/>
            <ac:spMk id="6" creationId="{AC4518E4-1383-430B-89F1-441256025D39}"/>
          </ac:spMkLst>
        </pc:spChg>
      </pc:sldChg>
      <pc:sldChg chg="modSp">
        <pc:chgData name="Alfred Asterjadhi" userId="39de57b9-85c0-4fd1-aaac-8ca2b6560ad0" providerId="ADAL" clId="{CBA4A974-D697-4CC3-A82F-AC1CF4816597}" dt="2019-09-29T07:52:11.669" v="1096" actId="20577"/>
        <pc:sldMkLst>
          <pc:docMk/>
          <pc:sldMk cId="2664910995" sldId="330"/>
        </pc:sldMkLst>
        <pc:spChg chg="mod">
          <ac:chgData name="Alfred Asterjadhi" userId="39de57b9-85c0-4fd1-aaac-8ca2b6560ad0" providerId="ADAL" clId="{CBA4A974-D697-4CC3-A82F-AC1CF4816597}" dt="2019-09-29T07:47:38.016" v="1029"/>
          <ac:spMkLst>
            <pc:docMk/>
            <pc:sldMk cId="2664910995" sldId="330"/>
            <ac:spMk id="3" creationId="{00000000-0000-0000-0000-000000000000}"/>
          </ac:spMkLst>
        </pc:spChg>
        <pc:spChg chg="mod">
          <ac:chgData name="Alfred Asterjadhi" userId="39de57b9-85c0-4fd1-aaac-8ca2b6560ad0" providerId="ADAL" clId="{CBA4A974-D697-4CC3-A82F-AC1CF4816597}" dt="2019-09-29T07:52:11.669" v="1096" actId="20577"/>
          <ac:spMkLst>
            <pc:docMk/>
            <pc:sldMk cId="2664910995" sldId="330"/>
            <ac:spMk id="6" creationId="{00000000-0000-0000-0000-000000000000}"/>
          </ac:spMkLst>
        </pc:spChg>
        <pc:spChg chg="mod">
          <ac:chgData name="Alfred Asterjadhi" userId="39de57b9-85c0-4fd1-aaac-8ca2b6560ad0" providerId="ADAL" clId="{CBA4A974-D697-4CC3-A82F-AC1CF4816597}" dt="2019-09-29T06:38:43.622" v="55" actId="20577"/>
          <ac:spMkLst>
            <pc:docMk/>
            <pc:sldMk cId="2664910995" sldId="330"/>
            <ac:spMk id="7" creationId="{00000000-0000-0000-0000-000000000000}"/>
          </ac:spMkLst>
        </pc:spChg>
      </pc:sldChg>
      <pc:sldChg chg="modSp">
        <pc:chgData name="Alfred Asterjadhi" userId="39de57b9-85c0-4fd1-aaac-8ca2b6560ad0" providerId="ADAL" clId="{CBA4A974-D697-4CC3-A82F-AC1CF4816597}" dt="2019-09-29T07:47:18.783" v="1019"/>
        <pc:sldMkLst>
          <pc:docMk/>
          <pc:sldMk cId="4012074164" sldId="343"/>
        </pc:sldMkLst>
        <pc:spChg chg="mod">
          <ac:chgData name="Alfred Asterjadhi" userId="39de57b9-85c0-4fd1-aaac-8ca2b6560ad0" providerId="ADAL" clId="{CBA4A974-D697-4CC3-A82F-AC1CF4816597}" dt="2019-09-29T06:47:56.110" v="251" actId="20577"/>
          <ac:spMkLst>
            <pc:docMk/>
            <pc:sldMk cId="4012074164" sldId="343"/>
            <ac:spMk id="2" creationId="{F2762690-C15C-4839-B40F-0AF3A4D89457}"/>
          </ac:spMkLst>
        </pc:spChg>
        <pc:spChg chg="mod">
          <ac:chgData name="Alfred Asterjadhi" userId="39de57b9-85c0-4fd1-aaac-8ca2b6560ad0" providerId="ADAL" clId="{CBA4A974-D697-4CC3-A82F-AC1CF4816597}" dt="2019-09-29T07:47:18.783" v="1019"/>
          <ac:spMkLst>
            <pc:docMk/>
            <pc:sldMk cId="4012074164" sldId="343"/>
            <ac:spMk id="3" creationId="{D20906E0-F900-4991-83B1-675F5B67FA2D}"/>
          </ac:spMkLst>
        </pc:spChg>
        <pc:graphicFrameChg chg="mod modGraphic">
          <ac:chgData name="Alfred Asterjadhi" userId="39de57b9-85c0-4fd1-aaac-8ca2b6560ad0" providerId="ADAL" clId="{CBA4A974-D697-4CC3-A82F-AC1CF4816597}" dt="2019-09-29T06:45:44.787" v="243" actId="2164"/>
          <ac:graphicFrameMkLst>
            <pc:docMk/>
            <pc:sldMk cId="4012074164" sldId="343"/>
            <ac:graphicFrameMk id="6" creationId="{5094FBC8-BB74-47F3-965D-16BC678F4D1D}"/>
          </ac:graphicFrameMkLst>
        </pc:graphicFrameChg>
      </pc:sldChg>
      <pc:sldChg chg="addSp delSp modSp add del">
        <pc:chgData name="Alfred Asterjadhi" userId="39de57b9-85c0-4fd1-aaac-8ca2b6560ad0" providerId="ADAL" clId="{CBA4A974-D697-4CC3-A82F-AC1CF4816597}" dt="2019-10-04T20:39:42.204" v="1769" actId="20577"/>
        <pc:sldMkLst>
          <pc:docMk/>
          <pc:sldMk cId="1849295356" sldId="344"/>
        </pc:sldMkLst>
        <pc:spChg chg="add del mod">
          <ac:chgData name="Alfred Asterjadhi" userId="39de57b9-85c0-4fd1-aaac-8ca2b6560ad0" providerId="ADAL" clId="{CBA4A974-D697-4CC3-A82F-AC1CF4816597}" dt="2019-09-29T07:50:56.407" v="1084"/>
          <ac:spMkLst>
            <pc:docMk/>
            <pc:sldMk cId="1849295356" sldId="344"/>
            <ac:spMk id="2" creationId="{AE65C12A-3A58-47F7-A9AC-5EB1909898A0}"/>
          </ac:spMkLst>
        </pc:spChg>
        <pc:spChg chg="mod">
          <ac:chgData name="Alfred Asterjadhi" userId="39de57b9-85c0-4fd1-aaac-8ca2b6560ad0" providerId="ADAL" clId="{CBA4A974-D697-4CC3-A82F-AC1CF4816597}" dt="2019-09-29T07:47:32.474" v="1026"/>
          <ac:spMkLst>
            <pc:docMk/>
            <pc:sldMk cId="1849295356" sldId="344"/>
            <ac:spMk id="3" creationId="{00000000-0000-0000-0000-000000000000}"/>
          </ac:spMkLst>
        </pc:spChg>
        <pc:spChg chg="mod">
          <ac:chgData name="Alfred Asterjadhi" userId="39de57b9-85c0-4fd1-aaac-8ca2b6560ad0" providerId="ADAL" clId="{CBA4A974-D697-4CC3-A82F-AC1CF4816597}" dt="2019-10-04T20:39:42.204" v="1769" actId="20577"/>
          <ac:spMkLst>
            <pc:docMk/>
            <pc:sldMk cId="1849295356" sldId="344"/>
            <ac:spMk id="7" creationId="{00000000-0000-0000-0000-000000000000}"/>
          </ac:spMkLst>
        </pc:spChg>
        <pc:spChg chg="add del mod">
          <ac:chgData name="Alfred Asterjadhi" userId="39de57b9-85c0-4fd1-aaac-8ca2b6560ad0" providerId="ADAL" clId="{CBA4A974-D697-4CC3-A82F-AC1CF4816597}" dt="2019-09-29T07:50:56.407" v="1084"/>
          <ac:spMkLst>
            <pc:docMk/>
            <pc:sldMk cId="1849295356" sldId="344"/>
            <ac:spMk id="8" creationId="{41B0615E-66A1-4961-8F1E-A05A6AF4C26F}"/>
          </ac:spMkLst>
        </pc:spChg>
        <pc:spChg chg="add del mod">
          <ac:chgData name="Alfred Asterjadhi" userId="39de57b9-85c0-4fd1-aaac-8ca2b6560ad0" providerId="ADAL" clId="{CBA4A974-D697-4CC3-A82F-AC1CF4816597}" dt="2019-09-29T07:50:56.407" v="1084"/>
          <ac:spMkLst>
            <pc:docMk/>
            <pc:sldMk cId="1849295356" sldId="344"/>
            <ac:spMk id="9" creationId="{89B6024F-FAC3-4C96-90D6-6C70C9C5368F}"/>
          </ac:spMkLst>
        </pc:spChg>
        <pc:spChg chg="add del mod">
          <ac:chgData name="Alfred Asterjadhi" userId="39de57b9-85c0-4fd1-aaac-8ca2b6560ad0" providerId="ADAL" clId="{CBA4A974-D697-4CC3-A82F-AC1CF4816597}" dt="2019-09-29T07:50:56.407" v="1084"/>
          <ac:spMkLst>
            <pc:docMk/>
            <pc:sldMk cId="1849295356" sldId="344"/>
            <ac:spMk id="10" creationId="{59A5EB49-A75D-4296-AF4D-0371C525CD5A}"/>
          </ac:spMkLst>
        </pc:spChg>
        <pc:spChg chg="add del mod">
          <ac:chgData name="Alfred Asterjadhi" userId="39de57b9-85c0-4fd1-aaac-8ca2b6560ad0" providerId="ADAL" clId="{CBA4A974-D697-4CC3-A82F-AC1CF4816597}" dt="2019-09-29T07:50:56.407" v="1084"/>
          <ac:spMkLst>
            <pc:docMk/>
            <pc:sldMk cId="1849295356" sldId="344"/>
            <ac:spMk id="11" creationId="{8EB74FB5-65FD-4E79-B162-A89304A9FCAD}"/>
          </ac:spMkLst>
        </pc:spChg>
        <pc:spChg chg="add del mod">
          <ac:chgData name="Alfred Asterjadhi" userId="39de57b9-85c0-4fd1-aaac-8ca2b6560ad0" providerId="ADAL" clId="{CBA4A974-D697-4CC3-A82F-AC1CF4816597}" dt="2019-09-29T07:51:08.237" v="1089"/>
          <ac:spMkLst>
            <pc:docMk/>
            <pc:sldMk cId="1849295356" sldId="344"/>
            <ac:spMk id="12" creationId="{D7058C70-A5CB-4F14-9B7F-249A3482284C}"/>
          </ac:spMkLst>
        </pc:spChg>
        <pc:spChg chg="add del mod">
          <ac:chgData name="Alfred Asterjadhi" userId="39de57b9-85c0-4fd1-aaac-8ca2b6560ad0" providerId="ADAL" clId="{CBA4A974-D697-4CC3-A82F-AC1CF4816597}" dt="2019-09-29T07:51:08.237" v="1089"/>
          <ac:spMkLst>
            <pc:docMk/>
            <pc:sldMk cId="1849295356" sldId="344"/>
            <ac:spMk id="13" creationId="{C464747D-A9F3-4AF2-99CB-4EEFC052AE9D}"/>
          </ac:spMkLst>
        </pc:spChg>
        <pc:spChg chg="add del mod">
          <ac:chgData name="Alfred Asterjadhi" userId="39de57b9-85c0-4fd1-aaac-8ca2b6560ad0" providerId="ADAL" clId="{CBA4A974-D697-4CC3-A82F-AC1CF4816597}" dt="2019-09-29T07:51:08.237" v="1089"/>
          <ac:spMkLst>
            <pc:docMk/>
            <pc:sldMk cId="1849295356" sldId="344"/>
            <ac:spMk id="14" creationId="{B993FAC5-8FAD-458E-A8F0-8FDABC0975B0}"/>
          </ac:spMkLst>
        </pc:spChg>
        <pc:spChg chg="add del mod">
          <ac:chgData name="Alfred Asterjadhi" userId="39de57b9-85c0-4fd1-aaac-8ca2b6560ad0" providerId="ADAL" clId="{CBA4A974-D697-4CC3-A82F-AC1CF4816597}" dt="2019-09-29T07:51:08.237" v="1089"/>
          <ac:spMkLst>
            <pc:docMk/>
            <pc:sldMk cId="1849295356" sldId="344"/>
            <ac:spMk id="15" creationId="{C4029E53-F29B-4E94-BA32-B9615CCAD85E}"/>
          </ac:spMkLst>
        </pc:spChg>
        <pc:spChg chg="add del mod">
          <ac:chgData name="Alfred Asterjadhi" userId="39de57b9-85c0-4fd1-aaac-8ca2b6560ad0" providerId="ADAL" clId="{CBA4A974-D697-4CC3-A82F-AC1CF4816597}" dt="2019-09-29T07:51:08.237" v="1089"/>
          <ac:spMkLst>
            <pc:docMk/>
            <pc:sldMk cId="1849295356" sldId="344"/>
            <ac:spMk id="16" creationId="{5FCBA0B1-FD11-4247-84DE-5829B1D3E285}"/>
          </ac:spMkLst>
        </pc:spChg>
        <pc:spChg chg="add del mod">
          <ac:chgData name="Alfred Asterjadhi" userId="39de57b9-85c0-4fd1-aaac-8ca2b6560ad0" providerId="ADAL" clId="{CBA4A974-D697-4CC3-A82F-AC1CF4816597}" dt="2019-09-29T07:51:13.412" v="1091"/>
          <ac:spMkLst>
            <pc:docMk/>
            <pc:sldMk cId="1849295356" sldId="344"/>
            <ac:spMk id="17" creationId="{EEE691F6-9EF6-4424-A359-26A1C5B7C459}"/>
          </ac:spMkLst>
        </pc:spChg>
        <pc:spChg chg="add del mod">
          <ac:chgData name="Alfred Asterjadhi" userId="39de57b9-85c0-4fd1-aaac-8ca2b6560ad0" providerId="ADAL" clId="{CBA4A974-D697-4CC3-A82F-AC1CF4816597}" dt="2019-09-29T07:51:13.412" v="1091"/>
          <ac:spMkLst>
            <pc:docMk/>
            <pc:sldMk cId="1849295356" sldId="344"/>
            <ac:spMk id="18" creationId="{4E10DF9F-22C4-4515-A77B-7343CF3930B3}"/>
          </ac:spMkLst>
        </pc:spChg>
        <pc:spChg chg="add del mod">
          <ac:chgData name="Alfred Asterjadhi" userId="39de57b9-85c0-4fd1-aaac-8ca2b6560ad0" providerId="ADAL" clId="{CBA4A974-D697-4CC3-A82F-AC1CF4816597}" dt="2019-09-29T07:51:13.412" v="1091"/>
          <ac:spMkLst>
            <pc:docMk/>
            <pc:sldMk cId="1849295356" sldId="344"/>
            <ac:spMk id="19" creationId="{84442EC1-83D7-4041-999A-9C96DA137353}"/>
          </ac:spMkLst>
        </pc:spChg>
        <pc:spChg chg="add del mod">
          <ac:chgData name="Alfred Asterjadhi" userId="39de57b9-85c0-4fd1-aaac-8ca2b6560ad0" providerId="ADAL" clId="{CBA4A974-D697-4CC3-A82F-AC1CF4816597}" dt="2019-09-29T07:51:13.412" v="1091"/>
          <ac:spMkLst>
            <pc:docMk/>
            <pc:sldMk cId="1849295356" sldId="344"/>
            <ac:spMk id="20" creationId="{4E3A8ABB-0F03-4B65-94E1-4641A6B0ED7C}"/>
          </ac:spMkLst>
        </pc:spChg>
        <pc:spChg chg="add del mod">
          <ac:chgData name="Alfred Asterjadhi" userId="39de57b9-85c0-4fd1-aaac-8ca2b6560ad0" providerId="ADAL" clId="{CBA4A974-D697-4CC3-A82F-AC1CF4816597}" dt="2019-09-29T07:51:13.412" v="1091"/>
          <ac:spMkLst>
            <pc:docMk/>
            <pc:sldMk cId="1849295356" sldId="344"/>
            <ac:spMk id="21" creationId="{F459D9B4-1584-435E-9143-7E8DCEA3D096}"/>
          </ac:spMkLst>
        </pc:spChg>
      </pc:sldChg>
      <pc:sldChg chg="addSp delSp modSp">
        <pc:chgData name="Alfred Asterjadhi" userId="39de57b9-85c0-4fd1-aaac-8ca2b6560ad0" providerId="ADAL" clId="{CBA4A974-D697-4CC3-A82F-AC1CF4816597}" dt="2019-09-29T07:47:16.759" v="1018"/>
        <pc:sldMkLst>
          <pc:docMk/>
          <pc:sldMk cId="2090181183" sldId="356"/>
        </pc:sldMkLst>
        <pc:spChg chg="mod">
          <ac:chgData name="Alfred Asterjadhi" userId="39de57b9-85c0-4fd1-aaac-8ca2b6560ad0" providerId="ADAL" clId="{CBA4A974-D697-4CC3-A82F-AC1CF4816597}" dt="2019-09-29T07:47:16.759" v="1018"/>
          <ac:spMkLst>
            <pc:docMk/>
            <pc:sldMk cId="2090181183" sldId="356"/>
            <ac:spMk id="3" creationId="{D20906E0-F900-4991-83B1-675F5B67FA2D}"/>
          </ac:spMkLst>
        </pc:spChg>
        <pc:graphicFrameChg chg="del">
          <ac:chgData name="Alfred Asterjadhi" userId="39de57b9-85c0-4fd1-aaac-8ca2b6560ad0" providerId="ADAL" clId="{CBA4A974-D697-4CC3-A82F-AC1CF4816597}" dt="2019-09-29T06:46:54.847" v="247" actId="478"/>
          <ac:graphicFrameMkLst>
            <pc:docMk/>
            <pc:sldMk cId="2090181183" sldId="356"/>
            <ac:graphicFrameMk id="6" creationId="{5094FBC8-BB74-47F3-965D-16BC678F4D1D}"/>
          </ac:graphicFrameMkLst>
        </pc:graphicFrameChg>
        <pc:graphicFrameChg chg="add">
          <ac:chgData name="Alfred Asterjadhi" userId="39de57b9-85c0-4fd1-aaac-8ca2b6560ad0" providerId="ADAL" clId="{CBA4A974-D697-4CC3-A82F-AC1CF4816597}" dt="2019-09-29T06:46:56.377" v="248"/>
          <ac:graphicFrameMkLst>
            <pc:docMk/>
            <pc:sldMk cId="2090181183" sldId="356"/>
            <ac:graphicFrameMk id="7" creationId="{6E0D80BE-A9B6-4F67-914D-35D3C1B2C4A2}"/>
          </ac:graphicFrameMkLst>
        </pc:graphicFrameChg>
      </pc:sldChg>
      <pc:sldChg chg="addSp delSp modSp ord">
        <pc:chgData name="Alfred Asterjadhi" userId="39de57b9-85c0-4fd1-aaac-8ca2b6560ad0" providerId="ADAL" clId="{CBA4A974-D697-4CC3-A82F-AC1CF4816597}" dt="2019-09-29T07:47:14.771" v="1017"/>
        <pc:sldMkLst>
          <pc:docMk/>
          <pc:sldMk cId="2304446118" sldId="357"/>
        </pc:sldMkLst>
        <pc:spChg chg="mod">
          <ac:chgData name="Alfred Asterjadhi" userId="39de57b9-85c0-4fd1-aaac-8ca2b6560ad0" providerId="ADAL" clId="{CBA4A974-D697-4CC3-A82F-AC1CF4816597}" dt="2019-09-29T07:47:14.771" v="1017"/>
          <ac:spMkLst>
            <pc:docMk/>
            <pc:sldMk cId="2304446118" sldId="357"/>
            <ac:spMk id="3" creationId="{D20906E0-F900-4991-83B1-675F5B67FA2D}"/>
          </ac:spMkLst>
        </pc:spChg>
        <pc:graphicFrameChg chg="del">
          <ac:chgData name="Alfred Asterjadhi" userId="39de57b9-85c0-4fd1-aaac-8ca2b6560ad0" providerId="ADAL" clId="{CBA4A974-D697-4CC3-A82F-AC1CF4816597}" dt="2019-09-29T06:46:01.759" v="244" actId="478"/>
          <ac:graphicFrameMkLst>
            <pc:docMk/>
            <pc:sldMk cId="2304446118" sldId="357"/>
            <ac:graphicFrameMk id="6" creationId="{5094FBC8-BB74-47F3-965D-16BC678F4D1D}"/>
          </ac:graphicFrameMkLst>
        </pc:graphicFrameChg>
        <pc:graphicFrameChg chg="add">
          <ac:chgData name="Alfred Asterjadhi" userId="39de57b9-85c0-4fd1-aaac-8ca2b6560ad0" providerId="ADAL" clId="{CBA4A974-D697-4CC3-A82F-AC1CF4816597}" dt="2019-09-29T06:46:09.030" v="245"/>
          <ac:graphicFrameMkLst>
            <pc:docMk/>
            <pc:sldMk cId="2304446118" sldId="357"/>
            <ac:graphicFrameMk id="7" creationId="{A4CB8852-6266-4676-A387-39BDB4922EE2}"/>
          </ac:graphicFrameMkLst>
        </pc:graphicFrameChg>
      </pc:sldChg>
      <pc:sldChg chg="modSp">
        <pc:chgData name="Alfred Asterjadhi" userId="39de57b9-85c0-4fd1-aaac-8ca2b6560ad0" providerId="ADAL" clId="{CBA4A974-D697-4CC3-A82F-AC1CF4816597}" dt="2019-09-29T07:47:20.761" v="1020"/>
        <pc:sldMkLst>
          <pc:docMk/>
          <pc:sldMk cId="196256553" sldId="358"/>
        </pc:sldMkLst>
        <pc:spChg chg="mod">
          <ac:chgData name="Alfred Asterjadhi" userId="39de57b9-85c0-4fd1-aaac-8ca2b6560ad0" providerId="ADAL" clId="{CBA4A974-D697-4CC3-A82F-AC1CF4816597}" dt="2019-09-29T07:47:20.761" v="1020"/>
          <ac:spMkLst>
            <pc:docMk/>
            <pc:sldMk cId="196256553" sldId="358"/>
            <ac:spMk id="3" creationId="{2C46C1F3-7591-4F54-9879-568E29454A90}"/>
          </ac:spMkLst>
        </pc:spChg>
        <pc:spChg chg="mod">
          <ac:chgData name="Alfred Asterjadhi" userId="39de57b9-85c0-4fd1-aaac-8ca2b6560ad0" providerId="ADAL" clId="{CBA4A974-D697-4CC3-A82F-AC1CF4816597}" dt="2019-09-29T06:44:11.882" v="220" actId="207"/>
          <ac:spMkLst>
            <pc:docMk/>
            <pc:sldMk cId="196256553" sldId="358"/>
            <ac:spMk id="7" creationId="{BF16B00E-0465-4DAA-A723-E1F1D5B92EAC}"/>
          </ac:spMkLst>
        </pc:spChg>
      </pc:sldChg>
      <pc:sldChg chg="modSp add">
        <pc:chgData name="Alfred Asterjadhi" userId="39de57b9-85c0-4fd1-aaac-8ca2b6560ad0" providerId="ADAL" clId="{CBA4A974-D697-4CC3-A82F-AC1CF4816597}" dt="2019-09-29T07:47:26.566" v="1023"/>
        <pc:sldMkLst>
          <pc:docMk/>
          <pc:sldMk cId="2034105741" sldId="364"/>
        </pc:sldMkLst>
        <pc:spChg chg="mod">
          <ac:chgData name="Alfred Asterjadhi" userId="39de57b9-85c0-4fd1-aaac-8ca2b6560ad0" providerId="ADAL" clId="{CBA4A974-D697-4CC3-A82F-AC1CF4816597}" dt="2019-09-29T06:47:37.365" v="249" actId="20577"/>
          <ac:spMkLst>
            <pc:docMk/>
            <pc:sldMk cId="2034105741" sldId="364"/>
            <ac:spMk id="2" creationId="{BAB55198-6C80-4466-BDAB-0558AB59AB56}"/>
          </ac:spMkLst>
        </pc:spChg>
        <pc:spChg chg="mod">
          <ac:chgData name="Alfred Asterjadhi" userId="39de57b9-85c0-4fd1-aaac-8ca2b6560ad0" providerId="ADAL" clId="{CBA4A974-D697-4CC3-A82F-AC1CF4816597}" dt="2019-09-29T06:43:49.595" v="215" actId="207"/>
          <ac:spMkLst>
            <pc:docMk/>
            <pc:sldMk cId="2034105741" sldId="364"/>
            <ac:spMk id="3" creationId="{5CFDA0E7-2421-40E8-A9D2-FC96EB4B13E4}"/>
          </ac:spMkLst>
        </pc:spChg>
        <pc:spChg chg="mod">
          <ac:chgData name="Alfred Asterjadhi" userId="39de57b9-85c0-4fd1-aaac-8ca2b6560ad0" providerId="ADAL" clId="{CBA4A974-D697-4CC3-A82F-AC1CF4816597}" dt="2019-09-29T07:47:26.566" v="1023"/>
          <ac:spMkLst>
            <pc:docMk/>
            <pc:sldMk cId="2034105741" sldId="364"/>
            <ac:spMk id="6" creationId="{CBA7924B-72AF-4825-9558-91B2D9B1B0F4}"/>
          </ac:spMkLst>
        </pc:spChg>
      </pc:sldChg>
      <pc:sldChg chg="modSp add">
        <pc:chgData name="Alfred Asterjadhi" userId="39de57b9-85c0-4fd1-aaac-8ca2b6560ad0" providerId="ADAL" clId="{CBA4A974-D697-4CC3-A82F-AC1CF4816597}" dt="2019-09-29T07:49:37.801" v="1078" actId="12"/>
        <pc:sldMkLst>
          <pc:docMk/>
          <pc:sldMk cId="3523270210" sldId="365"/>
        </pc:sldMkLst>
        <pc:spChg chg="mod">
          <ac:chgData name="Alfred Asterjadhi" userId="39de57b9-85c0-4fd1-aaac-8ca2b6560ad0" providerId="ADAL" clId="{CBA4A974-D697-4CC3-A82F-AC1CF4816597}" dt="2019-09-29T07:49:30.914" v="1073" actId="20577"/>
          <ac:spMkLst>
            <pc:docMk/>
            <pc:sldMk cId="3523270210" sldId="365"/>
            <ac:spMk id="2" creationId="{2887872E-7093-4216-B7FD-00B41454752A}"/>
          </ac:spMkLst>
        </pc:spChg>
        <pc:spChg chg="mod">
          <ac:chgData name="Alfred Asterjadhi" userId="39de57b9-85c0-4fd1-aaac-8ca2b6560ad0" providerId="ADAL" clId="{CBA4A974-D697-4CC3-A82F-AC1CF4816597}" dt="2019-09-29T07:49:37.801" v="1078" actId="12"/>
          <ac:spMkLst>
            <pc:docMk/>
            <pc:sldMk cId="3523270210" sldId="365"/>
            <ac:spMk id="3" creationId="{E5D10565-A56D-42A9-AED0-8399A8037329}"/>
          </ac:spMkLst>
        </pc:spChg>
      </pc:sldChg>
      <pc:sldChg chg="add">
        <pc:chgData name="Alfred Asterjadhi" userId="39de57b9-85c0-4fd1-aaac-8ca2b6560ad0" providerId="ADAL" clId="{CBA4A974-D697-4CC3-A82F-AC1CF4816597}" dt="2019-09-29T07:52:52.638" v="1099"/>
        <pc:sldMkLst>
          <pc:docMk/>
          <pc:sldMk cId="2079760911" sldId="368"/>
        </pc:sldMkLst>
      </pc:sldChg>
      <pc:sldChg chg="add">
        <pc:chgData name="Alfred Asterjadhi" userId="39de57b9-85c0-4fd1-aaac-8ca2b6560ad0" providerId="ADAL" clId="{CBA4A974-D697-4CC3-A82F-AC1CF4816597}" dt="2019-09-29T07:52:54.336" v="1100"/>
        <pc:sldMkLst>
          <pc:docMk/>
          <pc:sldMk cId="3180790638" sldId="369"/>
        </pc:sldMkLst>
      </pc:sldChg>
      <pc:sldChg chg="add">
        <pc:chgData name="Alfred Asterjadhi" userId="39de57b9-85c0-4fd1-aaac-8ca2b6560ad0" providerId="ADAL" clId="{CBA4A974-D697-4CC3-A82F-AC1CF4816597}" dt="2019-09-29T07:52:57.412" v="1101"/>
        <pc:sldMkLst>
          <pc:docMk/>
          <pc:sldMk cId="994165189" sldId="370"/>
        </pc:sldMkLst>
      </pc:sldChg>
      <pc:sldChg chg="addSp delSp modSp add">
        <pc:chgData name="Alfred Asterjadhi" userId="39de57b9-85c0-4fd1-aaac-8ca2b6560ad0" providerId="ADAL" clId="{CBA4A974-D697-4CC3-A82F-AC1CF4816597}" dt="2019-09-29T07:56:47.267" v="1245" actId="20577"/>
        <pc:sldMkLst>
          <pc:docMk/>
          <pc:sldMk cId="2320005014" sldId="371"/>
        </pc:sldMkLst>
        <pc:spChg chg="mod">
          <ac:chgData name="Alfred Asterjadhi" userId="39de57b9-85c0-4fd1-aaac-8ca2b6560ad0" providerId="ADAL" clId="{CBA4A974-D697-4CC3-A82F-AC1CF4816597}" dt="2019-09-29T07:53:41.722" v="1121" actId="20577"/>
          <ac:spMkLst>
            <pc:docMk/>
            <pc:sldMk cId="2320005014" sldId="371"/>
            <ac:spMk id="2" creationId="{2887872E-7093-4216-B7FD-00B41454752A}"/>
          </ac:spMkLst>
        </pc:spChg>
        <pc:spChg chg="mod">
          <ac:chgData name="Alfred Asterjadhi" userId="39de57b9-85c0-4fd1-aaac-8ca2b6560ad0" providerId="ADAL" clId="{CBA4A974-D697-4CC3-A82F-AC1CF4816597}" dt="2019-09-29T07:56:47.267" v="1245" actId="20577"/>
          <ac:spMkLst>
            <pc:docMk/>
            <pc:sldMk cId="2320005014" sldId="371"/>
            <ac:spMk id="3" creationId="{E5D10565-A56D-42A9-AED0-8399A8037329}"/>
          </ac:spMkLst>
        </pc:spChg>
        <pc:spChg chg="add del mod">
          <ac:chgData name="Alfred Asterjadhi" userId="39de57b9-85c0-4fd1-aaac-8ca2b6560ad0" providerId="ADAL" clId="{CBA4A974-D697-4CC3-A82F-AC1CF4816597}" dt="2019-09-29T07:54:01.406" v="1125"/>
          <ac:spMkLst>
            <pc:docMk/>
            <pc:sldMk cId="2320005014" sldId="371"/>
            <ac:spMk id="7" creationId="{764379EB-C257-4BD1-9FF3-39CD6AE41825}"/>
          </ac:spMkLst>
        </pc:spChg>
        <pc:spChg chg="add del mod">
          <ac:chgData name="Alfred Asterjadhi" userId="39de57b9-85c0-4fd1-aaac-8ca2b6560ad0" providerId="ADAL" clId="{CBA4A974-D697-4CC3-A82F-AC1CF4816597}" dt="2019-09-29T07:54:01.406" v="1125"/>
          <ac:spMkLst>
            <pc:docMk/>
            <pc:sldMk cId="2320005014" sldId="371"/>
            <ac:spMk id="8" creationId="{9D49CF97-2998-4D33-B25E-8C87AB44A871}"/>
          </ac:spMkLst>
        </pc:spChg>
        <pc:spChg chg="add del mod">
          <ac:chgData name="Alfred Asterjadhi" userId="39de57b9-85c0-4fd1-aaac-8ca2b6560ad0" providerId="ADAL" clId="{CBA4A974-D697-4CC3-A82F-AC1CF4816597}" dt="2019-09-29T07:54:01.406" v="1125"/>
          <ac:spMkLst>
            <pc:docMk/>
            <pc:sldMk cId="2320005014" sldId="371"/>
            <ac:spMk id="9" creationId="{CAEABE27-B4BE-446C-AD80-BA3092ED76CA}"/>
          </ac:spMkLst>
        </pc:spChg>
        <pc:spChg chg="add del mod">
          <ac:chgData name="Alfred Asterjadhi" userId="39de57b9-85c0-4fd1-aaac-8ca2b6560ad0" providerId="ADAL" clId="{CBA4A974-D697-4CC3-A82F-AC1CF4816597}" dt="2019-09-29T07:54:01.406" v="1125"/>
          <ac:spMkLst>
            <pc:docMk/>
            <pc:sldMk cId="2320005014" sldId="371"/>
            <ac:spMk id="10" creationId="{CA08743B-1F2F-438D-AE5A-34ABEA52DB9C}"/>
          </ac:spMkLst>
        </pc:spChg>
        <pc:spChg chg="add del mod">
          <ac:chgData name="Alfred Asterjadhi" userId="39de57b9-85c0-4fd1-aaac-8ca2b6560ad0" providerId="ADAL" clId="{CBA4A974-D697-4CC3-A82F-AC1CF4816597}" dt="2019-09-29T07:54:01.406" v="1125"/>
          <ac:spMkLst>
            <pc:docMk/>
            <pc:sldMk cId="2320005014" sldId="371"/>
            <ac:spMk id="11" creationId="{B3D6BCBB-BD3A-423A-91D7-DD44807F9133}"/>
          </ac:spMkLst>
        </pc:spChg>
      </pc:sldChg>
      <pc:sldChg chg="modSp add">
        <pc:chgData name="Alfred Asterjadhi" userId="39de57b9-85c0-4fd1-aaac-8ca2b6560ad0" providerId="ADAL" clId="{CBA4A974-D697-4CC3-A82F-AC1CF4816597}" dt="2019-09-29T07:59:32.455" v="1405" actId="207"/>
        <pc:sldMkLst>
          <pc:docMk/>
          <pc:sldMk cId="3633559104" sldId="372"/>
        </pc:sldMkLst>
        <pc:spChg chg="mod">
          <ac:chgData name="Alfred Asterjadhi" userId="39de57b9-85c0-4fd1-aaac-8ca2b6560ad0" providerId="ADAL" clId="{CBA4A974-D697-4CC3-A82F-AC1CF4816597}" dt="2019-09-29T07:59:29.685" v="1404" actId="20577"/>
          <ac:spMkLst>
            <pc:docMk/>
            <pc:sldMk cId="3633559104" sldId="372"/>
            <ac:spMk id="2" creationId="{C741F618-C367-45F2-99A6-C946D983392E}"/>
          </ac:spMkLst>
        </pc:spChg>
        <pc:spChg chg="mod">
          <ac:chgData name="Alfred Asterjadhi" userId="39de57b9-85c0-4fd1-aaac-8ca2b6560ad0" providerId="ADAL" clId="{CBA4A974-D697-4CC3-A82F-AC1CF4816597}" dt="2019-09-29T07:59:32.455" v="1405" actId="207"/>
          <ac:spMkLst>
            <pc:docMk/>
            <pc:sldMk cId="3633559104" sldId="372"/>
            <ac:spMk id="3" creationId="{5F663057-42BB-4059-B726-AABB6E3FDDFB}"/>
          </ac:spMkLst>
        </pc:spChg>
      </pc:sldChg>
      <pc:sldChg chg="modSp add">
        <pc:chgData name="Alfred Asterjadhi" userId="39de57b9-85c0-4fd1-aaac-8ca2b6560ad0" providerId="ADAL" clId="{CBA4A974-D697-4CC3-A82F-AC1CF4816597}" dt="2019-09-29T07:59:37.437" v="1409" actId="207"/>
        <pc:sldMkLst>
          <pc:docMk/>
          <pc:sldMk cId="2934382790" sldId="373"/>
        </pc:sldMkLst>
        <pc:spChg chg="mod">
          <ac:chgData name="Alfred Asterjadhi" userId="39de57b9-85c0-4fd1-aaac-8ca2b6560ad0" providerId="ADAL" clId="{CBA4A974-D697-4CC3-A82F-AC1CF4816597}" dt="2019-09-29T07:59:26.432" v="1402" actId="20577"/>
          <ac:spMkLst>
            <pc:docMk/>
            <pc:sldMk cId="2934382790" sldId="373"/>
            <ac:spMk id="2" creationId="{5B347F12-B443-4AC7-B134-8A455E209AF4}"/>
          </ac:spMkLst>
        </pc:spChg>
        <pc:spChg chg="mod">
          <ac:chgData name="Alfred Asterjadhi" userId="39de57b9-85c0-4fd1-aaac-8ca2b6560ad0" providerId="ADAL" clId="{CBA4A974-D697-4CC3-A82F-AC1CF4816597}" dt="2019-09-29T07:59:37.437" v="1409" actId="207"/>
          <ac:spMkLst>
            <pc:docMk/>
            <pc:sldMk cId="2934382790" sldId="373"/>
            <ac:spMk id="3" creationId="{2C6C9C34-6E47-4658-B58C-21E5EB0B5EFC}"/>
          </ac:spMkLst>
        </pc:spChg>
      </pc:sldChg>
      <pc:sldChg chg="modSp add">
        <pc:chgData name="Alfred Asterjadhi" userId="39de57b9-85c0-4fd1-aaac-8ca2b6560ad0" providerId="ADAL" clId="{CBA4A974-D697-4CC3-A82F-AC1CF4816597}" dt="2019-10-04T20:40:18.938" v="1782" actId="20577"/>
        <pc:sldMkLst>
          <pc:docMk/>
          <pc:sldMk cId="1226883355" sldId="374"/>
        </pc:sldMkLst>
        <pc:spChg chg="mod">
          <ac:chgData name="Alfred Asterjadhi" userId="39de57b9-85c0-4fd1-aaac-8ca2b6560ad0" providerId="ADAL" clId="{CBA4A974-D697-4CC3-A82F-AC1CF4816597}" dt="2019-10-04T20:36:12.927" v="1595" actId="20577"/>
          <ac:spMkLst>
            <pc:docMk/>
            <pc:sldMk cId="1226883355" sldId="374"/>
            <ac:spMk id="6" creationId="{00000000-0000-0000-0000-000000000000}"/>
          </ac:spMkLst>
        </pc:spChg>
        <pc:spChg chg="mod">
          <ac:chgData name="Alfred Asterjadhi" userId="39de57b9-85c0-4fd1-aaac-8ca2b6560ad0" providerId="ADAL" clId="{CBA4A974-D697-4CC3-A82F-AC1CF4816597}" dt="2019-10-04T20:40:18.938" v="1782" actId="20577"/>
          <ac:spMkLst>
            <pc:docMk/>
            <pc:sldMk cId="1226883355" sldId="374"/>
            <ac:spMk id="7" creationId="{00000000-0000-0000-0000-000000000000}"/>
          </ac:spMkLst>
        </pc:spChg>
      </pc:sldChg>
      <pc:sldChg chg="add">
        <pc:chgData name="Alfred Asterjadhi" userId="39de57b9-85c0-4fd1-aaac-8ca2b6560ad0" providerId="ADAL" clId="{CBA4A974-D697-4CC3-A82F-AC1CF4816597}" dt="2019-10-04T20:36:02.584" v="1585"/>
        <pc:sldMkLst>
          <pc:docMk/>
          <pc:sldMk cId="409668177" sldId="375"/>
        </pc:sldMkLst>
      </pc:sldChg>
      <pc:sldChg chg="add">
        <pc:chgData name="Alfred Asterjadhi" userId="39de57b9-85c0-4fd1-aaac-8ca2b6560ad0" providerId="ADAL" clId="{CBA4A974-D697-4CC3-A82F-AC1CF4816597}" dt="2019-10-04T20:36:02.584" v="1585"/>
        <pc:sldMkLst>
          <pc:docMk/>
          <pc:sldMk cId="625661983" sldId="376"/>
        </pc:sldMkLst>
      </pc:sldChg>
      <pc:sldMasterChg chg="modSp delSldLayout modSldLayout">
        <pc:chgData name="Alfred Asterjadhi" userId="39de57b9-85c0-4fd1-aaac-8ca2b6560ad0" providerId="ADAL" clId="{CBA4A974-D697-4CC3-A82F-AC1CF4816597}" dt="2019-09-29T07:46:10.532" v="995" actId="2696"/>
        <pc:sldMasterMkLst>
          <pc:docMk/>
          <pc:sldMasterMk cId="0" sldId="2147483648"/>
        </pc:sldMasterMkLst>
        <pc:spChg chg="mod">
          <ac:chgData name="Alfred Asterjadhi" userId="39de57b9-85c0-4fd1-aaac-8ca2b6560ad0" providerId="ADAL" clId="{CBA4A974-D697-4CC3-A82F-AC1CF4816597}" dt="2019-09-29T07:45:24.249" v="985" actId="20577"/>
          <ac:spMkLst>
            <pc:docMk/>
            <pc:sldMasterMk cId="0" sldId="2147483648"/>
            <ac:spMk id="10" creationId="{00000000-0000-0000-0000-000000000000}"/>
          </ac:spMkLst>
        </pc:spChg>
        <pc:spChg chg="mod">
          <ac:chgData name="Alfred Asterjadhi" userId="39de57b9-85c0-4fd1-aaac-8ca2b6560ad0" providerId="ADAL" clId="{CBA4A974-D697-4CC3-A82F-AC1CF4816597}" dt="2019-09-29T07:45:15.020" v="979" actId="20577"/>
          <ac:spMkLst>
            <pc:docMk/>
            <pc:sldMasterMk cId="0" sldId="2147483648"/>
            <ac:spMk id="1027" creationId="{00000000-0000-0000-0000-000000000000}"/>
          </ac:spMkLst>
        </pc:spChg>
        <pc:sldLayoutChg chg="modSp">
          <pc:chgData name="Alfred Asterjadhi" userId="39de57b9-85c0-4fd1-aaac-8ca2b6560ad0" providerId="ADAL" clId="{CBA4A974-D697-4CC3-A82F-AC1CF4816597}" dt="2019-09-29T07:45:33.154" v="986"/>
          <pc:sldLayoutMkLst>
            <pc:docMk/>
            <pc:sldMasterMk cId="0" sldId="2147483648"/>
            <pc:sldLayoutMk cId="0" sldId="2147483649"/>
          </pc:sldLayoutMkLst>
          <pc:spChg chg="mod">
            <ac:chgData name="Alfred Asterjadhi" userId="39de57b9-85c0-4fd1-aaac-8ca2b6560ad0" providerId="ADAL" clId="{CBA4A974-D697-4CC3-A82F-AC1CF4816597}" dt="2019-09-29T07:45:33.154" v="986"/>
            <ac:spMkLst>
              <pc:docMk/>
              <pc:sldMasterMk cId="0" sldId="2147483648"/>
              <pc:sldLayoutMk cId="0" sldId="2147483649"/>
              <ac:spMk id="4" creationId="{00000000-0000-0000-0000-000000000000}"/>
            </ac:spMkLst>
          </pc:spChg>
        </pc:sldLayoutChg>
        <pc:sldLayoutChg chg="modSp">
          <pc:chgData name="Alfred Asterjadhi" userId="39de57b9-85c0-4fd1-aaac-8ca2b6560ad0" providerId="ADAL" clId="{CBA4A974-D697-4CC3-A82F-AC1CF4816597}" dt="2019-09-29T07:45:38.589" v="987"/>
          <pc:sldLayoutMkLst>
            <pc:docMk/>
            <pc:sldMasterMk cId="0" sldId="2147483648"/>
            <pc:sldLayoutMk cId="0" sldId="2147483650"/>
          </pc:sldLayoutMkLst>
          <pc:spChg chg="mod">
            <ac:chgData name="Alfred Asterjadhi" userId="39de57b9-85c0-4fd1-aaac-8ca2b6560ad0" providerId="ADAL" clId="{CBA4A974-D697-4CC3-A82F-AC1CF4816597}" dt="2019-09-29T07:45:38.589" v="987"/>
            <ac:spMkLst>
              <pc:docMk/>
              <pc:sldMasterMk cId="0" sldId="2147483648"/>
              <pc:sldLayoutMk cId="0" sldId="2147483650"/>
              <ac:spMk id="12" creationId="{00000000-0000-0000-0000-000000000000}"/>
            </ac:spMkLst>
          </pc:spChg>
        </pc:sldLayoutChg>
        <pc:sldLayoutChg chg="modSp">
          <pc:chgData name="Alfred Asterjadhi" userId="39de57b9-85c0-4fd1-aaac-8ca2b6560ad0" providerId="ADAL" clId="{CBA4A974-D697-4CC3-A82F-AC1CF4816597}" dt="2019-09-29T07:45:41.959" v="988"/>
          <pc:sldLayoutMkLst>
            <pc:docMk/>
            <pc:sldMasterMk cId="0" sldId="2147483648"/>
            <pc:sldLayoutMk cId="0" sldId="2147483651"/>
          </pc:sldLayoutMkLst>
          <pc:spChg chg="mod">
            <ac:chgData name="Alfred Asterjadhi" userId="39de57b9-85c0-4fd1-aaac-8ca2b6560ad0" providerId="ADAL" clId="{CBA4A974-D697-4CC3-A82F-AC1CF4816597}" dt="2019-09-29T07:45:41.959" v="988"/>
            <ac:spMkLst>
              <pc:docMk/>
              <pc:sldMasterMk cId="0" sldId="2147483648"/>
              <pc:sldLayoutMk cId="0" sldId="2147483651"/>
              <ac:spMk id="4" creationId="{00000000-0000-0000-0000-000000000000}"/>
            </ac:spMkLst>
          </pc:spChg>
        </pc:sldLayoutChg>
        <pc:sldLayoutChg chg="modSp">
          <pc:chgData name="Alfred Asterjadhi" userId="39de57b9-85c0-4fd1-aaac-8ca2b6560ad0" providerId="ADAL" clId="{CBA4A974-D697-4CC3-A82F-AC1CF4816597}" dt="2019-09-29T07:45:44.703" v="989"/>
          <pc:sldLayoutMkLst>
            <pc:docMk/>
            <pc:sldMasterMk cId="0" sldId="2147483648"/>
            <pc:sldLayoutMk cId="0" sldId="2147483652"/>
          </pc:sldLayoutMkLst>
          <pc:spChg chg="mod">
            <ac:chgData name="Alfred Asterjadhi" userId="39de57b9-85c0-4fd1-aaac-8ca2b6560ad0" providerId="ADAL" clId="{CBA4A974-D697-4CC3-A82F-AC1CF4816597}" dt="2019-09-29T07:45:44.703" v="989"/>
            <ac:spMkLst>
              <pc:docMk/>
              <pc:sldMasterMk cId="0" sldId="2147483648"/>
              <pc:sldLayoutMk cId="0" sldId="2147483652"/>
              <ac:spMk id="5" creationId="{00000000-0000-0000-0000-000000000000}"/>
            </ac:spMkLst>
          </pc:spChg>
        </pc:sldLayoutChg>
        <pc:sldLayoutChg chg="modSp">
          <pc:chgData name="Alfred Asterjadhi" userId="39de57b9-85c0-4fd1-aaac-8ca2b6560ad0" providerId="ADAL" clId="{CBA4A974-D697-4CC3-A82F-AC1CF4816597}" dt="2019-09-29T07:46:02.732" v="994"/>
          <pc:sldLayoutMkLst>
            <pc:docMk/>
            <pc:sldMasterMk cId="0" sldId="2147483648"/>
            <pc:sldLayoutMk cId="0" sldId="2147483654"/>
          </pc:sldLayoutMkLst>
          <pc:spChg chg="mod">
            <ac:chgData name="Alfred Asterjadhi" userId="39de57b9-85c0-4fd1-aaac-8ca2b6560ad0" providerId="ADAL" clId="{CBA4A974-D697-4CC3-A82F-AC1CF4816597}" dt="2019-09-29T07:46:02.732" v="994"/>
            <ac:spMkLst>
              <pc:docMk/>
              <pc:sldMasterMk cId="0" sldId="2147483648"/>
              <pc:sldLayoutMk cId="0" sldId="2147483654"/>
              <ac:spMk id="3" creationId="{00000000-0000-0000-0000-000000000000}"/>
            </ac:spMkLst>
          </pc:spChg>
        </pc:sldLayoutChg>
        <pc:sldLayoutChg chg="modSp">
          <pc:chgData name="Alfred Asterjadhi" userId="39de57b9-85c0-4fd1-aaac-8ca2b6560ad0" providerId="ADAL" clId="{CBA4A974-D697-4CC3-A82F-AC1CF4816597}" dt="2019-09-29T07:45:58.603" v="993"/>
          <pc:sldLayoutMkLst>
            <pc:docMk/>
            <pc:sldMasterMk cId="0" sldId="2147483648"/>
            <pc:sldLayoutMk cId="0" sldId="2147483655"/>
          </pc:sldLayoutMkLst>
          <pc:spChg chg="mod">
            <ac:chgData name="Alfred Asterjadhi" userId="39de57b9-85c0-4fd1-aaac-8ca2b6560ad0" providerId="ADAL" clId="{CBA4A974-D697-4CC3-A82F-AC1CF4816597}" dt="2019-09-29T07:45:58.603" v="993"/>
            <ac:spMkLst>
              <pc:docMk/>
              <pc:sldMasterMk cId="0" sldId="2147483648"/>
              <pc:sldLayoutMk cId="0" sldId="2147483655"/>
              <ac:spMk id="2" creationId="{00000000-0000-0000-0000-000000000000}"/>
            </ac:spMkLst>
          </pc:spChg>
        </pc:sldLayoutChg>
      </pc:sldMasterChg>
    </pc:docChg>
  </pc:docChgLst>
  <pc:docChgLst>
    <pc:chgData name="Alfred Asterjadhi" userId="39de57b9-85c0-4fd1-aaac-8ca2b6560ad0" providerId="ADAL" clId="{7E0EF602-84FC-49A8-9DFB-450F5FB0AAD7}"/>
    <pc:docChg chg="custSel modSld modMainMaster">
      <pc:chgData name="Alfred Asterjadhi" userId="39de57b9-85c0-4fd1-aaac-8ca2b6560ad0" providerId="ADAL" clId="{7E0EF602-84FC-49A8-9DFB-450F5FB0AAD7}" dt="2019-09-19T05:32:08.004" v="287" actId="207"/>
      <pc:docMkLst>
        <pc:docMk/>
      </pc:docMkLst>
      <pc:sldChg chg="modSp">
        <pc:chgData name="Alfred Asterjadhi" userId="39de57b9-85c0-4fd1-aaac-8ca2b6560ad0" providerId="ADAL" clId="{7E0EF602-84FC-49A8-9DFB-450F5FB0AAD7}" dt="2019-09-19T05:31:45.355" v="283"/>
        <pc:sldMkLst>
          <pc:docMk/>
          <pc:sldMk cId="4012074164" sldId="343"/>
        </pc:sldMkLst>
        <pc:graphicFrameChg chg="mod modGraphic">
          <ac:chgData name="Alfred Asterjadhi" userId="39de57b9-85c0-4fd1-aaac-8ca2b6560ad0" providerId="ADAL" clId="{7E0EF602-84FC-49A8-9DFB-450F5FB0AAD7}" dt="2019-09-19T05:31:45.355" v="283"/>
          <ac:graphicFrameMkLst>
            <pc:docMk/>
            <pc:sldMk cId="4012074164" sldId="343"/>
            <ac:graphicFrameMk id="6" creationId="{5094FBC8-BB74-47F3-965D-16BC678F4D1D}"/>
          </ac:graphicFrameMkLst>
        </pc:graphicFrameChg>
      </pc:sldChg>
      <pc:sldChg chg="modSp">
        <pc:chgData name="Alfred Asterjadhi" userId="39de57b9-85c0-4fd1-aaac-8ca2b6560ad0" providerId="ADAL" clId="{7E0EF602-84FC-49A8-9DFB-450F5FB0AAD7}" dt="2019-09-19T03:38:56.345" v="185" actId="207"/>
        <pc:sldMkLst>
          <pc:docMk/>
          <pc:sldMk cId="2090181183" sldId="356"/>
        </pc:sldMkLst>
        <pc:graphicFrameChg chg="mod modGraphic">
          <ac:chgData name="Alfred Asterjadhi" userId="39de57b9-85c0-4fd1-aaac-8ca2b6560ad0" providerId="ADAL" clId="{7E0EF602-84FC-49A8-9DFB-450F5FB0AAD7}" dt="2019-09-19T03:38:56.345" v="185" actId="207"/>
          <ac:graphicFrameMkLst>
            <pc:docMk/>
            <pc:sldMk cId="2090181183" sldId="356"/>
            <ac:graphicFrameMk id="6" creationId="{5094FBC8-BB74-47F3-965D-16BC678F4D1D}"/>
          </ac:graphicFrameMkLst>
        </pc:graphicFrameChg>
      </pc:sldChg>
      <pc:sldChg chg="modSp">
        <pc:chgData name="Alfred Asterjadhi" userId="39de57b9-85c0-4fd1-aaac-8ca2b6560ad0" providerId="ADAL" clId="{7E0EF602-84FC-49A8-9DFB-450F5FB0AAD7}" dt="2019-09-19T05:31:25.418" v="280" actId="207"/>
        <pc:sldMkLst>
          <pc:docMk/>
          <pc:sldMk cId="2304446118" sldId="357"/>
        </pc:sldMkLst>
        <pc:graphicFrameChg chg="mod modGraphic">
          <ac:chgData name="Alfred Asterjadhi" userId="39de57b9-85c0-4fd1-aaac-8ca2b6560ad0" providerId="ADAL" clId="{7E0EF602-84FC-49A8-9DFB-450F5FB0AAD7}" dt="2019-09-19T05:31:25.418" v="280" actId="207"/>
          <ac:graphicFrameMkLst>
            <pc:docMk/>
            <pc:sldMk cId="2304446118" sldId="357"/>
            <ac:graphicFrameMk id="6" creationId="{5094FBC8-BB74-47F3-965D-16BC678F4D1D}"/>
          </ac:graphicFrameMkLst>
        </pc:graphicFrameChg>
      </pc:sldChg>
      <pc:sldMasterChg chg="modSp">
        <pc:chgData name="Alfred Asterjadhi" userId="39de57b9-85c0-4fd1-aaac-8ca2b6560ad0" providerId="ADAL" clId="{7E0EF602-84FC-49A8-9DFB-450F5FB0AAD7}" dt="2019-09-18T01:20:26.846" v="1" actId="20577"/>
        <pc:sldMasterMkLst>
          <pc:docMk/>
          <pc:sldMasterMk cId="0" sldId="2147483648"/>
        </pc:sldMasterMkLst>
        <pc:spChg chg="mod">
          <ac:chgData name="Alfred Asterjadhi" userId="39de57b9-85c0-4fd1-aaac-8ca2b6560ad0" providerId="ADAL" clId="{7E0EF602-84FC-49A8-9DFB-450F5FB0AAD7}" dt="2019-09-18T01:20:26.846" v="1" actId="20577"/>
          <ac:spMkLst>
            <pc:docMk/>
            <pc:sldMasterMk cId="0" sldId="2147483648"/>
            <ac:spMk id="10" creationId="{00000000-0000-0000-0000-000000000000}"/>
          </ac:spMkLst>
        </pc:spChg>
      </pc:sldMasterChg>
    </pc:docChg>
  </pc:docChgLst>
  <pc:docChgLst>
    <pc:chgData name="Alfred Asterjadhi" userId="39de57b9-85c0-4fd1-aaac-8ca2b6560ad0" providerId="ADAL" clId="{C4B99E31-25B2-4168-97CC-C896FF5A03CE}"/>
    <pc:docChg chg="undo custSel addSld modSld">
      <pc:chgData name="Alfred Asterjadhi" userId="39de57b9-85c0-4fd1-aaac-8ca2b6560ad0" providerId="ADAL" clId="{C4B99E31-25B2-4168-97CC-C896FF5A03CE}" dt="2019-11-11T04:14:07.723" v="1696" actId="2164"/>
      <pc:docMkLst>
        <pc:docMk/>
      </pc:docMkLst>
      <pc:sldChg chg="modSp">
        <pc:chgData name="Alfred Asterjadhi" userId="39de57b9-85c0-4fd1-aaac-8ca2b6560ad0" providerId="ADAL" clId="{C4B99E31-25B2-4168-97CC-C896FF5A03CE}" dt="2019-11-06T21:29:08.408" v="306" actId="20577"/>
        <pc:sldMkLst>
          <pc:docMk/>
          <pc:sldMk cId="132832093" sldId="267"/>
        </pc:sldMkLst>
        <pc:spChg chg="mod">
          <ac:chgData name="Alfred Asterjadhi" userId="39de57b9-85c0-4fd1-aaac-8ca2b6560ad0" providerId="ADAL" clId="{C4B99E31-25B2-4168-97CC-C896FF5A03CE}" dt="2019-11-06T21:29:08.408" v="306" actId="20577"/>
          <ac:spMkLst>
            <pc:docMk/>
            <pc:sldMk cId="132832093" sldId="267"/>
            <ac:spMk id="3" creationId="{00000000-0000-0000-0000-000000000000}"/>
          </ac:spMkLst>
        </pc:spChg>
      </pc:sldChg>
      <pc:sldChg chg="modSp">
        <pc:chgData name="Alfred Asterjadhi" userId="39de57b9-85c0-4fd1-aaac-8ca2b6560ad0" providerId="ADAL" clId="{C4B99E31-25B2-4168-97CC-C896FF5A03CE}" dt="2019-11-09T20:53:36.572" v="861" actId="20577"/>
        <pc:sldMkLst>
          <pc:docMk/>
          <pc:sldMk cId="3976818858" sldId="269"/>
        </pc:sldMkLst>
        <pc:graphicFrameChg chg="mod modGraphic">
          <ac:chgData name="Alfred Asterjadhi" userId="39de57b9-85c0-4fd1-aaac-8ca2b6560ad0" providerId="ADAL" clId="{C4B99E31-25B2-4168-97CC-C896FF5A03CE}" dt="2019-11-09T20:53:36.572" v="861" actId="20577"/>
          <ac:graphicFrameMkLst>
            <pc:docMk/>
            <pc:sldMk cId="3976818858" sldId="269"/>
            <ac:graphicFrameMk id="24" creationId="{06E04ECF-0CD9-4975-B9DA-70B69DD09B07}"/>
          </ac:graphicFrameMkLst>
        </pc:graphicFrameChg>
      </pc:sldChg>
      <pc:sldChg chg="modSp">
        <pc:chgData name="Alfred Asterjadhi" userId="39de57b9-85c0-4fd1-aaac-8ca2b6560ad0" providerId="ADAL" clId="{C4B99E31-25B2-4168-97CC-C896FF5A03CE}" dt="2019-11-11T03:07:44.350" v="1330"/>
        <pc:sldMkLst>
          <pc:docMk/>
          <pc:sldMk cId="890163940" sldId="291"/>
        </pc:sldMkLst>
        <pc:spChg chg="mod">
          <ac:chgData name="Alfred Asterjadhi" userId="39de57b9-85c0-4fd1-aaac-8ca2b6560ad0" providerId="ADAL" clId="{C4B99E31-25B2-4168-97CC-C896FF5A03CE}" dt="2019-11-11T03:07:44.350" v="1330"/>
          <ac:spMkLst>
            <pc:docMk/>
            <pc:sldMk cId="890163940" sldId="291"/>
            <ac:spMk id="3" creationId="{2D0D6EA9-47E0-4332-ACAF-5FDF0662E482}"/>
          </ac:spMkLst>
        </pc:spChg>
      </pc:sldChg>
      <pc:sldChg chg="modSp">
        <pc:chgData name="Alfred Asterjadhi" userId="39de57b9-85c0-4fd1-aaac-8ca2b6560ad0" providerId="ADAL" clId="{C4B99E31-25B2-4168-97CC-C896FF5A03CE}" dt="2019-11-06T21:28:49.456" v="302" actId="20577"/>
        <pc:sldMkLst>
          <pc:docMk/>
          <pc:sldMk cId="2243228416" sldId="299"/>
        </pc:sldMkLst>
        <pc:spChg chg="mod">
          <ac:chgData name="Alfred Asterjadhi" userId="39de57b9-85c0-4fd1-aaac-8ca2b6560ad0" providerId="ADAL" clId="{C4B99E31-25B2-4168-97CC-C896FF5A03CE}" dt="2019-11-06T21:28:49.456" v="302" actId="20577"/>
          <ac:spMkLst>
            <pc:docMk/>
            <pc:sldMk cId="2243228416" sldId="299"/>
            <ac:spMk id="3" creationId="{3857177C-4F12-41D1-AB93-6925069E5DB9}"/>
          </ac:spMkLst>
        </pc:spChg>
        <pc:spChg chg="mod">
          <ac:chgData name="Alfred Asterjadhi" userId="39de57b9-85c0-4fd1-aaac-8ca2b6560ad0" providerId="ADAL" clId="{C4B99E31-25B2-4168-97CC-C896FF5A03CE}" dt="2019-11-06T21:28:43.557" v="296" actId="6549"/>
          <ac:spMkLst>
            <pc:docMk/>
            <pc:sldMk cId="2243228416" sldId="299"/>
            <ac:spMk id="7" creationId="{A33ECB10-7819-4C82-A0B2-418AAFBED5A3}"/>
          </ac:spMkLst>
        </pc:spChg>
      </pc:sldChg>
      <pc:sldChg chg="modSp">
        <pc:chgData name="Alfred Asterjadhi" userId="39de57b9-85c0-4fd1-aaac-8ca2b6560ad0" providerId="ADAL" clId="{C4B99E31-25B2-4168-97CC-C896FF5A03CE}" dt="2019-11-11T02:45:50.227" v="1059" actId="207"/>
        <pc:sldMkLst>
          <pc:docMk/>
          <pc:sldMk cId="4012074164" sldId="343"/>
        </pc:sldMkLst>
        <pc:spChg chg="mod">
          <ac:chgData name="Alfred Asterjadhi" userId="39de57b9-85c0-4fd1-aaac-8ca2b6560ad0" providerId="ADAL" clId="{C4B99E31-25B2-4168-97CC-C896FF5A03CE}" dt="2019-11-09T20:49:29.131" v="839" actId="20577"/>
          <ac:spMkLst>
            <pc:docMk/>
            <pc:sldMk cId="4012074164" sldId="343"/>
            <ac:spMk id="2" creationId="{F2762690-C15C-4839-B40F-0AF3A4D89457}"/>
          </ac:spMkLst>
        </pc:spChg>
        <pc:graphicFrameChg chg="mod modGraphic">
          <ac:chgData name="Alfred Asterjadhi" userId="39de57b9-85c0-4fd1-aaac-8ca2b6560ad0" providerId="ADAL" clId="{C4B99E31-25B2-4168-97CC-C896FF5A03CE}" dt="2019-11-11T02:45:50.227" v="1059" actId="207"/>
          <ac:graphicFrameMkLst>
            <pc:docMk/>
            <pc:sldMk cId="4012074164" sldId="343"/>
            <ac:graphicFrameMk id="6" creationId="{5094FBC8-BB74-47F3-965D-16BC678F4D1D}"/>
          </ac:graphicFrameMkLst>
        </pc:graphicFrameChg>
      </pc:sldChg>
      <pc:sldChg chg="modSp">
        <pc:chgData name="Alfred Asterjadhi" userId="39de57b9-85c0-4fd1-aaac-8ca2b6560ad0" providerId="ADAL" clId="{C4B99E31-25B2-4168-97CC-C896FF5A03CE}" dt="2019-11-11T02:25:54.602" v="898" actId="14734"/>
        <pc:sldMkLst>
          <pc:docMk/>
          <pc:sldMk cId="2090181183" sldId="356"/>
        </pc:sldMkLst>
        <pc:spChg chg="mod">
          <ac:chgData name="Alfred Asterjadhi" userId="39de57b9-85c0-4fd1-aaac-8ca2b6560ad0" providerId="ADAL" clId="{C4B99E31-25B2-4168-97CC-C896FF5A03CE}" dt="2019-11-08T17:18:49.345" v="774" actId="20577"/>
          <ac:spMkLst>
            <pc:docMk/>
            <pc:sldMk cId="2090181183" sldId="356"/>
            <ac:spMk id="2" creationId="{F2762690-C15C-4839-B40F-0AF3A4D89457}"/>
          </ac:spMkLst>
        </pc:spChg>
        <pc:graphicFrameChg chg="mod modGraphic">
          <ac:chgData name="Alfred Asterjadhi" userId="39de57b9-85c0-4fd1-aaac-8ca2b6560ad0" providerId="ADAL" clId="{C4B99E31-25B2-4168-97CC-C896FF5A03CE}" dt="2019-11-11T02:25:54.602" v="898" actId="14734"/>
          <ac:graphicFrameMkLst>
            <pc:docMk/>
            <pc:sldMk cId="2090181183" sldId="356"/>
            <ac:graphicFrameMk id="7" creationId="{6E0D80BE-A9B6-4F67-914D-35D3C1B2C4A2}"/>
          </ac:graphicFrameMkLst>
        </pc:graphicFrameChg>
      </pc:sldChg>
      <pc:sldChg chg="modSp">
        <pc:chgData name="Alfred Asterjadhi" userId="39de57b9-85c0-4fd1-aaac-8ca2b6560ad0" providerId="ADAL" clId="{C4B99E31-25B2-4168-97CC-C896FF5A03CE}" dt="2019-11-11T02:26:01.094" v="899" actId="403"/>
        <pc:sldMkLst>
          <pc:docMk/>
          <pc:sldMk cId="2304446118" sldId="357"/>
        </pc:sldMkLst>
        <pc:graphicFrameChg chg="mod modGraphic">
          <ac:chgData name="Alfred Asterjadhi" userId="39de57b9-85c0-4fd1-aaac-8ca2b6560ad0" providerId="ADAL" clId="{C4B99E31-25B2-4168-97CC-C896FF5A03CE}" dt="2019-11-11T02:26:01.094" v="899" actId="403"/>
          <ac:graphicFrameMkLst>
            <pc:docMk/>
            <pc:sldMk cId="2304446118" sldId="357"/>
            <ac:graphicFrameMk id="7" creationId="{A4CB8852-6266-4676-A387-39BDB4922EE2}"/>
          </ac:graphicFrameMkLst>
        </pc:graphicFrameChg>
      </pc:sldChg>
      <pc:sldChg chg="modSp">
        <pc:chgData name="Alfred Asterjadhi" userId="39de57b9-85c0-4fd1-aaac-8ca2b6560ad0" providerId="ADAL" clId="{C4B99E31-25B2-4168-97CC-C896FF5A03CE}" dt="2019-11-11T02:48:54.670" v="1234" actId="207"/>
        <pc:sldMkLst>
          <pc:docMk/>
          <pc:sldMk cId="196256553" sldId="358"/>
        </pc:sldMkLst>
        <pc:spChg chg="mod">
          <ac:chgData name="Alfred Asterjadhi" userId="39de57b9-85c0-4fd1-aaac-8ca2b6560ad0" providerId="ADAL" clId="{C4B99E31-25B2-4168-97CC-C896FF5A03CE}" dt="2019-11-11T02:48:54.670" v="1234" actId="207"/>
          <ac:spMkLst>
            <pc:docMk/>
            <pc:sldMk cId="196256553" sldId="358"/>
            <ac:spMk id="7" creationId="{BF16B00E-0465-4DAA-A723-E1F1D5B92EAC}"/>
          </ac:spMkLst>
        </pc:spChg>
      </pc:sldChg>
      <pc:sldChg chg="modSp">
        <pc:chgData name="Alfred Asterjadhi" userId="39de57b9-85c0-4fd1-aaac-8ca2b6560ad0" providerId="ADAL" clId="{C4B99E31-25B2-4168-97CC-C896FF5A03CE}" dt="2019-11-11T03:16:13.415" v="1685" actId="20577"/>
        <pc:sldMkLst>
          <pc:docMk/>
          <pc:sldMk cId="2034105741" sldId="364"/>
        </pc:sldMkLst>
        <pc:spChg chg="mod">
          <ac:chgData name="Alfred Asterjadhi" userId="39de57b9-85c0-4fd1-aaac-8ca2b6560ad0" providerId="ADAL" clId="{C4B99E31-25B2-4168-97CC-C896FF5A03CE}" dt="2019-11-11T03:16:13.415" v="1685" actId="20577"/>
          <ac:spMkLst>
            <pc:docMk/>
            <pc:sldMk cId="2034105741" sldId="364"/>
            <ac:spMk id="3" creationId="{5CFDA0E7-2421-40E8-A9D2-FC96EB4B13E4}"/>
          </ac:spMkLst>
        </pc:spChg>
      </pc:sldChg>
      <pc:sldChg chg="modSp">
        <pc:chgData name="Alfred Asterjadhi" userId="39de57b9-85c0-4fd1-aaac-8ca2b6560ad0" providerId="ADAL" clId="{C4B99E31-25B2-4168-97CC-C896FF5A03CE}" dt="2019-11-11T02:59:29.351" v="1322" actId="108"/>
        <pc:sldMkLst>
          <pc:docMk/>
          <pc:sldMk cId="409668177" sldId="375"/>
        </pc:sldMkLst>
        <pc:spChg chg="mod">
          <ac:chgData name="Alfred Asterjadhi" userId="39de57b9-85c0-4fd1-aaac-8ca2b6560ad0" providerId="ADAL" clId="{C4B99E31-25B2-4168-97CC-C896FF5A03CE}" dt="2019-11-11T02:59:29.351" v="1322" actId="108"/>
          <ac:spMkLst>
            <pc:docMk/>
            <pc:sldMk cId="409668177" sldId="375"/>
            <ac:spMk id="3" creationId="{5F663057-42BB-4059-B726-AABB6E3FDDFB}"/>
          </ac:spMkLst>
        </pc:spChg>
      </pc:sldChg>
      <pc:sldChg chg="modSp add">
        <pc:chgData name="Alfred Asterjadhi" userId="39de57b9-85c0-4fd1-aaac-8ca2b6560ad0" providerId="ADAL" clId="{C4B99E31-25B2-4168-97CC-C896FF5A03CE}" dt="2019-11-06T21:30:08.505" v="323" actId="20577"/>
        <pc:sldMkLst>
          <pc:docMk/>
          <pc:sldMk cId="1265509297" sldId="380"/>
        </pc:sldMkLst>
        <pc:spChg chg="mod">
          <ac:chgData name="Alfred Asterjadhi" userId="39de57b9-85c0-4fd1-aaac-8ca2b6560ad0" providerId="ADAL" clId="{C4B99E31-25B2-4168-97CC-C896FF5A03CE}" dt="2019-11-06T21:30:08.505" v="323" actId="20577"/>
          <ac:spMkLst>
            <pc:docMk/>
            <pc:sldMk cId="1265509297" sldId="380"/>
            <ac:spMk id="6" creationId="{00000000-0000-0000-0000-000000000000}"/>
          </ac:spMkLst>
        </pc:spChg>
      </pc:sldChg>
      <pc:sldChg chg="add">
        <pc:chgData name="Alfred Asterjadhi" userId="39de57b9-85c0-4fd1-aaac-8ca2b6560ad0" providerId="ADAL" clId="{C4B99E31-25B2-4168-97CC-C896FF5A03CE}" dt="2019-11-06T21:30:00.771" v="307"/>
        <pc:sldMkLst>
          <pc:docMk/>
          <pc:sldMk cId="2885288454" sldId="381"/>
        </pc:sldMkLst>
      </pc:sldChg>
      <pc:sldChg chg="add">
        <pc:chgData name="Alfred Asterjadhi" userId="39de57b9-85c0-4fd1-aaac-8ca2b6560ad0" providerId="ADAL" clId="{C4B99E31-25B2-4168-97CC-C896FF5A03CE}" dt="2019-11-06T21:30:00.771" v="307"/>
        <pc:sldMkLst>
          <pc:docMk/>
          <pc:sldMk cId="1629547142" sldId="382"/>
        </pc:sldMkLst>
      </pc:sldChg>
      <pc:sldChg chg="modSp add">
        <pc:chgData name="Alfred Asterjadhi" userId="39de57b9-85c0-4fd1-aaac-8ca2b6560ad0" providerId="ADAL" clId="{C4B99E31-25B2-4168-97CC-C896FF5A03CE}" dt="2019-11-11T02:25:41.838" v="895" actId="14734"/>
        <pc:sldMkLst>
          <pc:docMk/>
          <pc:sldMk cId="1065608739" sldId="383"/>
        </pc:sldMkLst>
        <pc:spChg chg="mod">
          <ac:chgData name="Alfred Asterjadhi" userId="39de57b9-85c0-4fd1-aaac-8ca2b6560ad0" providerId="ADAL" clId="{C4B99E31-25B2-4168-97CC-C896FF5A03CE}" dt="2019-11-08T17:18:53.623" v="776" actId="20577"/>
          <ac:spMkLst>
            <pc:docMk/>
            <pc:sldMk cId="1065608739" sldId="383"/>
            <ac:spMk id="2" creationId="{F2762690-C15C-4839-B40F-0AF3A4D89457}"/>
          </ac:spMkLst>
        </pc:spChg>
        <pc:graphicFrameChg chg="mod modGraphic">
          <ac:chgData name="Alfred Asterjadhi" userId="39de57b9-85c0-4fd1-aaac-8ca2b6560ad0" providerId="ADAL" clId="{C4B99E31-25B2-4168-97CC-C896FF5A03CE}" dt="2019-11-11T02:25:41.838" v="895" actId="14734"/>
          <ac:graphicFrameMkLst>
            <pc:docMk/>
            <pc:sldMk cId="1065608739" sldId="383"/>
            <ac:graphicFrameMk id="7" creationId="{6E0D80BE-A9B6-4F67-914D-35D3C1B2C4A2}"/>
          </ac:graphicFrameMkLst>
        </pc:graphicFrameChg>
      </pc:sldChg>
      <pc:sldChg chg="modSp add">
        <pc:chgData name="Alfred Asterjadhi" userId="39de57b9-85c0-4fd1-aaac-8ca2b6560ad0" providerId="ADAL" clId="{C4B99E31-25B2-4168-97CC-C896FF5A03CE}" dt="2019-11-11T02:25:26.946" v="891" actId="14734"/>
        <pc:sldMkLst>
          <pc:docMk/>
          <pc:sldMk cId="2769481375" sldId="384"/>
        </pc:sldMkLst>
        <pc:spChg chg="mod">
          <ac:chgData name="Alfred Asterjadhi" userId="39de57b9-85c0-4fd1-aaac-8ca2b6560ad0" providerId="ADAL" clId="{C4B99E31-25B2-4168-97CC-C896FF5A03CE}" dt="2019-11-08T17:24:15.896" v="815" actId="20577"/>
          <ac:spMkLst>
            <pc:docMk/>
            <pc:sldMk cId="2769481375" sldId="384"/>
            <ac:spMk id="2" creationId="{F2762690-C15C-4839-B40F-0AF3A4D89457}"/>
          </ac:spMkLst>
        </pc:spChg>
        <pc:graphicFrameChg chg="mod modGraphic">
          <ac:chgData name="Alfred Asterjadhi" userId="39de57b9-85c0-4fd1-aaac-8ca2b6560ad0" providerId="ADAL" clId="{C4B99E31-25B2-4168-97CC-C896FF5A03CE}" dt="2019-11-11T02:25:26.946" v="891" actId="14734"/>
          <ac:graphicFrameMkLst>
            <pc:docMk/>
            <pc:sldMk cId="2769481375" sldId="384"/>
            <ac:graphicFrameMk id="7" creationId="{6E0D80BE-A9B6-4F67-914D-35D3C1B2C4A2}"/>
          </ac:graphicFrameMkLst>
        </pc:graphicFrameChg>
      </pc:sldChg>
      <pc:sldChg chg="modSp add">
        <pc:chgData name="Alfred Asterjadhi" userId="39de57b9-85c0-4fd1-aaac-8ca2b6560ad0" providerId="ADAL" clId="{C4B99E31-25B2-4168-97CC-C896FF5A03CE}" dt="2019-11-11T02:46:02.625" v="1070"/>
        <pc:sldMkLst>
          <pc:docMk/>
          <pc:sldMk cId="760898295" sldId="385"/>
        </pc:sldMkLst>
        <pc:spChg chg="mod">
          <ac:chgData name="Alfred Asterjadhi" userId="39de57b9-85c0-4fd1-aaac-8ca2b6560ad0" providerId="ADAL" clId="{C4B99E31-25B2-4168-97CC-C896FF5A03CE}" dt="2019-11-09T20:49:41.498" v="843" actId="20577"/>
          <ac:spMkLst>
            <pc:docMk/>
            <pc:sldMk cId="760898295" sldId="385"/>
            <ac:spMk id="2" creationId="{F2762690-C15C-4839-B40F-0AF3A4D89457}"/>
          </ac:spMkLst>
        </pc:spChg>
        <pc:graphicFrameChg chg="mod modGraphic">
          <ac:chgData name="Alfred Asterjadhi" userId="39de57b9-85c0-4fd1-aaac-8ca2b6560ad0" providerId="ADAL" clId="{C4B99E31-25B2-4168-97CC-C896FF5A03CE}" dt="2019-11-11T02:46:02.625" v="1070"/>
          <ac:graphicFrameMkLst>
            <pc:docMk/>
            <pc:sldMk cId="760898295" sldId="385"/>
            <ac:graphicFrameMk id="6" creationId="{5094FBC8-BB74-47F3-965D-16BC678F4D1D}"/>
          </ac:graphicFrameMkLst>
        </pc:graphicFrameChg>
      </pc:sldChg>
      <pc:sldChg chg="modSp add">
        <pc:chgData name="Alfred Asterjadhi" userId="39de57b9-85c0-4fd1-aaac-8ca2b6560ad0" providerId="ADAL" clId="{C4B99E31-25B2-4168-97CC-C896FF5A03CE}" dt="2019-11-11T04:13:21.989" v="1690"/>
        <pc:sldMkLst>
          <pc:docMk/>
          <pc:sldMk cId="228497114" sldId="386"/>
        </pc:sldMkLst>
        <pc:spChg chg="mod">
          <ac:chgData name="Alfred Asterjadhi" userId="39de57b9-85c0-4fd1-aaac-8ca2b6560ad0" providerId="ADAL" clId="{C4B99E31-25B2-4168-97CC-C896FF5A03CE}" dt="2019-11-09T20:49:46.367" v="845" actId="20577"/>
          <ac:spMkLst>
            <pc:docMk/>
            <pc:sldMk cId="228497114" sldId="386"/>
            <ac:spMk id="2" creationId="{F2762690-C15C-4839-B40F-0AF3A4D89457}"/>
          </ac:spMkLst>
        </pc:spChg>
        <pc:graphicFrameChg chg="mod modGraphic">
          <ac:chgData name="Alfred Asterjadhi" userId="39de57b9-85c0-4fd1-aaac-8ca2b6560ad0" providerId="ADAL" clId="{C4B99E31-25B2-4168-97CC-C896FF5A03CE}" dt="2019-11-11T04:13:21.989" v="1690"/>
          <ac:graphicFrameMkLst>
            <pc:docMk/>
            <pc:sldMk cId="228497114" sldId="386"/>
            <ac:graphicFrameMk id="6" creationId="{5094FBC8-BB74-47F3-965D-16BC678F4D1D}"/>
          </ac:graphicFrameMkLst>
        </pc:graphicFrameChg>
      </pc:sldChg>
      <pc:sldChg chg="modSp add">
        <pc:chgData name="Alfred Asterjadhi" userId="39de57b9-85c0-4fd1-aaac-8ca2b6560ad0" providerId="ADAL" clId="{C4B99E31-25B2-4168-97CC-C896FF5A03CE}" dt="2019-11-11T04:13:45.187" v="1693"/>
        <pc:sldMkLst>
          <pc:docMk/>
          <pc:sldMk cId="2089653616" sldId="387"/>
        </pc:sldMkLst>
        <pc:spChg chg="mod">
          <ac:chgData name="Alfred Asterjadhi" userId="39de57b9-85c0-4fd1-aaac-8ca2b6560ad0" providerId="ADAL" clId="{C4B99E31-25B2-4168-97CC-C896FF5A03CE}" dt="2019-11-09T20:49:55.252" v="847" actId="20577"/>
          <ac:spMkLst>
            <pc:docMk/>
            <pc:sldMk cId="2089653616" sldId="387"/>
            <ac:spMk id="2" creationId="{F2762690-C15C-4839-B40F-0AF3A4D89457}"/>
          </ac:spMkLst>
        </pc:spChg>
        <pc:graphicFrameChg chg="mod modGraphic">
          <ac:chgData name="Alfred Asterjadhi" userId="39de57b9-85c0-4fd1-aaac-8ca2b6560ad0" providerId="ADAL" clId="{C4B99E31-25B2-4168-97CC-C896FF5A03CE}" dt="2019-11-11T04:13:45.187" v="1693"/>
          <ac:graphicFrameMkLst>
            <pc:docMk/>
            <pc:sldMk cId="2089653616" sldId="387"/>
            <ac:graphicFrameMk id="6" creationId="{5094FBC8-BB74-47F3-965D-16BC678F4D1D}"/>
          </ac:graphicFrameMkLst>
        </pc:graphicFrameChg>
      </pc:sldChg>
      <pc:sldChg chg="modSp add">
        <pc:chgData name="Alfred Asterjadhi" userId="39de57b9-85c0-4fd1-aaac-8ca2b6560ad0" providerId="ADAL" clId="{C4B99E31-25B2-4168-97CC-C896FF5A03CE}" dt="2019-11-11T04:14:07.723" v="1696" actId="2164"/>
        <pc:sldMkLst>
          <pc:docMk/>
          <pc:sldMk cId="1247591885" sldId="388"/>
        </pc:sldMkLst>
        <pc:spChg chg="mod">
          <ac:chgData name="Alfred Asterjadhi" userId="39de57b9-85c0-4fd1-aaac-8ca2b6560ad0" providerId="ADAL" clId="{C4B99E31-25B2-4168-97CC-C896FF5A03CE}" dt="2019-11-09T20:50:00.258" v="849" actId="20577"/>
          <ac:spMkLst>
            <pc:docMk/>
            <pc:sldMk cId="1247591885" sldId="388"/>
            <ac:spMk id="2" creationId="{F2762690-C15C-4839-B40F-0AF3A4D89457}"/>
          </ac:spMkLst>
        </pc:spChg>
        <pc:graphicFrameChg chg="mod modGraphic">
          <ac:chgData name="Alfred Asterjadhi" userId="39de57b9-85c0-4fd1-aaac-8ca2b6560ad0" providerId="ADAL" clId="{C4B99E31-25B2-4168-97CC-C896FF5A03CE}" dt="2019-11-11T04:14:07.723" v="1696" actId="2164"/>
          <ac:graphicFrameMkLst>
            <pc:docMk/>
            <pc:sldMk cId="1247591885" sldId="388"/>
            <ac:graphicFrameMk id="6" creationId="{5094FBC8-BB74-47F3-965D-16BC678F4D1D}"/>
          </ac:graphicFrameMkLst>
        </pc:graphicFrameChg>
      </pc:sldChg>
    </pc:docChg>
  </pc:docChgLst>
  <pc:docChgLst>
    <pc:chgData name="Alfred Asterjadhi" userId="39de57b9-85c0-4fd1-aaac-8ca2b6560ad0" providerId="ADAL" clId="{A9EC8F10-6B62-4CA3-85D8-BA4A385177B2}"/>
    <pc:docChg chg="custSel modSld modMainMaster">
      <pc:chgData name="Alfred Asterjadhi" userId="39de57b9-85c0-4fd1-aaac-8ca2b6560ad0" providerId="ADAL" clId="{A9EC8F10-6B62-4CA3-85D8-BA4A385177B2}" dt="2019-11-01T19:12:41.571" v="28" actId="207"/>
      <pc:docMkLst>
        <pc:docMk/>
      </pc:docMkLst>
      <pc:sldChg chg="modSp">
        <pc:chgData name="Alfred Asterjadhi" userId="39de57b9-85c0-4fd1-aaac-8ca2b6560ad0" providerId="ADAL" clId="{A9EC8F10-6B62-4CA3-85D8-BA4A385177B2}" dt="2019-11-01T19:12:41.571" v="28" actId="207"/>
        <pc:sldMkLst>
          <pc:docMk/>
          <pc:sldMk cId="4012074164" sldId="343"/>
        </pc:sldMkLst>
        <pc:graphicFrameChg chg="mod modGraphic">
          <ac:chgData name="Alfred Asterjadhi" userId="39de57b9-85c0-4fd1-aaac-8ca2b6560ad0" providerId="ADAL" clId="{A9EC8F10-6B62-4CA3-85D8-BA4A385177B2}" dt="2019-11-01T19:12:41.571" v="28" actId="207"/>
          <ac:graphicFrameMkLst>
            <pc:docMk/>
            <pc:sldMk cId="4012074164" sldId="343"/>
            <ac:graphicFrameMk id="6" creationId="{5094FBC8-BB74-47F3-965D-16BC678F4D1D}"/>
          </ac:graphicFrameMkLst>
        </pc:graphicFrameChg>
      </pc:sldChg>
      <pc:sldMasterChg chg="modSp">
        <pc:chgData name="Alfred Asterjadhi" userId="39de57b9-85c0-4fd1-aaac-8ca2b6560ad0" providerId="ADAL" clId="{A9EC8F10-6B62-4CA3-85D8-BA4A385177B2}" dt="2019-11-01T19:10:55.693" v="1" actId="20577"/>
        <pc:sldMasterMkLst>
          <pc:docMk/>
          <pc:sldMasterMk cId="0" sldId="2147483648"/>
        </pc:sldMasterMkLst>
        <pc:spChg chg="mod">
          <ac:chgData name="Alfred Asterjadhi" userId="39de57b9-85c0-4fd1-aaac-8ca2b6560ad0" providerId="ADAL" clId="{A9EC8F10-6B62-4CA3-85D8-BA4A385177B2}" dt="2019-11-01T19:10:55.693" v="1" actId="20577"/>
          <ac:spMkLst>
            <pc:docMk/>
            <pc:sldMasterMk cId="0" sldId="2147483648"/>
            <ac:spMk id="10" creationId="{00000000-0000-0000-0000-000000000000}"/>
          </ac:spMkLst>
        </pc:spChg>
      </pc:sldMasterChg>
    </pc:docChg>
  </pc:docChgLst>
</pc:chgInfo>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11/11/2019</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3</a:t>
            </a:fld>
            <a:endParaRPr lang="en-US"/>
          </a:p>
        </p:txBody>
      </p:sp>
    </p:spTree>
    <p:extLst>
      <p:ext uri="{BB962C8B-B14F-4D97-AF65-F5344CB8AC3E}">
        <p14:creationId xmlns:p14="http://schemas.microsoft.com/office/powerpoint/2010/main" val="27015710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5</a:t>
            </a:fld>
            <a:endParaRPr lang="en-US"/>
          </a:p>
        </p:txBody>
      </p:sp>
    </p:spTree>
    <p:extLst>
      <p:ext uri="{BB962C8B-B14F-4D97-AF65-F5344CB8AC3E}">
        <p14:creationId xmlns:p14="http://schemas.microsoft.com/office/powerpoint/2010/main" val="13026448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dirty="0"/>
              <a:t>November 2019</a:t>
            </a:r>
            <a:endParaRPr lang="en-GB" dirty="0"/>
          </a:p>
        </p:txBody>
      </p:sp>
      <p:sp>
        <p:nvSpPr>
          <p:cNvPr id="5" name="Footer Placeholder 4"/>
          <p:cNvSpPr>
            <a:spLocks noGrp="1"/>
          </p:cNvSpPr>
          <p:nvPr>
            <p:ph type="ftr" idx="11"/>
          </p:nvPr>
        </p:nvSpPr>
        <p:spPr/>
        <p:txBody>
          <a:bodyPr/>
          <a:lstStyle>
            <a:lvl1pPr>
              <a:defRPr/>
            </a:lvl1pPr>
          </a:lstStyle>
          <a:p>
            <a:r>
              <a:rPr lang="en-GB" dirty="0"/>
              <a:t>Alfred Asterjadhi, Qualcomm Inc.</a:t>
            </a:r>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Alfred Asterjadhi, Qualcomm Inc.</a:t>
            </a:r>
          </a:p>
        </p:txBody>
      </p:sp>
      <p:sp>
        <p:nvSpPr>
          <p:cNvPr id="12"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a:t>November 2019</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idx="10"/>
          </p:nvPr>
        </p:nvSpPr>
        <p:spPr/>
        <p:txBody>
          <a:bodyPr/>
          <a:lstStyle>
            <a:lvl1pPr>
              <a:defRPr/>
            </a:lvl1pPr>
          </a:lstStyle>
          <a:p>
            <a:r>
              <a:rPr lang="en-US" dirty="0"/>
              <a:t>November 2019</a:t>
            </a:r>
            <a:endParaRPr lang="en-GB" dirty="0"/>
          </a:p>
        </p:txBody>
      </p:sp>
      <p:sp>
        <p:nvSpPr>
          <p:cNvPr id="5" name="Footer Placeholder 4"/>
          <p:cNvSpPr>
            <a:spLocks noGrp="1"/>
          </p:cNvSpPr>
          <p:nvPr>
            <p:ph type="ftr" idx="11"/>
          </p:nvPr>
        </p:nvSpPr>
        <p:spPr/>
        <p:txBody>
          <a:bodyPr/>
          <a:lstStyle>
            <a:lvl1pPr>
              <a:defRPr/>
            </a:lvl1pPr>
          </a:lstStyle>
          <a:p>
            <a:r>
              <a:rPr lang="en-GB" dirty="0"/>
              <a:t>Alfred Asterjadhi, Qualcomm Inc.</a:t>
            </a:r>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US" dirty="0"/>
              <a:t>November 2019</a:t>
            </a:r>
            <a:endParaRPr lang="en-GB" dirty="0"/>
          </a:p>
        </p:txBody>
      </p:sp>
      <p:sp>
        <p:nvSpPr>
          <p:cNvPr id="6" name="Footer Placeholder 5"/>
          <p:cNvSpPr>
            <a:spLocks noGrp="1"/>
          </p:cNvSpPr>
          <p:nvPr>
            <p:ph type="ftr" idx="11"/>
          </p:nvPr>
        </p:nvSpPr>
        <p:spPr/>
        <p:txBody>
          <a:bodyPr/>
          <a:lstStyle>
            <a:lvl1pPr>
              <a:defRPr/>
            </a:lvl1pPr>
          </a:lstStyle>
          <a:p>
            <a:r>
              <a:rPr lang="en-GB" dirty="0"/>
              <a:t>Alfred Asterjadhi, Qualcomm Inc.</a:t>
            </a:r>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dirty="0"/>
              <a:t>November 2019</a:t>
            </a:r>
            <a:endParaRPr lang="en-GB" dirty="0"/>
          </a:p>
        </p:txBody>
      </p:sp>
      <p:sp>
        <p:nvSpPr>
          <p:cNvPr id="4" name="Footer Placeholder 3"/>
          <p:cNvSpPr>
            <a:spLocks noGrp="1"/>
          </p:cNvSpPr>
          <p:nvPr>
            <p:ph type="ftr" idx="11"/>
          </p:nvPr>
        </p:nvSpPr>
        <p:spPr/>
        <p:txBody>
          <a:bodyPr/>
          <a:lstStyle>
            <a:lvl1pPr>
              <a:defRPr/>
            </a:lvl1pPr>
          </a:lstStyle>
          <a:p>
            <a:r>
              <a:rPr lang="en-GB" dirty="0"/>
              <a:t>Alfred Asterjadhi, Qualcomm Inc.</a:t>
            </a:r>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dirty="0"/>
              <a:t>November 2019</a:t>
            </a:r>
            <a:endParaRPr lang="en-GB" dirty="0"/>
          </a:p>
        </p:txBody>
      </p:sp>
      <p:sp>
        <p:nvSpPr>
          <p:cNvPr id="3" name="Footer Placeholder 2"/>
          <p:cNvSpPr>
            <a:spLocks noGrp="1"/>
          </p:cNvSpPr>
          <p:nvPr>
            <p:ph type="ftr" idx="11"/>
          </p:nvPr>
        </p:nvSpPr>
        <p:spPr/>
        <p:txBody>
          <a:bodyPr/>
          <a:lstStyle>
            <a:lvl1pPr>
              <a:defRPr/>
            </a:lvl1pPr>
          </a:lstStyle>
          <a:p>
            <a:r>
              <a:rPr lang="en-GB" dirty="0"/>
              <a:t>Alfred Asterjadhi, Qualcomm Inc.</a:t>
            </a:r>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685800"/>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6" name="Rectangle 2"/>
          <p:cNvSpPr>
            <a:spLocks noGrp="1" noChangeArrowheads="1"/>
          </p:cNvSpPr>
          <p:nvPr>
            <p:ph type="body" idx="1"/>
          </p:nvPr>
        </p:nvSpPr>
        <p:spPr bwMode="auto">
          <a:xfrm>
            <a:off x="685800" y="1981200"/>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a:t>November 2019</a:t>
            </a:r>
            <a:endParaRPr lang="en-GB" dirty="0"/>
          </a:p>
        </p:txBody>
      </p:sp>
      <p:sp>
        <p:nvSpPr>
          <p:cNvPr id="1028" name="Rectangle 4"/>
          <p:cNvSpPr>
            <a:spLocks noGrp="1" noChangeArrowheads="1"/>
          </p:cNvSpPr>
          <p:nvPr>
            <p:ph type="ftr"/>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Alfred Asterjadhi, Qualcomm Inc.</a:t>
            </a:r>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dirty="0"/>
          </a:p>
        </p:txBody>
      </p:sp>
      <p:sp>
        <p:nvSpPr>
          <p:cNvPr id="1031" name="Rectangle 7"/>
          <p:cNvSpPr>
            <a:spLocks noChangeArrowheads="1"/>
          </p:cNvSpPr>
          <p:nvPr/>
        </p:nvSpPr>
        <p:spPr bwMode="auto">
          <a:xfrm>
            <a:off x="684213" y="6475413"/>
            <a:ext cx="714375" cy="182562"/>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a:p>
        </p:txBody>
      </p:sp>
      <p:sp>
        <p:nvSpPr>
          <p:cNvPr id="10" name="Date Placeholder 3"/>
          <p:cNvSpPr txBox="1">
            <a:spLocks/>
          </p:cNvSpPr>
          <p:nvPr userDrawn="1"/>
        </p:nvSpPr>
        <p:spPr bwMode="auto">
          <a:xfrm>
            <a:off x="5000628" y="357166"/>
            <a:ext cx="3500462"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802.11-19/1722r4</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4" r:id="rId5"/>
    <p:sldLayoutId id="2147483655" r:id="rId6"/>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standards.ieee.org/develop/policies/bylaws/sb_bylaws.pdf%20section%205.2.1.3" TargetMode="External"/><Relationship Id="rId2" Type="http://schemas.openxmlformats.org/officeDocument/2006/relationships/hyperlink" Target="https://standards.ieee.org/develop/policies/bylaws/sb_bylaws.pdf" TargetMode="External"/><Relationship Id="rId1" Type="http://schemas.openxmlformats.org/officeDocument/2006/relationships/slideLayout" Target="../slideLayouts/slideLayout2.xml"/><Relationship Id="rId5" Type="http://schemas.openxmlformats.org/officeDocument/2006/relationships/hyperlink" Target="https://mentor.ieee.org/802-ec/dcn/16/ec-16-0180-03-00EC-ieee-802-participation-slide.ppt" TargetMode="External"/><Relationship Id="rId4" Type="http://schemas.openxmlformats.org/officeDocument/2006/relationships/hyperlink" Target="http://www.ieee802.org/devdocs.shtml"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hyperlink" Target="https://mentor.ieee.org/802.11/dcn/19/11-19-1593-01-00be-joint-sounding-for-multi-ap-systems.pptx" TargetMode="External"/><Relationship Id="rId13" Type="http://schemas.openxmlformats.org/officeDocument/2006/relationships/hyperlink" Target="https://mentor.ieee.org/802.11/dcn/19/11-19-1405-03-00be-multi-link-operation-channel-access-discussion.pptx" TargetMode="External"/><Relationship Id="rId3" Type="http://schemas.openxmlformats.org/officeDocument/2006/relationships/hyperlink" Target="https://mentor.ieee.org/802.11/dcn/19/11-19-1190-02-00be-improved-preamble-puncturing-in-802-11be.pptx" TargetMode="External"/><Relationship Id="rId7" Type="http://schemas.openxmlformats.org/officeDocument/2006/relationships/hyperlink" Target="https://mentor.ieee.org/802.11/dcn/19/11-19-1573-00-00be-one-channel-information-feedback-method-for-multi-ap-coordination.pptx" TargetMode="External"/><Relationship Id="rId12" Type="http://schemas.openxmlformats.org/officeDocument/2006/relationships/hyperlink" Target="https://mentor.ieee.org/802.11/dcn/19/11-19-1116-02-00be-channel-access-in-multi-band-operation.pptx" TargetMode="External"/><Relationship Id="rId2" Type="http://schemas.openxmlformats.org/officeDocument/2006/relationships/hyperlink" Target="https://mentor.ieee.org/802.11/dcn/19/11-19-1066-01-00be-tone-plan-discussion.pptx" TargetMode="External"/><Relationship Id="rId16" Type="http://schemas.openxmlformats.org/officeDocument/2006/relationships/hyperlink" Target="https://mentor.ieee.org/802.11/dcn/19/11-19-1159-02-00be-multilink-operation-capability-announcement.pptx" TargetMode="External"/><Relationship Id="rId1" Type="http://schemas.openxmlformats.org/officeDocument/2006/relationships/slideLayout" Target="../slideLayouts/slideLayout5.xml"/><Relationship Id="rId6" Type="http://schemas.openxmlformats.org/officeDocument/2006/relationships/hyperlink" Target="https://mentor.ieee.org/802.11/dcn/19/11-19-1554-01-00be-data-sharing-for-multi-ap-coordination.pptx" TargetMode="External"/><Relationship Id="rId11" Type="http://schemas.openxmlformats.org/officeDocument/2006/relationships/hyperlink" Target="https://mentor.ieee.org/802.11/dcn/19/11-19-1082-04-00be-multi-link-operation-dynamic-tid-transfer.pptx" TargetMode="External"/><Relationship Id="rId5" Type="http://schemas.openxmlformats.org/officeDocument/2006/relationships/hyperlink" Target="https://mentor.ieee.org/802.11/dcn/19/11-19-1535-01-00be-sounding-for-ap-collaboration.pptx" TargetMode="External"/><Relationship Id="rId15" Type="http://schemas.openxmlformats.org/officeDocument/2006/relationships/hyperlink" Target="https://mentor.ieee.org/802.11/dcn/19/11-19-1512-01-00be-multi-link-acknowledgment.pptx" TargetMode="External"/><Relationship Id="rId10" Type="http://schemas.openxmlformats.org/officeDocument/2006/relationships/hyperlink" Target="https://mentor.ieee.org/802.11/dcn/19/11-19-0773-07-00be-multi-link-operation-framework.pptx" TargetMode="External"/><Relationship Id="rId4" Type="http://schemas.openxmlformats.org/officeDocument/2006/relationships/hyperlink" Target="https://mentor.ieee.org/802.11/dcn/19/11-19-1486-02-00be-further-discussion-for-11be-preamble.pptx" TargetMode="External"/><Relationship Id="rId9" Type="http://schemas.openxmlformats.org/officeDocument/2006/relationships/hyperlink" Target="https://mentor.ieee.org/802.11/dcn/19/11-19-1594-02-00be-coordinated-beamforming-null-steering-protocol-in-802-11be.pptx" TargetMode="External"/><Relationship Id="rId14" Type="http://schemas.openxmlformats.org/officeDocument/2006/relationships/hyperlink" Target="https://mentor.ieee.org/802.11/dcn/19/11-19-1509-02-00be-discussion-on-multi-link-setup.pptx"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s://mentor.ieee.org/802.11/dcn/19/11-19-1525-01-00be-multi-link-association.pptx" TargetMode="External"/><Relationship Id="rId2" Type="http://schemas.openxmlformats.org/officeDocument/2006/relationships/hyperlink" Target="https://mentor.ieee.org/802.11/dcn/19/11-19-1510-01-00be-eht-power-saving-considering-multi-link.pptx" TargetMode="Externa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8" Type="http://schemas.openxmlformats.org/officeDocument/2006/relationships/hyperlink" Target="https://mentor.ieee.org/802.11/dcn/19/11-19-1542-00-00be-multi-link-broadcast-addressed-frame-reception.pptx" TargetMode="External"/><Relationship Id="rId13" Type="http://schemas.openxmlformats.org/officeDocument/2006/relationships/hyperlink" Target="https://mentor.ieee.org/802.11/dcn/19/11-19-1568-00-00be-further-discussion-on-multi-link-operations.pptx" TargetMode="External"/><Relationship Id="rId3" Type="http://schemas.openxmlformats.org/officeDocument/2006/relationships/hyperlink" Target="https://mentor.ieee.org/802.11/dcn/19/11-19-1526-01-00be-multi-link-power-save.pptx" TargetMode="External"/><Relationship Id="rId7" Type="http://schemas.openxmlformats.org/officeDocument/2006/relationships/hyperlink" Target="https://mentor.ieee.org/802.11/dcn/19/11-19-1541-00-00be-performance-aspects-of-multi-link-operations-with-constraints.pptx" TargetMode="External"/><Relationship Id="rId12" Type="http://schemas.openxmlformats.org/officeDocument/2006/relationships/hyperlink" Target="https://mentor.ieee.org/802.11/dcn/19/11-19-1549-00-00be-multi-link-association.pptx" TargetMode="External"/><Relationship Id="rId2" Type="http://schemas.openxmlformats.org/officeDocument/2006/relationships/hyperlink" Target="https://mentor.ieee.org/802.11/dcn/19/11-19-1358-00-00be-multi-link-operation-management.pptx" TargetMode="External"/><Relationship Id="rId16" Type="http://schemas.openxmlformats.org/officeDocument/2006/relationships/hyperlink" Target="https://mentor.ieee.org/802.11/dcn/19/11-19-1613-00-00be-multi-link-txop-sharing-for-delay-reduction.pptx" TargetMode="External"/><Relationship Id="rId1" Type="http://schemas.openxmlformats.org/officeDocument/2006/relationships/slideLayout" Target="../slideLayouts/slideLayout5.xml"/><Relationship Id="rId6" Type="http://schemas.openxmlformats.org/officeDocument/2006/relationships/hyperlink" Target="https://mentor.ieee.org/802.11/dcn/19/11-19-1536-00-00be-power-consideration-for-multi-link-transmissions.pptx" TargetMode="External"/><Relationship Id="rId11" Type="http://schemas.openxmlformats.org/officeDocument/2006/relationships/hyperlink" Target="https://mentor.ieee.org/802.11/dcn/19/11-19-1548-00-00be-channel-access-design-for-synchronized-multi-links.pptx" TargetMode="External"/><Relationship Id="rId5" Type="http://schemas.openxmlformats.org/officeDocument/2006/relationships/hyperlink" Target="https://mentor.ieee.org/802.11/dcn/19/11-19-1532-00-00be-discussion-on-multi-link-acknowledgement.pptx" TargetMode="External"/><Relationship Id="rId15" Type="http://schemas.openxmlformats.org/officeDocument/2006/relationships/hyperlink" Target="https://mentor.ieee.org/802.11/dcn/19/11-19-1591-01-00be-ba-setup-for-multi-link-aggregation.pptx" TargetMode="External"/><Relationship Id="rId10" Type="http://schemas.openxmlformats.org/officeDocument/2006/relationships/hyperlink" Target="https://mentor.ieee.org/802.11/dcn/19/11-19-1546-00-00be-legacy-performance-impact-on-multi-link-operation.pptx" TargetMode="External"/><Relationship Id="rId4" Type="http://schemas.openxmlformats.org/officeDocument/2006/relationships/hyperlink" Target="https://mentor.ieee.org/802.11/dcn/19/11-19-1528-01-00be-multi-link-operation-link-management.pptx" TargetMode="External"/><Relationship Id="rId9" Type="http://schemas.openxmlformats.org/officeDocument/2006/relationships/hyperlink" Target="https://mentor.ieee.org/802.11/dcn/19/11-19-1544-00-00be-multi-link-power-save-operation.pptx" TargetMode="External"/><Relationship Id="rId14" Type="http://schemas.openxmlformats.org/officeDocument/2006/relationships/hyperlink" Target="https://mentor.ieee.org/802.11/dcn/19/11-19-1583-00-00be-multi-link-bss-operations.pptx" TargetMode="External"/></Relationships>
</file>

<file path=ppt/slides/_rels/slide18.xml.rels><?xml version="1.0" encoding="UTF-8" standalone="yes"?>
<Relationships xmlns="http://schemas.openxmlformats.org/package/2006/relationships"><Relationship Id="rId8" Type="http://schemas.openxmlformats.org/officeDocument/2006/relationships/hyperlink" Target="https://mentor.ieee.org/802.11/dcn/19/11-19-1493-00-00be-phase-rotation-for-320mhz.pptx" TargetMode="External"/><Relationship Id="rId13" Type="http://schemas.openxmlformats.org/officeDocument/2006/relationships/hyperlink" Target="https://mentor.ieee.org/802.11/dcn/19/11-19-1540-00-00be-eht-preamble-design.pptx" TargetMode="External"/><Relationship Id="rId3" Type="http://schemas.openxmlformats.org/officeDocument/2006/relationships/hyperlink" Target="https://mentor.ieee.org/802.11/dcn/19/11-19-1617-00-00be-multi-link-power-save.pptx" TargetMode="External"/><Relationship Id="rId7" Type="http://schemas.openxmlformats.org/officeDocument/2006/relationships/hyperlink" Target="https://mentor.ieee.org/802.11/dcn/19/11-19-1492-00-00be-non-ofdma-tone-plan-for-320mhz.pptx" TargetMode="External"/><Relationship Id="rId12" Type="http://schemas.openxmlformats.org/officeDocument/2006/relationships/hyperlink" Target="https://mentor.ieee.org/802.11/dcn/19/11-19-1521-00-00be-further-thoughts-on-11be-tone-plan.pptx" TargetMode="External"/><Relationship Id="rId2" Type="http://schemas.openxmlformats.org/officeDocument/2006/relationships/hyperlink" Target="https://mentor.ieee.org/802.11/dcn/19/11-19-1614-00-00be-multi-link-setup-procedure.pptx" TargetMode="External"/><Relationship Id="rId16" Type="http://schemas.openxmlformats.org/officeDocument/2006/relationships/hyperlink" Target="https://mentor.ieee.org/802.11/dcn/19/11-19-1579-00-00be-adapting-the-11be-channel-model-to-modern-doppler-use-cases.pptx" TargetMode="External"/><Relationship Id="rId1" Type="http://schemas.openxmlformats.org/officeDocument/2006/relationships/slideLayout" Target="../slideLayouts/slideLayout5.xml"/><Relationship Id="rId6" Type="http://schemas.openxmlformats.org/officeDocument/2006/relationships/hyperlink" Target="https://mentor.ieee.org/802.11/dcn/19/11-19-1487-00-00be-11be-tone-plan.pptx" TargetMode="External"/><Relationship Id="rId11" Type="http://schemas.openxmlformats.org/officeDocument/2006/relationships/hyperlink" Target="https://mentor.ieee.org/802.11/dcn/19/11-19-1519-00-00be-forward-compatibility-for-wifi-preamble-design.pptx" TargetMode="External"/><Relationship Id="rId5" Type="http://schemas.openxmlformats.org/officeDocument/2006/relationships/hyperlink" Target="https://mentor.ieee.org/802.11/dcn/19/11-19-1340-02-00be-revisit-tone-plan.pptx" TargetMode="External"/><Relationship Id="rId15" Type="http://schemas.openxmlformats.org/officeDocument/2006/relationships/hyperlink" Target="https://mentor.ieee.org/802.11/dcn/19/11-19-1569-00-00be-preamble-design-consideration-for-11be-follow-up.pptx" TargetMode="External"/><Relationship Id="rId10" Type="http://schemas.openxmlformats.org/officeDocument/2006/relationships/hyperlink" Target="https://mentor.ieee.org/802.11/dcn/19/11-19-1516-00-00be-11be-preamble-structure.pptx" TargetMode="External"/><Relationship Id="rId4" Type="http://schemas.openxmlformats.org/officeDocument/2006/relationships/hyperlink" Target="https://mentor.ieee.org/802.11/dcn/19/11-19-1550-00-00be-simultaneous-tx-rx-capability-indication-for-multi-link-operation.pptx" TargetMode="External"/><Relationship Id="rId9" Type="http://schemas.openxmlformats.org/officeDocument/2006/relationships/hyperlink" Target="https://mentor.ieee.org/802.11/dcn/19/11-19-1497-00-00be-auto-detection-in-11be.pptx" TargetMode="External"/><Relationship Id="rId14" Type="http://schemas.openxmlformats.org/officeDocument/2006/relationships/hyperlink" Target="https://mentor.ieee.org/802.11/dcn/19/11-19-1556-00-00be-lean-phy-for-eht.pptx" TargetMode="External"/></Relationships>
</file>

<file path=ppt/slides/_rels/slide19.xml.rels><?xml version="1.0" encoding="UTF-8" standalone="yes"?>
<Relationships xmlns="http://schemas.openxmlformats.org/package/2006/relationships"><Relationship Id="rId8" Type="http://schemas.openxmlformats.org/officeDocument/2006/relationships/hyperlink" Target="https://mentor.ieee.org/802.11/dcn/19/11-19-1622-00-00be-use-auto-repetition-in-low-latency-queue.pptx" TargetMode="External"/><Relationship Id="rId3" Type="http://schemas.openxmlformats.org/officeDocument/2006/relationships/hyperlink" Target="https://mentor.ieee.org/802.11/dcn/19/11-19-1497-00-00be-auto-detection-in-11be.pptx" TargetMode="External"/><Relationship Id="rId7" Type="http://schemas.openxmlformats.org/officeDocument/2006/relationships/hyperlink" Target="https://mentor.ieee.org/802.11/dcn/19/11-19-1589-00-00be-what-should-be-the-harq-unit-and-why.pptx" TargetMode="External"/><Relationship Id="rId2" Type="http://schemas.openxmlformats.org/officeDocument/2006/relationships/hyperlink" Target="https://mentor.ieee.org/802.11/dcn/19/11-19-1606-00-00be-preamble-puncturing-and-sig-b-signaling.pptx" TargetMode="External"/><Relationship Id="rId1" Type="http://schemas.openxmlformats.org/officeDocument/2006/relationships/slideLayout" Target="../slideLayouts/slideLayout5.xml"/><Relationship Id="rId6" Type="http://schemas.openxmlformats.org/officeDocument/2006/relationships/hyperlink" Target="https://mentor.ieee.org/802.11/dcn/19/11-19-1578-00-00be-an-harq-transmission-scheme-for-11be.pptx" TargetMode="External"/><Relationship Id="rId5" Type="http://schemas.openxmlformats.org/officeDocument/2006/relationships/hyperlink" Target="https://mentor.ieee.org/802.11/dcn/19/11-19-1553-00-00be-consideration-on-harq-feedback.pptx" TargetMode="External"/><Relationship Id="rId4" Type="http://schemas.openxmlformats.org/officeDocument/2006/relationships/hyperlink" Target="https://mentor.ieee.org/802.11/dcn/19/11-19-1459-00-00be-harq-applicable-a-mpdu.pptx"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hyperlink" Target="https://mentor.ieee.org/802.11/dcn/19/11-19-1678-00-00be-multiple-links-asynchronous-and-synchronous-transmission.pptx" TargetMode="External"/><Relationship Id="rId13" Type="http://schemas.openxmlformats.org/officeDocument/2006/relationships/hyperlink" Target="https://mentor.ieee.org/802.11/dcn/19/11-19-1823-00-00be-multi-link-setup-follow-up.pptx" TargetMode="External"/><Relationship Id="rId3" Type="http://schemas.openxmlformats.org/officeDocument/2006/relationships/hyperlink" Target="https://mentor.ieee.org/802.11/dcn/19/11-19-1582-00-00be-coordinated-ap-time-and-frequency-sharing-in-a-transmit-opportunity-in-11be.pptx" TargetMode="External"/><Relationship Id="rId7" Type="http://schemas.openxmlformats.org/officeDocument/2006/relationships/hyperlink" Target="https://mentor.ieee.org/802.11/dcn/19/11-19-1652-01-00be-multi-ap-transmission-procedure.pptx" TargetMode="External"/><Relationship Id="rId12" Type="http://schemas.openxmlformats.org/officeDocument/2006/relationships/hyperlink" Target="https://mentor.ieee.org/802.11/dcn/19/11-19-1822-00-00be-multi-link-security-consideration.pptx" TargetMode="External"/><Relationship Id="rId2" Type="http://schemas.openxmlformats.org/officeDocument/2006/relationships/hyperlink" Target="https://mentor.ieee.org/802.11/dcn/18/11-18-1547-00-0eht-technology-features-for-802-11-eht.pptx" TargetMode="External"/><Relationship Id="rId16" Type="http://schemas.openxmlformats.org/officeDocument/2006/relationships/hyperlink" Target="https://mentor.ieee.org/802.11/dcn/19/11-19-1855-00-00be-802-1ax-overview.pptx" TargetMode="External"/><Relationship Id="rId1" Type="http://schemas.openxmlformats.org/officeDocument/2006/relationships/slideLayout" Target="../slideLayouts/slideLayout5.xml"/><Relationship Id="rId6" Type="http://schemas.openxmlformats.org/officeDocument/2006/relationships/hyperlink" Target="https://mentor.ieee.org/802.11/dcn/19/11-19-1633-00-00be-performance-and-fairness-of-multi-link-operations.pptx" TargetMode="External"/><Relationship Id="rId11" Type="http://schemas.openxmlformats.org/officeDocument/2006/relationships/hyperlink" Target="https://mentor.ieee.org/802.11/dcn/19/11-19-1788-00-00be-coordinated-ofdma-operation.pptx" TargetMode="External"/><Relationship Id="rId5" Type="http://schemas.openxmlformats.org/officeDocument/2006/relationships/hyperlink" Target="https://mentor.ieee.org/802.11/dcn/19/11-19-1615-01-00be-multi-band-multi-channel-operation-for-low-latency-and-jitter.pptx" TargetMode="External"/><Relationship Id="rId15" Type="http://schemas.openxmlformats.org/officeDocument/2006/relationships/hyperlink" Target="https://mentor.ieee.org/802.11/dcn/19/11-19-1851-00-00be-latency-enhancement-in-multi-link.pptx" TargetMode="External"/><Relationship Id="rId10" Type="http://schemas.openxmlformats.org/officeDocument/2006/relationships/hyperlink" Target="https://mentor.ieee.org/802.11/dcn/19/11-19-1780-00-00be-ar-vr-on-eht-design-considerations.pptx" TargetMode="External"/><Relationship Id="rId4" Type="http://schemas.openxmlformats.org/officeDocument/2006/relationships/hyperlink" Target="https://mentor.ieee.org/802.11/dcn/19/11-19-1604-00-00be-eht-direct-link-transmission.pptx" TargetMode="External"/><Relationship Id="rId9" Type="http://schemas.openxmlformats.org/officeDocument/2006/relationships/hyperlink" Target="https://mentor.ieee.org/802.11/dcn/19/11-19-1779-00-00be-downlink-spatial-reuse-parameter-framework-with-coordinated-beamforming-null-steering-for-802-11be.pptx" TargetMode="External"/><Relationship Id="rId14" Type="http://schemas.openxmlformats.org/officeDocument/2006/relationships/hyperlink" Target="https://mentor.ieee.org/802.11/dcn/19/11-19-1836-00-00be-multi-link-channel-access-follow-up.pptx" TargetMode="External"/></Relationships>
</file>

<file path=ppt/slides/_rels/slide21.xml.rels><?xml version="1.0" encoding="UTF-8" standalone="yes"?>
<Relationships xmlns="http://schemas.openxmlformats.org/package/2006/relationships"><Relationship Id="rId8" Type="http://schemas.openxmlformats.org/officeDocument/2006/relationships/hyperlink" Target="https://mentor.ieee.org/802.11/dcn/19/11-19-1874-00-00be-11be-preamble-autodetection-follow-up.pptx" TargetMode="External"/><Relationship Id="rId3" Type="http://schemas.openxmlformats.org/officeDocument/2006/relationships/hyperlink" Target="https://mentor.ieee.org/802.11/dcn/19/11-19-1857-00-00be-multilink-power-save-followup.pptx" TargetMode="External"/><Relationship Id="rId7" Type="http://schemas.openxmlformats.org/officeDocument/2006/relationships/hyperlink" Target="https://mentor.ieee.org/802.11/dcn/19/11-19-1872-00-00be-joint-mu-analysis-simulations.pptx" TargetMode="External"/><Relationship Id="rId2" Type="http://schemas.openxmlformats.org/officeDocument/2006/relationships/hyperlink" Target="https://mentor.ieee.org/802.11/dcn/19/11-19-1856-00-00be-a-mpdu-and-ba.pptx" TargetMode="External"/><Relationship Id="rId1" Type="http://schemas.openxmlformats.org/officeDocument/2006/relationships/slideLayout" Target="../slideLayouts/slideLayout5.xml"/><Relationship Id="rId6" Type="http://schemas.openxmlformats.org/officeDocument/2006/relationships/hyperlink" Target="https://mentor.ieee.org/802.11/dcn/19/11-19-1869-00-00be-preamble-puncturing-and-ru-aggregation.pptx" TargetMode="External"/><Relationship Id="rId11" Type="http://schemas.openxmlformats.org/officeDocument/2006/relationships/hyperlink" Target="https://mentor.ieee.org/802.11/dcn/19/11-19-1888-00-00be-performance-evaluation-of-deterministic-service-for-eht-follow-up.pptx" TargetMode="External"/><Relationship Id="rId5" Type="http://schemas.openxmlformats.org/officeDocument/2006/relationships/hyperlink" Target="https://mentor.ieee.org/802.11/dcn/19/11-19-1868-00-00be-signaling-support-for-multi-ru-assignment.pptx" TargetMode="External"/><Relationship Id="rId10" Type="http://schemas.openxmlformats.org/officeDocument/2006/relationships/hyperlink" Target="https://mentor.ieee.org/802.11/dcn/19/11-19-1887-00-00be-multi-link-acknowledgement.pptx" TargetMode="External"/><Relationship Id="rId4" Type="http://schemas.openxmlformats.org/officeDocument/2006/relationships/hyperlink" Target="https://mentor.ieee.org/802.11/dcn/19/11-19-1858-00-00be-harq-system-level-simulation-results.pptx" TargetMode="External"/><Relationship Id="rId9" Type="http://schemas.openxmlformats.org/officeDocument/2006/relationships/hyperlink" Target="https://mentor.ieee.org/802.11/dcn/19/11-19-1877-00-00be-16-spatial-stream-support.pptx" TargetMode="External"/></Relationships>
</file>

<file path=ppt/slides/_rels/slide22.xml.rels><?xml version="1.0" encoding="UTF-8" standalone="yes"?>
<Relationships xmlns="http://schemas.openxmlformats.org/package/2006/relationships"><Relationship Id="rId8" Type="http://schemas.openxmlformats.org/officeDocument/2006/relationships/hyperlink" Target="https://mentor.ieee.org/802.11/dcn/19/11-19-1903-00-00be-uplink-coordinated-multi-ap.pptx" TargetMode="External"/><Relationship Id="rId13" Type="http://schemas.openxmlformats.org/officeDocument/2006/relationships/hyperlink" Target="https://mentor.ieee.org/802.11/dcn/19/11-19-1910-00-00be-p-matrices-to-support-more-than-8-tx-chains.pptx" TargetMode="External"/><Relationship Id="rId3" Type="http://schemas.openxmlformats.org/officeDocument/2006/relationships/hyperlink" Target="https://mentor.ieee.org/802.11/dcn/19/11-19-1890-00-00be-phase-rotation-follow-up.pptx" TargetMode="External"/><Relationship Id="rId7" Type="http://schemas.openxmlformats.org/officeDocument/2006/relationships/hyperlink" Target="https://mentor.ieee.org/802.11/dcn/19/11-19-1901-00-00be-priority-access-support-in-ieee-802-11be-what-and-why.pptx" TargetMode="External"/><Relationship Id="rId12" Type="http://schemas.openxmlformats.org/officeDocument/2006/relationships/hyperlink" Target="https://mentor.ieee.org/802.11/dcn/19/11-19-1909-00-00be-performance-of-jt-with-wireless-backhaul.pptx" TargetMode="External"/><Relationship Id="rId2" Type="http://schemas.openxmlformats.org/officeDocument/2006/relationships/hyperlink" Target="https://mentor.ieee.org/802.11/dcn/19/11-19-1889-00-00be-discussion-on-240mhz-bandwidth.pptx" TargetMode="External"/><Relationship Id="rId1" Type="http://schemas.openxmlformats.org/officeDocument/2006/relationships/slideLayout" Target="../slideLayouts/slideLayout5.xml"/><Relationship Id="rId6" Type="http://schemas.openxmlformats.org/officeDocument/2006/relationships/hyperlink" Target="https://mentor.ieee.org/802.11/dcn/19/11-19-1900-00-00be-mla-security-considerations.pptx" TargetMode="External"/><Relationship Id="rId11" Type="http://schemas.openxmlformats.org/officeDocument/2006/relationships/hyperlink" Target="https://mentor.ieee.org/802.11/dcn/19/11-19-1908-00-00be-multi-ru-support.pptx" TargetMode="External"/><Relationship Id="rId5" Type="http://schemas.openxmlformats.org/officeDocument/2006/relationships/hyperlink" Target="https://mentor.ieee.org/802.11/dcn/19/11-19-1899-00-00be-mla-mac-addresses-considerations.pptx" TargetMode="External"/><Relationship Id="rId10" Type="http://schemas.openxmlformats.org/officeDocument/2006/relationships/hyperlink" Target="https://mentor.ieee.org/802.11/dcn/19/11-19-1907-00-00be-multiple-ru-combinations-for-eht.pptx" TargetMode="External"/><Relationship Id="rId4" Type="http://schemas.openxmlformats.org/officeDocument/2006/relationships/hyperlink" Target="https://mentor.ieee.org/802.11/dcn/19/11-19-1895-00-00be-setup-for-multi-ap-coordination.pptx" TargetMode="External"/><Relationship Id="rId9" Type="http://schemas.openxmlformats.org/officeDocument/2006/relationships/hyperlink" Target="https://mentor.ieee.org/802.11/dcn/19/11-19-1904-00-00be-mlo-link-management-follow-up.pptx" TargetMode="External"/><Relationship Id="rId14" Type="http://schemas.openxmlformats.org/officeDocument/2006/relationships/hyperlink" Target="https://mentor.ieee.org/802.11/dcn/19/11-19-1911-00-00be-11be-channelization-discussion.pptx" TargetMode="External"/></Relationships>
</file>

<file path=ppt/slides/_rels/slide23.xml.rels><?xml version="1.0" encoding="UTF-8" standalone="yes"?>
<Relationships xmlns="http://schemas.openxmlformats.org/package/2006/relationships"><Relationship Id="rId8" Type="http://schemas.openxmlformats.org/officeDocument/2006/relationships/hyperlink" Target="https://mentor.ieee.org/802.11/dcn/19/11-19-1928-00-00be-multi-link-operation-performance-evaluation.pptx" TargetMode="External"/><Relationship Id="rId3" Type="http://schemas.openxmlformats.org/officeDocument/2006/relationships/hyperlink" Target="https://mentor.ieee.org/802.11/dcn/19/11-19-1921-00-00be-multi-link-architecture.pptx" TargetMode="External"/><Relationship Id="rId7" Type="http://schemas.openxmlformats.org/officeDocument/2006/relationships/hyperlink" Target="https://mentor.ieee.org/802.11/dcn/19/11-19-1927-00-00be-multi-link-operation-simulation-methodology.pptx" TargetMode="External"/><Relationship Id="rId12" Type="http://schemas.openxmlformats.org/officeDocument/2006/relationships/hyperlink" Target="https://mentor.ieee.org/802.11/dcn/19/11-19-1938-00-00be-discussion-on-low-latency-capability-for-802-11be.pptx" TargetMode="External"/><Relationship Id="rId2" Type="http://schemas.openxmlformats.org/officeDocument/2006/relationships/hyperlink" Target="https://mentor.ieee.org/802.11/dcn/19/11-19-1919-00-00be-coordinated-ofdma.pptx" TargetMode="External"/><Relationship Id="rId1" Type="http://schemas.openxmlformats.org/officeDocument/2006/relationships/slideLayout" Target="../slideLayouts/slideLayout5.xml"/><Relationship Id="rId6" Type="http://schemas.openxmlformats.org/officeDocument/2006/relationships/hyperlink" Target="https://mentor.ieee.org/802.11/dcn/19/11-19-1926-00-00be-dynamic-thresholds-for-channel-bonding.pptx" TargetMode="External"/><Relationship Id="rId11" Type="http://schemas.openxmlformats.org/officeDocument/2006/relationships/hyperlink" Target="https://mentor.ieee.org/802.11/dcn/19/11-19-1933-00-00be-capabilities-to-support-time-aware-scheduling-in-802-11be.pptx" TargetMode="External"/><Relationship Id="rId5" Type="http://schemas.openxmlformats.org/officeDocument/2006/relationships/hyperlink" Target="https://mentor.ieee.org/802.11/dcn/19/11-19-1924-00-00be-multilink-steps-for-using-a-link.pptx" TargetMode="External"/><Relationship Id="rId10" Type="http://schemas.openxmlformats.org/officeDocument/2006/relationships/hyperlink" Target="https://mentor.ieee.org/802.11/dcn/19/11-19-1932-00-00be-multi-link-policy-framework.pptx" TargetMode="External"/><Relationship Id="rId4" Type="http://schemas.openxmlformats.org/officeDocument/2006/relationships/hyperlink" Target="https://mentor.ieee.org/802.11/dcn/19/11-19-1923-00-00be-revisiting-harq-complexity.pptx" TargetMode="External"/><Relationship Id="rId9" Type="http://schemas.openxmlformats.org/officeDocument/2006/relationships/hyperlink" Target="https://mentor.ieee.org/802.11/dcn/19/11-19-1931-00-00be-multi-ap-group-formation-follow-up.pptx" TargetMode="External"/></Relationships>
</file>

<file path=ppt/slides/_rels/slide24.xml.rels><?xml version="1.0" encoding="UTF-8" standalone="yes"?>
<Relationships xmlns="http://schemas.openxmlformats.org/package/2006/relationships"><Relationship Id="rId8" Type="http://schemas.openxmlformats.org/officeDocument/2006/relationships/hyperlink" Target="https://mentor.ieee.org/802.11/dcn/19/11-19-1980-00-00be-eht-p-matrices-discussion.pptx" TargetMode="External"/><Relationship Id="rId3" Type="http://schemas.openxmlformats.org/officeDocument/2006/relationships/hyperlink" Target="https://mentor.ieee.org/802.11/dcn/19/11-19-1942-01-00be-timing-measurement-for-low-latency-features.pptx" TargetMode="External"/><Relationship Id="rId7" Type="http://schemas.openxmlformats.org/officeDocument/2006/relationships/hyperlink" Target="https://mentor.ieee.org/802.11/dcn/19/11-19-1972-00-00be-operation-of-virtual-bss-architecture-for-multi-ap-coordination.pptx" TargetMode="External"/><Relationship Id="rId2" Type="http://schemas.openxmlformats.org/officeDocument/2006/relationships/hyperlink" Target="https://mentor.ieee.org/802.11/dcn/19/11-19-1939-00-00be-calibration-of-implicit-sounding.pptx" TargetMode="External"/><Relationship Id="rId1" Type="http://schemas.openxmlformats.org/officeDocument/2006/relationships/slideLayout" Target="../slideLayouts/slideLayout5.xml"/><Relationship Id="rId6" Type="http://schemas.openxmlformats.org/officeDocument/2006/relationships/hyperlink" Target="https://mentor.ieee.org/802.11/dcn/19/11-19-1963-00-00be-multi-link-security-and-aggregation-operations.pptx" TargetMode="External"/><Relationship Id="rId5" Type="http://schemas.openxmlformats.org/officeDocument/2006/relationships/hyperlink" Target="https://mentor.ieee.org/802.11/dcn/19/11-19-1962-00-00be-multi-link-upper-mac-entity-instance-new-frame-mac-header.pptx" TargetMode="External"/><Relationship Id="rId4" Type="http://schemas.openxmlformats.org/officeDocument/2006/relationships/hyperlink" Target="https://mentor.ieee.org/802.11/dcn/19/11-19-1961-00-00be-multi-ap-group-establishment.pptx" TargetMode="External"/><Relationship Id="rId9" Type="http://schemas.openxmlformats.org/officeDocument/2006/relationships/hyperlink" Target="https://mentor.ieee.org/802.11/dcn/19/11-19-1981-00-00be-phase-rotations-design-for-eht.pptx" TargetMode="Externa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hyperlink" Target="https://mentor.ieee.org/802.11/dcn/19/11-19-1764-03-00be-telephone-conference-meeting-minutes-october-and-november-2019.docx" TargetMode="Externa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hyperlink" Target="https://mentor.ieee.org/802.11/dcn/19/11-19-1935-00-00be-tgbe-editor-s-report.ppt" TargetMode="Externa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imat.ieee.org/my-site/home" TargetMode="Externa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mentor.ieee.org/"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mailto:jrosdahl@ieee.org" TargetMode="Externa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3" Type="http://schemas.openxmlformats.org/officeDocument/2006/relationships/hyperlink" Target="https://development.standards.ieee.org/P1102800033/par" TargetMode="External"/><Relationship Id="rId2" Type="http://schemas.openxmlformats.org/officeDocument/2006/relationships/hyperlink" Target="http://www.ieee802.org/11/Reports/tgbe_update.htm" TargetMode="External"/><Relationship Id="rId1" Type="http://schemas.openxmlformats.org/officeDocument/2006/relationships/slideLayout" Target="../slideLayouts/slideLayout2.xml"/><Relationship Id="rId4" Type="http://schemas.openxmlformats.org/officeDocument/2006/relationships/hyperlink" Target="https://mentor.ieee.org/802-ec/dcn/19/ec-19-0063-00-ACSD-p802-11be.docx"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idx="15"/>
          </p:nvPr>
        </p:nvSpPr>
        <p:spPr>
          <a:xfrm>
            <a:off x="696912" y="333375"/>
            <a:ext cx="2303451" cy="273050"/>
          </a:xfrm>
        </p:spPr>
        <p:txBody>
          <a:bodyPr/>
          <a:lstStyle/>
          <a:p>
            <a:r>
              <a:rPr lang="en-US" dirty="0"/>
              <a:t>November 2019</a:t>
            </a:r>
            <a:endParaRPr lang="en-GB" dirty="0"/>
          </a:p>
        </p:txBody>
      </p:sp>
      <p:sp>
        <p:nvSpPr>
          <p:cNvPr id="7" name="Footer Placeholder 4"/>
          <p:cNvSpPr>
            <a:spLocks noGrp="1"/>
          </p:cNvSpPr>
          <p:nvPr>
            <p:ph type="ftr" idx="14"/>
          </p:nvPr>
        </p:nvSpPr>
        <p:spPr>
          <a:xfrm>
            <a:off x="5500694" y="6475413"/>
            <a:ext cx="3041644" cy="180975"/>
          </a:xfrm>
        </p:spPr>
        <p:txBody>
          <a:bodyPr/>
          <a:lstStyle/>
          <a:p>
            <a:r>
              <a:rPr lang="en-GB" dirty="0"/>
              <a:t>Alfred Asterjadhi, Qualcomm Inc.</a:t>
            </a:r>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a:t>TGbe November 2019 Meeting Agenda</a:t>
            </a:r>
            <a:endParaRPr lang="en-GB" dirty="0"/>
          </a:p>
        </p:txBody>
      </p:sp>
      <p:sp>
        <p:nvSpPr>
          <p:cNvPr id="3074" name="Rectangle 2"/>
          <p:cNvSpPr>
            <a:spLocks noGrp="1" noChangeArrowheads="1"/>
          </p:cNvSpPr>
          <p:nvPr>
            <p:ph type="body" idx="1"/>
          </p:nvPr>
        </p:nvSpPr>
        <p:spPr>
          <a:xfrm>
            <a:off x="685800" y="1524000"/>
            <a:ext cx="7772400" cy="396875"/>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2019-10-08</a:t>
            </a:r>
          </a:p>
        </p:txBody>
      </p:sp>
      <p:graphicFrame>
        <p:nvGraphicFramePr>
          <p:cNvPr id="3075" name="Object 3"/>
          <p:cNvGraphicFramePr>
            <a:graphicFrameLocks noChangeAspect="1"/>
          </p:cNvGraphicFramePr>
          <p:nvPr>
            <p:extLst>
              <p:ext uri="{D42A27DB-BD31-4B8C-83A1-F6EECF244321}">
                <p14:modId xmlns:p14="http://schemas.microsoft.com/office/powerpoint/2010/main" val="3420385986"/>
              </p:ext>
            </p:extLst>
          </p:nvPr>
        </p:nvGraphicFramePr>
        <p:xfrm>
          <a:off x="461963" y="2486025"/>
          <a:ext cx="8540750" cy="2503488"/>
        </p:xfrm>
        <a:graphic>
          <a:graphicData uri="http://schemas.openxmlformats.org/presentationml/2006/ole">
            <mc:AlternateContent xmlns:mc="http://schemas.openxmlformats.org/markup-compatibility/2006">
              <mc:Choice xmlns:v="urn:schemas-microsoft-com:vml" Requires="v">
                <p:oleObj spid="_x0000_s1029" name="Document" r:id="rId4" imgW="8552553" imgH="2514074" progId="Word.Document.8">
                  <p:embed/>
                </p:oleObj>
              </mc:Choice>
              <mc:Fallback>
                <p:oleObj name="Document" r:id="rId4" imgW="8552553" imgH="2514074" progId="Word.Document.8">
                  <p:embed/>
                  <p:pic>
                    <p:nvPicPr>
                      <p:cNvPr id="3075" name="Object 3"/>
                      <p:cNvPicPr>
                        <a:picLocks noChangeAspect="1" noChangeArrowheads="1"/>
                      </p:cNvPicPr>
                      <p:nvPr/>
                    </p:nvPicPr>
                    <p:blipFill>
                      <a:blip r:embed="rId5"/>
                      <a:srcRect/>
                      <a:stretch>
                        <a:fillRect/>
                      </a:stretch>
                    </p:blipFill>
                    <p:spPr bwMode="auto">
                      <a:xfrm>
                        <a:off x="461963" y="2486025"/>
                        <a:ext cx="8540750" cy="2503488"/>
                      </a:xfrm>
                      <a:prstGeom prst="rect">
                        <a:avLst/>
                      </a:prstGeom>
                      <a:noFill/>
                    </p:spPr>
                  </p:pic>
                </p:oleObj>
              </mc:Fallback>
            </mc:AlternateContent>
          </a:graphicData>
        </a:graphic>
      </p:graphicFrame>
      <p:sp>
        <p:nvSpPr>
          <p:cNvPr id="3076" name="Rectangle 4"/>
          <p:cNvSpPr>
            <a:spLocks noChangeArrowheads="1"/>
          </p:cNvSpPr>
          <p:nvPr/>
        </p:nvSpPr>
        <p:spPr bwMode="auto">
          <a:xfrm>
            <a:off x="533400" y="1939925"/>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endParaRPr lang="en-GB" sz="2000" dirty="0">
              <a:solidFill>
                <a:srgbClr val="000000"/>
              </a:solidFill>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381000"/>
          </a:xfrm>
        </p:spPr>
        <p:txBody>
          <a:bodyPr/>
          <a:lstStyle/>
          <a:p>
            <a:r>
              <a:rPr lang="en-GB" altLang="en-US" u="sng" dirty="0">
                <a:solidFill>
                  <a:schemeClr val="tx1"/>
                </a:solidFill>
                <a:latin typeface="Calibri" panose="020F0502020204030204" pitchFamily="34" charset="0"/>
                <a:cs typeface="Calibri" panose="020F0502020204030204" pitchFamily="34" charset="0"/>
              </a:rPr>
              <a:t>Patent-related information</a:t>
            </a:r>
            <a:endParaRPr lang="en-US" dirty="0"/>
          </a:p>
        </p:txBody>
      </p:sp>
      <p:sp>
        <p:nvSpPr>
          <p:cNvPr id="3" name="Content Placeholder 2"/>
          <p:cNvSpPr>
            <a:spLocks noGrp="1"/>
          </p:cNvSpPr>
          <p:nvPr>
            <p:ph idx="1"/>
          </p:nvPr>
        </p:nvSpPr>
        <p:spPr>
          <a:xfrm>
            <a:off x="685800" y="1447800"/>
            <a:ext cx="7770813" cy="4113213"/>
          </a:xfrm>
        </p:spPr>
        <p:txBody>
          <a:bodyPr/>
          <a:lstStyle/>
          <a:p>
            <a:pPr lvl="1">
              <a:lnSpc>
                <a:spcPct val="90000"/>
              </a:lnSpc>
              <a:spcBef>
                <a:spcPct val="0"/>
              </a:spcBef>
              <a:buFont typeface="Monotype Sorts" pitchFamily="2" charset="2"/>
              <a:buNone/>
            </a:pPr>
            <a:r>
              <a:rPr lang="en-US" altLang="en-US" b="1" dirty="0">
                <a:solidFill>
                  <a:schemeClr val="tx1"/>
                </a:solidFill>
                <a:latin typeface="Calibri" panose="020F0502020204030204" pitchFamily="34" charset="0"/>
                <a:cs typeface="Calibri" panose="020F0502020204030204" pitchFamily="34" charset="0"/>
              </a:rPr>
              <a:t>The patent policy and the procedures used to execute that policy are documented in the:</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Bylaws</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(http://standards.ieee.org/develop/policies/bylaws/sect6-7.html#6) </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Operations Manual</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(http://standards.ieee.org/develop/policies/opman/sect6.html#6.3)</a:t>
            </a:r>
          </a:p>
          <a:p>
            <a:pPr lvl="1">
              <a:lnSpc>
                <a:spcPct val="90000"/>
              </a:lnSpc>
              <a:buFont typeface="Monotype Sorts" pitchFamily="2" charset="2"/>
              <a:buNone/>
            </a:pPr>
            <a:endParaRPr lang="en-US" altLang="en-US" dirty="0"/>
          </a:p>
          <a:p>
            <a:pPr lvl="1">
              <a:lnSpc>
                <a:spcPct val="90000"/>
              </a:lnSpc>
              <a:spcBef>
                <a:spcPct val="0"/>
              </a:spcBef>
              <a:buFont typeface="Monotype Sorts" pitchFamily="2" charset="2"/>
              <a:buNone/>
            </a:pPr>
            <a:r>
              <a:rPr lang="en-US" altLang="en-US" b="1" dirty="0">
                <a:solidFill>
                  <a:schemeClr val="tx1"/>
                </a:solidFill>
                <a:latin typeface="Calibri" panose="020F0502020204030204" pitchFamily="34" charset="0"/>
                <a:cs typeface="Calibri" panose="020F0502020204030204" pitchFamily="34" charset="0"/>
              </a:rPr>
              <a:t>	Material about the patent policy is available at </a:t>
            </a:r>
          </a:p>
          <a:p>
            <a:pPr lvl="1">
              <a:lnSpc>
                <a:spcPct val="90000"/>
              </a:lnSpc>
              <a:spcBef>
                <a:spcPct val="0"/>
              </a:spcBef>
              <a:buFont typeface="Monotype Sorts" pitchFamily="2" charset="2"/>
              <a:buNone/>
            </a:pPr>
            <a:r>
              <a:rPr lang="en-US" altLang="en-US" b="1" dirty="0">
                <a:solidFill>
                  <a:schemeClr val="tx1"/>
                </a:solidFill>
                <a:latin typeface="Calibri" panose="020F0502020204030204" pitchFamily="34" charset="0"/>
                <a:cs typeface="Calibri" panose="020F0502020204030204" pitchFamily="34" charset="0"/>
              </a:rPr>
              <a:t>	</a:t>
            </a:r>
            <a:r>
              <a:rPr lang="en-US" altLang="en-US" b="1" i="1" dirty="0">
                <a:solidFill>
                  <a:schemeClr val="tx1"/>
                </a:solidFill>
                <a:latin typeface="Calibri" panose="020F0502020204030204" pitchFamily="34" charset="0"/>
                <a:cs typeface="Calibri" panose="020F0502020204030204" pitchFamily="34" charset="0"/>
              </a:rPr>
              <a:t>http://standards.ieee.org/about/sasb/patcom/materials.html</a:t>
            </a:r>
          </a:p>
          <a:p>
            <a:pPr lvl="1">
              <a:lnSpc>
                <a:spcPct val="90000"/>
              </a:lnSpc>
              <a:spcBef>
                <a:spcPct val="0"/>
              </a:spcBef>
              <a:buFont typeface="Monotype Sorts" pitchFamily="2" charset="2"/>
              <a:buNone/>
            </a:pPr>
            <a:endParaRPr lang="en-US" altLang="en-US" b="1" i="1" dirty="0">
              <a:solidFill>
                <a:schemeClr val="tx1"/>
              </a:solidFill>
              <a:latin typeface="Calibri" panose="020F0502020204030204" pitchFamily="34" charset="0"/>
              <a:cs typeface="Calibri" panose="020F0502020204030204" pitchFamily="34" charset="0"/>
            </a:endParaRPr>
          </a:p>
          <a:p>
            <a:pPr lvl="1">
              <a:lnSpc>
                <a:spcPct val="90000"/>
              </a:lnSpc>
              <a:spcBef>
                <a:spcPct val="0"/>
              </a:spcBef>
              <a:buFont typeface="Monotype Sorts" pitchFamily="2" charset="2"/>
              <a:buNone/>
            </a:pPr>
            <a:endParaRPr lang="en-US" altLang="en-US" sz="3200" b="1" dirty="0">
              <a:solidFill>
                <a:schemeClr val="tx1"/>
              </a:solidFill>
              <a:latin typeface="Calibri" panose="020F0502020204030204" pitchFamily="34" charset="0"/>
              <a:cs typeface="Calibri" panose="020F0502020204030204" pitchFamily="34" charset="0"/>
            </a:endParaRPr>
          </a:p>
          <a:p>
            <a:pPr lvl="1" algn="ctr">
              <a:lnSpc>
                <a:spcPct val="90000"/>
              </a:lnSpc>
              <a:spcBef>
                <a:spcPct val="0"/>
              </a:spcBef>
              <a:buFont typeface="Monotype Sorts" pitchFamily="2" charset="2"/>
              <a:buNone/>
            </a:pPr>
            <a:r>
              <a:rPr lang="en-US" altLang="en-US" sz="3200" b="1" dirty="0">
                <a:solidFill>
                  <a:schemeClr val="tx1"/>
                </a:solidFill>
                <a:latin typeface="Calibri" panose="020F0502020204030204" pitchFamily="34" charset="0"/>
                <a:cs typeface="Calibri" panose="020F0502020204030204" pitchFamily="34" charset="0"/>
              </a:rPr>
              <a:t>	If you have questions, contact the IEEE-SA Standards Board Patent Committee Administrator at patcom@ieee.org</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10</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6" name="Date Placeholder 5"/>
          <p:cNvSpPr>
            <a:spLocks noGrp="1"/>
          </p:cNvSpPr>
          <p:nvPr>
            <p:ph type="dt" idx="15"/>
          </p:nvPr>
        </p:nvSpPr>
        <p:spPr/>
        <p:txBody>
          <a:bodyPr/>
          <a:lstStyle/>
          <a:p>
            <a:r>
              <a:rPr lang="en-US" dirty="0"/>
              <a:t>November 2019</a:t>
            </a:r>
            <a:endParaRPr lang="en-GB" dirty="0"/>
          </a:p>
        </p:txBody>
      </p:sp>
      <p:sp>
        <p:nvSpPr>
          <p:cNvPr id="7" name="Text Box 6">
            <a:extLst>
              <a:ext uri="{FF2B5EF4-FFF2-40B4-BE49-F238E27FC236}">
                <a16:creationId xmlns:a16="http://schemas.microsoft.com/office/drawing/2014/main" id="{57DA6E08-8FB1-471F-A676-D991CFB1BF03}"/>
              </a:ext>
            </a:extLst>
          </p:cNvPr>
          <p:cNvSpPr txBox="1">
            <a:spLocks noChangeArrowheads="1"/>
          </p:cNvSpPr>
          <p:nvPr/>
        </p:nvSpPr>
        <p:spPr bwMode="auto">
          <a:xfrm>
            <a:off x="68580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#4</a:t>
            </a:r>
            <a:endParaRPr lang="en-US" altLang="en-US" sz="2400" dirty="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24001778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609600"/>
          </a:xfrm>
        </p:spPr>
        <p:txBody>
          <a:bodyPr/>
          <a:lstStyle/>
          <a:p>
            <a:r>
              <a:rPr lang="en-US" altLang="en-US" dirty="0"/>
              <a:t>Participation in IEEE 802 Meetings</a:t>
            </a:r>
            <a:endParaRPr lang="en-US" dirty="0"/>
          </a:p>
        </p:txBody>
      </p:sp>
      <p:sp>
        <p:nvSpPr>
          <p:cNvPr id="3" name="Content Placeholder 2"/>
          <p:cNvSpPr>
            <a:spLocks noGrp="1"/>
          </p:cNvSpPr>
          <p:nvPr>
            <p:ph idx="1"/>
          </p:nvPr>
        </p:nvSpPr>
        <p:spPr>
          <a:xfrm>
            <a:off x="381000" y="1295400"/>
            <a:ext cx="8458200" cy="4800600"/>
          </a:xfrm>
        </p:spPr>
        <p:txBody>
          <a:bodyPr/>
          <a:lstStyle/>
          <a:p>
            <a:pPr>
              <a:buClrTx/>
            </a:pPr>
            <a:r>
              <a:rPr lang="en-GB" altLang="en-US" sz="1600" dirty="0">
                <a:ea typeface="MS Gothic" panose="020B0609070205080204" pitchFamily="49" charset="-128"/>
              </a:rPr>
              <a:t>All participation in IEEE 802 Working Group meetings is on an individual basis</a:t>
            </a:r>
          </a:p>
          <a:p>
            <a:pPr>
              <a:buClrTx/>
            </a:pPr>
            <a:r>
              <a:rPr lang="en-GB" altLang="en-US" sz="1400" i="1" dirty="0">
                <a:ea typeface="MS Gothic" panose="020B0609070205080204" pitchFamily="49" charset="-128"/>
              </a:rPr>
              <a:t>•     </a:t>
            </a:r>
            <a:r>
              <a:rPr lang="en-GB" altLang="en-US" sz="1400" dirty="0">
                <a:ea typeface="MS Gothic" panose="020B0609070205080204" pitchFamily="49" charset="-128"/>
              </a:rPr>
              <a:t>Participants in the IEEE standards development individual process shall act based on their qualifications and experience. (</a:t>
            </a:r>
            <a:r>
              <a:rPr lang="en-GB" altLang="en-US" sz="1400" u="sng" dirty="0">
                <a:solidFill>
                  <a:srgbClr val="CCCCFF"/>
                </a:solidFill>
                <a:ea typeface="MS Gothic" panose="020B0609070205080204" pitchFamily="49" charset="-128"/>
                <a:hlinkClick r:id="rId2"/>
              </a:rPr>
              <a:t>https://standards.ieee.org/develop/policies/bylaws/sb_bylaws.pdf</a:t>
            </a:r>
            <a:r>
              <a:rPr lang="en-GB" altLang="en-US" sz="1400" dirty="0">
                <a:ea typeface="MS Gothic" panose="020B0609070205080204" pitchFamily="49" charset="-128"/>
              </a:rPr>
              <a:t>section 5.2.1)</a:t>
            </a:r>
          </a:p>
          <a:p>
            <a:pPr>
              <a:buClrTx/>
            </a:pPr>
            <a:r>
              <a:rPr lang="en-GB" altLang="en-US" sz="1400" dirty="0">
                <a:ea typeface="MS Gothic" panose="020B0609070205080204" pitchFamily="49" charset="-128"/>
              </a:rPr>
              <a:t>•    IEEE 802 Working Group membership is by individual; “Working Group members shall participate in the consensus process in a manner consistent with their professional expert opinion as individuals, and not as organizational representatives”. (</a:t>
            </a:r>
            <a:r>
              <a:rPr lang="en-GB" altLang="en-US" sz="1400" dirty="0" err="1">
                <a:ea typeface="MS Gothic" panose="020B0609070205080204" pitchFamily="49" charset="-128"/>
              </a:rPr>
              <a:t>subclause</a:t>
            </a:r>
            <a:r>
              <a:rPr lang="en-GB" altLang="en-US" sz="1400" dirty="0">
                <a:ea typeface="MS Gothic" panose="020B0609070205080204" pitchFamily="49" charset="-128"/>
              </a:rPr>
              <a:t> 4.2.1 “Establishment”, of the IEEE 802 LMSC Working Group Policies and Procedures)</a:t>
            </a:r>
          </a:p>
          <a:p>
            <a:pPr marL="341313">
              <a:buFont typeface="Arial" panose="020B0604020202020204" pitchFamily="34" charset="0"/>
              <a:buChar char="•"/>
            </a:pPr>
            <a:r>
              <a:rPr lang="en-GB" altLang="en-US" sz="1400" dirty="0">
                <a:ea typeface="MS Gothic" panose="020B0609070205080204" pitchFamily="49" charset="-128"/>
              </a:rPr>
              <a:t>Participants have an obligation to act and vote as an individual and not under the direction of any other individual or group.  A Participant’s obligation to act and vote as an individual applies in all cases, regardless of any external commitments, agreements, contracts, or orders. </a:t>
            </a:r>
          </a:p>
          <a:p>
            <a:pPr marL="341313">
              <a:buFont typeface="Arial" panose="020B0604020202020204" pitchFamily="34" charset="0"/>
              <a:buChar char="•"/>
            </a:pPr>
            <a:r>
              <a:rPr lang="en-GB" altLang="en-US" sz="1400" dirty="0">
                <a:ea typeface="MS Gothic" panose="020B0609070205080204" pitchFamily="49" charset="-128"/>
              </a:rPr>
              <a:t>Participants shall not direct the actions or votes of any other member of an IEEE 802 Working Group or retaliate against any other member for their actions or votes within IEEE 802 Working Group meetings, see </a:t>
            </a:r>
            <a:r>
              <a:rPr lang="en-GB" altLang="en-US" sz="1400" u="sng" dirty="0">
                <a:solidFill>
                  <a:srgbClr val="CCCCFF"/>
                </a:solidFill>
                <a:ea typeface="MS Gothic" panose="020B0609070205080204" pitchFamily="49" charset="-128"/>
                <a:hlinkClick r:id="rId3"/>
              </a:rPr>
              <a:t>https://standards.ieee.org/develop/policies/bylaws/sb_bylaws.pdf </a:t>
            </a:r>
            <a:r>
              <a:rPr lang="en-GB" altLang="en-US" sz="1400" dirty="0">
                <a:ea typeface="MS Gothic" panose="020B0609070205080204" pitchFamily="49" charset="-128"/>
              </a:rPr>
              <a:t> section 5.2.1.3 and the IEEE 802 LMSC Working Group Policies and Procedures, </a:t>
            </a:r>
            <a:r>
              <a:rPr lang="en-GB" altLang="en-US" sz="1400" dirty="0" err="1">
                <a:ea typeface="MS Gothic" panose="020B0609070205080204" pitchFamily="49" charset="-128"/>
              </a:rPr>
              <a:t>subclause</a:t>
            </a:r>
            <a:r>
              <a:rPr lang="en-GB" altLang="en-US" sz="1400" dirty="0">
                <a:ea typeface="MS Gothic" panose="020B0609070205080204" pitchFamily="49" charset="-128"/>
              </a:rPr>
              <a:t> 3.4.1 “Chair”, list item x.</a:t>
            </a:r>
          </a:p>
          <a:p>
            <a:pPr>
              <a:buClrTx/>
            </a:pPr>
            <a:r>
              <a:rPr lang="en-GB" altLang="en-US" sz="1600" dirty="0">
                <a:ea typeface="MS Gothic" panose="020B0609070205080204" pitchFamily="49" charset="-128"/>
              </a:rPr>
              <a:t>By participating in IEEE 802 meetings, you accept these requirements.  If you do not agree to these policies then you shall not participate.</a:t>
            </a:r>
          </a:p>
          <a:p>
            <a:pPr algn="ctr">
              <a:buClrTx/>
            </a:pPr>
            <a:r>
              <a:rPr lang="en-GB" altLang="en-US" sz="1400" dirty="0">
                <a:ea typeface="MS Gothic" panose="020B0609070205080204" pitchFamily="49" charset="-128"/>
              </a:rPr>
              <a:t>(Latest revision of IEEE 802 LMSC Working Group Policies and Procedures: </a:t>
            </a:r>
            <a:r>
              <a:rPr lang="en-GB" altLang="en-US" sz="1400" dirty="0">
                <a:ea typeface="MS Gothic" panose="020B0609070205080204" pitchFamily="49" charset="-128"/>
                <a:hlinkClick r:id="rId4"/>
              </a:rPr>
              <a:t>http://www.ieee802.org/devdocs.shtml</a:t>
            </a:r>
            <a:r>
              <a:rPr lang="en-GB" altLang="en-US" sz="1400" dirty="0">
                <a:ea typeface="MS Gothic" panose="020B0609070205080204" pitchFamily="49" charset="-128"/>
              </a:rPr>
              <a:t> and Participation slide: </a:t>
            </a:r>
            <a:r>
              <a:rPr lang="en-GB" altLang="en-US" sz="1400" dirty="0">
                <a:ea typeface="MS Gothic" panose="020B0609070205080204" pitchFamily="49" charset="-128"/>
                <a:hlinkClick r:id="rId5"/>
              </a:rPr>
              <a:t>https://mentor.ieee.org/802-ec/dcn/16/ec-16-0180-03-00EC-ieee-802-participation-slide.ppt</a:t>
            </a:r>
            <a:r>
              <a:rPr lang="en-GB" altLang="en-US" sz="1400" dirty="0">
                <a:ea typeface="MS Gothic" panose="020B0609070205080204" pitchFamily="49" charset="-128"/>
              </a:rPr>
              <a:t> )</a:t>
            </a:r>
            <a:br>
              <a:rPr lang="en-GB" altLang="en-US" sz="1400" dirty="0">
                <a:ea typeface="MS Gothic" panose="020B0609070205080204" pitchFamily="49" charset="-128"/>
              </a:rPr>
            </a:br>
            <a:endParaRPr lang="en-GB" altLang="en-US" sz="1400" dirty="0">
              <a:ea typeface="MS Gothic" panose="020B0609070205080204" pitchFamily="49" charset="-128"/>
            </a:endParaRPr>
          </a:p>
          <a:p>
            <a:endParaRPr lang="en-US" sz="12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11</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6" name="Date Placeholder 5"/>
          <p:cNvSpPr>
            <a:spLocks noGrp="1"/>
          </p:cNvSpPr>
          <p:nvPr>
            <p:ph type="dt" idx="15"/>
          </p:nvPr>
        </p:nvSpPr>
        <p:spPr/>
        <p:txBody>
          <a:bodyPr/>
          <a:lstStyle/>
          <a:p>
            <a:r>
              <a:rPr lang="en-US" dirty="0"/>
              <a:t>November 2019</a:t>
            </a:r>
            <a:endParaRPr lang="en-GB" dirty="0"/>
          </a:p>
        </p:txBody>
      </p:sp>
      <p:sp>
        <p:nvSpPr>
          <p:cNvPr id="7" name="Text Box 6">
            <a:extLst>
              <a:ext uri="{FF2B5EF4-FFF2-40B4-BE49-F238E27FC236}">
                <a16:creationId xmlns:a16="http://schemas.microsoft.com/office/drawing/2014/main" id="{8D33EFAA-89A7-4404-92FC-62A75CBC2FC0}"/>
              </a:ext>
            </a:extLst>
          </p:cNvPr>
          <p:cNvSpPr txBox="1">
            <a:spLocks noChangeArrowheads="1"/>
          </p:cNvSpPr>
          <p:nvPr/>
        </p:nvSpPr>
        <p:spPr bwMode="auto">
          <a:xfrm>
            <a:off x="68580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#5</a:t>
            </a:r>
            <a:endParaRPr lang="en-US" altLang="en-US" sz="2400" dirty="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33878637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Agenda Items for the Week</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sz="1800" dirty="0"/>
              <a:t>Call to order</a:t>
            </a:r>
          </a:p>
          <a:p>
            <a:pPr>
              <a:buFont typeface="Arial" panose="020B0604020202020204" pitchFamily="34" charset="0"/>
              <a:buChar char="•"/>
            </a:pPr>
            <a:r>
              <a:rPr lang="en-GB" altLang="en-US" sz="1800" dirty="0"/>
              <a:t>IEEE-SA policies and IPR policies</a:t>
            </a:r>
          </a:p>
          <a:p>
            <a:pPr>
              <a:buFont typeface="Arial" panose="020B0604020202020204" pitchFamily="34" charset="0"/>
              <a:buChar char="•"/>
            </a:pPr>
            <a:r>
              <a:rPr lang="en-US" sz="1800" dirty="0"/>
              <a:t>Summary from September 2019 meeting and conf calls</a:t>
            </a:r>
          </a:p>
          <a:p>
            <a:pPr>
              <a:buFont typeface="Arial" panose="020B0604020202020204" pitchFamily="34" charset="0"/>
              <a:buChar char="•"/>
            </a:pPr>
            <a:r>
              <a:rPr lang="en-US" sz="1800" dirty="0"/>
              <a:t>Approve TGbe minutes from September meeting and conf calls</a:t>
            </a:r>
          </a:p>
          <a:p>
            <a:pPr>
              <a:buFont typeface="Arial" panose="020B0604020202020204" pitchFamily="34" charset="0"/>
              <a:buChar char="•"/>
            </a:pPr>
            <a:r>
              <a:rPr lang="en-US" sz="1800" dirty="0"/>
              <a:t>Presentation of submissions</a:t>
            </a:r>
          </a:p>
          <a:p>
            <a:pPr>
              <a:buFont typeface="Arial" panose="020B0604020202020204" pitchFamily="34" charset="0"/>
              <a:buChar char="•"/>
            </a:pPr>
            <a:r>
              <a:rPr lang="en-US" altLang="en-US" sz="1800" dirty="0"/>
              <a:t>Goals for January 2020</a:t>
            </a:r>
          </a:p>
          <a:p>
            <a:pPr>
              <a:buFont typeface="Arial" panose="020B0604020202020204" pitchFamily="34" charset="0"/>
              <a:buChar char="•"/>
            </a:pPr>
            <a:r>
              <a:rPr lang="en-US" sz="1800" dirty="0"/>
              <a:t>Teleconference Plan</a:t>
            </a:r>
          </a:p>
          <a:p>
            <a:pPr>
              <a:buFont typeface="Arial" panose="020B0604020202020204" pitchFamily="34" charset="0"/>
              <a:buChar char="•"/>
            </a:pPr>
            <a:r>
              <a:rPr lang="en-US" sz="1800" dirty="0"/>
              <a:t>Any other business</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12</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6" name="Date Placeholder 5"/>
          <p:cNvSpPr>
            <a:spLocks noGrp="1"/>
          </p:cNvSpPr>
          <p:nvPr>
            <p:ph type="dt" idx="15"/>
          </p:nvPr>
        </p:nvSpPr>
        <p:spPr/>
        <p:txBody>
          <a:bodyPr/>
          <a:lstStyle/>
          <a:p>
            <a:r>
              <a:rPr lang="en-US" dirty="0"/>
              <a:t>November 2019</a:t>
            </a:r>
            <a:endParaRPr lang="en-GB" dirty="0"/>
          </a:p>
        </p:txBody>
      </p:sp>
    </p:spTree>
    <p:extLst>
      <p:ext uri="{BB962C8B-B14F-4D97-AF65-F5344CB8AC3E}">
        <p14:creationId xmlns:p14="http://schemas.microsoft.com/office/powerpoint/2010/main" val="1328320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8037EA-01CD-49B6-9BB5-232DD9A4DDC5}"/>
              </a:ext>
            </a:extLst>
          </p:cNvPr>
          <p:cNvSpPr>
            <a:spLocks noGrp="1"/>
          </p:cNvSpPr>
          <p:nvPr>
            <p:ph type="title"/>
          </p:nvPr>
        </p:nvSpPr>
        <p:spPr/>
        <p:txBody>
          <a:bodyPr/>
          <a:lstStyle/>
          <a:p>
            <a:r>
              <a:rPr lang="en-US" dirty="0"/>
              <a:t>TGbe Agenda</a:t>
            </a:r>
          </a:p>
        </p:txBody>
      </p:sp>
      <p:sp>
        <p:nvSpPr>
          <p:cNvPr id="3" name="Content Placeholder 2">
            <a:extLst>
              <a:ext uri="{FF2B5EF4-FFF2-40B4-BE49-F238E27FC236}">
                <a16:creationId xmlns:a16="http://schemas.microsoft.com/office/drawing/2014/main" id="{3857177C-4F12-41D1-AB93-6925069E5DB9}"/>
              </a:ext>
            </a:extLst>
          </p:cNvPr>
          <p:cNvSpPr>
            <a:spLocks noGrp="1"/>
          </p:cNvSpPr>
          <p:nvPr>
            <p:ph idx="1"/>
          </p:nvPr>
        </p:nvSpPr>
        <p:spPr>
          <a:xfrm>
            <a:off x="685800" y="1676400"/>
            <a:ext cx="4267199" cy="4755671"/>
          </a:xfrm>
        </p:spPr>
        <p:txBody>
          <a:bodyPr/>
          <a:lstStyle/>
          <a:p>
            <a:pPr>
              <a:lnSpc>
                <a:spcPct val="80000"/>
              </a:lnSpc>
              <a:buFont typeface="Arial" panose="020B0604020202020204" pitchFamily="34" charset="0"/>
              <a:buChar char="•"/>
            </a:pPr>
            <a:r>
              <a:rPr lang="en-US" altLang="en-US" sz="1200" dirty="0"/>
              <a:t> Monday AM1 (08:00-10:00)</a:t>
            </a:r>
          </a:p>
          <a:p>
            <a:pPr lvl="1">
              <a:lnSpc>
                <a:spcPct val="80000"/>
              </a:lnSpc>
              <a:buFont typeface="Arial" panose="020B0604020202020204" pitchFamily="34" charset="0"/>
              <a:buChar char="•"/>
            </a:pPr>
            <a:r>
              <a:rPr lang="en-US" altLang="en-US" sz="1100" dirty="0"/>
              <a:t>PHY Ad-Hoc session (chaired by Tianyu Wu)</a:t>
            </a:r>
          </a:p>
          <a:p>
            <a:pPr lvl="1">
              <a:lnSpc>
                <a:spcPct val="80000"/>
              </a:lnSpc>
              <a:buFont typeface="Arial" panose="020B0604020202020204" pitchFamily="34" charset="0"/>
              <a:buChar char="•"/>
            </a:pPr>
            <a:r>
              <a:rPr lang="en-US" altLang="en-US" sz="1100" dirty="0"/>
              <a:t>MAC Ad-Hoc session (chaired by Jeongki Kim)</a:t>
            </a:r>
            <a:endParaRPr lang="en-US" altLang="en-US" sz="900" dirty="0"/>
          </a:p>
          <a:p>
            <a:pPr lvl="0">
              <a:lnSpc>
                <a:spcPct val="80000"/>
              </a:lnSpc>
              <a:buFont typeface="Arial" panose="020B0604020202020204" pitchFamily="34" charset="0"/>
              <a:buChar char="•"/>
            </a:pPr>
            <a:r>
              <a:rPr lang="en-US" altLang="en-US" sz="1200" dirty="0"/>
              <a:t>Monday PM1 (13:30-15:30)</a:t>
            </a:r>
          </a:p>
          <a:p>
            <a:pPr lvl="1">
              <a:lnSpc>
                <a:spcPct val="80000"/>
              </a:lnSpc>
              <a:buFont typeface="Arial" panose="020B0604020202020204" pitchFamily="34" charset="0"/>
              <a:buChar char="•"/>
            </a:pPr>
            <a:r>
              <a:rPr lang="en-US" altLang="en-US" sz="1100" dirty="0"/>
              <a:t>Call meeting to order </a:t>
            </a:r>
          </a:p>
          <a:p>
            <a:pPr lvl="1">
              <a:buFont typeface="Arial" panose="020B0604020202020204" pitchFamily="34" charset="0"/>
              <a:buChar char="•"/>
            </a:pPr>
            <a:r>
              <a:rPr lang="en-US" altLang="en-US" sz="1100" dirty="0"/>
              <a:t>IEEE-SA IPR policy and Procedure</a:t>
            </a:r>
          </a:p>
          <a:p>
            <a:pPr lvl="1">
              <a:lnSpc>
                <a:spcPct val="80000"/>
              </a:lnSpc>
              <a:buFont typeface="Arial" panose="020B0604020202020204" pitchFamily="34" charset="0"/>
              <a:buChar char="•"/>
            </a:pPr>
            <a:r>
              <a:rPr lang="en-US" altLang="en-US" sz="1100" dirty="0"/>
              <a:t>Set and approve agenda</a:t>
            </a:r>
          </a:p>
          <a:p>
            <a:pPr lvl="1">
              <a:lnSpc>
                <a:spcPct val="80000"/>
              </a:lnSpc>
              <a:buFont typeface="Arial" panose="020B0604020202020204" pitchFamily="34" charset="0"/>
              <a:buChar char="•"/>
            </a:pPr>
            <a:r>
              <a:rPr lang="en-US" altLang="en-US" sz="1100" dirty="0"/>
              <a:t>Summary from September 2019 meeting and conf calls</a:t>
            </a:r>
          </a:p>
          <a:p>
            <a:pPr lvl="1">
              <a:lnSpc>
                <a:spcPct val="80000"/>
              </a:lnSpc>
              <a:buFont typeface="Arial" panose="020B0604020202020204" pitchFamily="34" charset="0"/>
              <a:buChar char="•"/>
            </a:pPr>
            <a:r>
              <a:rPr lang="en-US" altLang="en-US" sz="1100" dirty="0"/>
              <a:t>Approve TG minutes</a:t>
            </a:r>
          </a:p>
          <a:p>
            <a:pPr lvl="1">
              <a:lnSpc>
                <a:spcPct val="80000"/>
              </a:lnSpc>
              <a:buFont typeface="Arial" panose="020B0604020202020204" pitchFamily="34" charset="0"/>
              <a:buChar char="•"/>
            </a:pPr>
            <a:r>
              <a:rPr lang="en-US" altLang="en-US" sz="1100" dirty="0"/>
              <a:t>Editor’s Report</a:t>
            </a:r>
          </a:p>
          <a:p>
            <a:pPr lvl="1">
              <a:lnSpc>
                <a:spcPct val="80000"/>
              </a:lnSpc>
              <a:buFont typeface="Arial" panose="020B0604020202020204" pitchFamily="34" charset="0"/>
              <a:buChar char="•"/>
            </a:pPr>
            <a:r>
              <a:rPr lang="en-US" altLang="en-US" sz="1100" dirty="0"/>
              <a:t>Presentation of submissions</a:t>
            </a:r>
          </a:p>
          <a:p>
            <a:pPr lvl="1">
              <a:lnSpc>
                <a:spcPct val="80000"/>
              </a:lnSpc>
              <a:buFont typeface="Arial" panose="020B0604020202020204" pitchFamily="34" charset="0"/>
              <a:buChar char="•"/>
            </a:pPr>
            <a:r>
              <a:rPr lang="en-US" altLang="en-US" sz="1100" dirty="0"/>
              <a:t>Recess</a:t>
            </a:r>
          </a:p>
          <a:p>
            <a:pPr>
              <a:lnSpc>
                <a:spcPct val="80000"/>
              </a:lnSpc>
              <a:buFont typeface="Arial" panose="020B0604020202020204" pitchFamily="34" charset="0"/>
              <a:buChar char="•"/>
            </a:pPr>
            <a:r>
              <a:rPr lang="en-US" altLang="en-US" sz="1200" dirty="0"/>
              <a:t>Monday EVE (19:30-21:30)</a:t>
            </a:r>
          </a:p>
          <a:p>
            <a:pPr lvl="1">
              <a:lnSpc>
                <a:spcPct val="80000"/>
              </a:lnSpc>
              <a:buFont typeface="Arial" panose="020B0604020202020204" pitchFamily="34" charset="0"/>
              <a:buChar char="•"/>
            </a:pPr>
            <a:r>
              <a:rPr lang="en-US" altLang="en-US" sz="1100" dirty="0"/>
              <a:t>PHY Ad-Hoc session (chaired by Tianyu Wu)</a:t>
            </a:r>
          </a:p>
          <a:p>
            <a:pPr lvl="1">
              <a:lnSpc>
                <a:spcPct val="80000"/>
              </a:lnSpc>
              <a:buFont typeface="Arial" panose="020B0604020202020204" pitchFamily="34" charset="0"/>
              <a:buChar char="•"/>
            </a:pPr>
            <a:r>
              <a:rPr lang="en-US" altLang="en-US" sz="1100" dirty="0"/>
              <a:t>MAC Ad-Hoc session (chaired by Jeongki Kim) </a:t>
            </a:r>
          </a:p>
          <a:p>
            <a:pPr lvl="0">
              <a:lnSpc>
                <a:spcPct val="80000"/>
              </a:lnSpc>
              <a:buFont typeface="Arial" panose="020B0604020202020204" pitchFamily="34" charset="0"/>
              <a:buChar char="•"/>
            </a:pPr>
            <a:r>
              <a:rPr lang="en-US" altLang="en-US" sz="1200" dirty="0"/>
              <a:t>Tuesday AM1 (09:00-10:00)</a:t>
            </a:r>
          </a:p>
          <a:p>
            <a:pPr lvl="1">
              <a:lnSpc>
                <a:spcPct val="80000"/>
              </a:lnSpc>
              <a:buFont typeface="Arial" panose="020B0604020202020204" pitchFamily="34" charset="0"/>
              <a:buChar char="•"/>
            </a:pPr>
            <a:r>
              <a:rPr lang="en-US" altLang="en-US" sz="1100" dirty="0"/>
              <a:t>Call meeting to order </a:t>
            </a:r>
          </a:p>
          <a:p>
            <a:pPr lvl="1">
              <a:buFont typeface="Arial" panose="020B0604020202020204" pitchFamily="34" charset="0"/>
              <a:buChar char="•"/>
            </a:pPr>
            <a:r>
              <a:rPr lang="en-US" altLang="en-US" sz="1100" dirty="0"/>
              <a:t>IEEE-SA IPR policy and Procedure</a:t>
            </a:r>
          </a:p>
          <a:p>
            <a:pPr lvl="1">
              <a:lnSpc>
                <a:spcPct val="80000"/>
              </a:lnSpc>
              <a:buFont typeface="Arial" panose="020B0604020202020204" pitchFamily="34" charset="0"/>
              <a:buChar char="•"/>
            </a:pPr>
            <a:r>
              <a:rPr lang="en-US" altLang="en-US" sz="1100" dirty="0"/>
              <a:t>Presentation of submissions</a:t>
            </a:r>
          </a:p>
          <a:p>
            <a:pPr lvl="1">
              <a:lnSpc>
                <a:spcPct val="80000"/>
              </a:lnSpc>
              <a:buFont typeface="Arial" panose="020B0604020202020204" pitchFamily="34" charset="0"/>
              <a:buChar char="•"/>
            </a:pPr>
            <a:r>
              <a:rPr lang="en-US" altLang="en-US" sz="1100" dirty="0"/>
              <a:t>Recess</a:t>
            </a:r>
          </a:p>
          <a:p>
            <a:pPr marL="457200" lvl="1" indent="0">
              <a:lnSpc>
                <a:spcPct val="80000"/>
              </a:lnSpc>
            </a:pPr>
            <a:endParaRPr lang="en-US" altLang="en-US" sz="1100" dirty="0"/>
          </a:p>
          <a:p>
            <a:pPr>
              <a:lnSpc>
                <a:spcPct val="80000"/>
              </a:lnSpc>
              <a:buFont typeface="Arial" panose="020B0604020202020204" pitchFamily="34" charset="0"/>
              <a:buChar char="•"/>
            </a:pPr>
            <a:endParaRPr lang="en-US" altLang="en-US" sz="1500" dirty="0"/>
          </a:p>
        </p:txBody>
      </p:sp>
      <p:sp>
        <p:nvSpPr>
          <p:cNvPr id="4" name="Slide Number Placeholder 3">
            <a:extLst>
              <a:ext uri="{FF2B5EF4-FFF2-40B4-BE49-F238E27FC236}">
                <a16:creationId xmlns:a16="http://schemas.microsoft.com/office/drawing/2014/main" id="{6522C11D-C12B-4B7A-85DF-78FA6C9B6EEF}"/>
              </a:ext>
            </a:extLst>
          </p:cNvPr>
          <p:cNvSpPr>
            <a:spLocks noGrp="1"/>
          </p:cNvSpPr>
          <p:nvPr>
            <p:ph type="sldNum" idx="12"/>
          </p:nvPr>
        </p:nvSpPr>
        <p:spPr/>
        <p:txBody>
          <a:bodyPr/>
          <a:lstStyle/>
          <a:p>
            <a:r>
              <a:rPr lang="en-GB"/>
              <a:t>Slide </a:t>
            </a:r>
            <a:fld id="{440F5867-744E-4AA6-B0ED-4C44D2DFBB7B}" type="slidenum">
              <a:rPr lang="en-GB" smtClean="0"/>
              <a:pPr/>
              <a:t>13</a:t>
            </a:fld>
            <a:endParaRPr lang="en-GB" dirty="0"/>
          </a:p>
        </p:txBody>
      </p:sp>
      <p:sp>
        <p:nvSpPr>
          <p:cNvPr id="5" name="Footer Placeholder 4">
            <a:extLst>
              <a:ext uri="{FF2B5EF4-FFF2-40B4-BE49-F238E27FC236}">
                <a16:creationId xmlns:a16="http://schemas.microsoft.com/office/drawing/2014/main" id="{8CF711A5-48A8-4157-9E93-9477756656BE}"/>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0CC6A47-9E51-42BD-BB16-60BC57819042}"/>
              </a:ext>
            </a:extLst>
          </p:cNvPr>
          <p:cNvSpPr>
            <a:spLocks noGrp="1"/>
          </p:cNvSpPr>
          <p:nvPr>
            <p:ph type="dt" idx="15"/>
          </p:nvPr>
        </p:nvSpPr>
        <p:spPr/>
        <p:txBody>
          <a:bodyPr/>
          <a:lstStyle/>
          <a:p>
            <a:r>
              <a:rPr lang="en-US" dirty="0"/>
              <a:t>November 2019</a:t>
            </a:r>
            <a:endParaRPr lang="en-GB" dirty="0"/>
          </a:p>
        </p:txBody>
      </p:sp>
      <p:sp>
        <p:nvSpPr>
          <p:cNvPr id="7" name="Content Placeholder 2">
            <a:extLst>
              <a:ext uri="{FF2B5EF4-FFF2-40B4-BE49-F238E27FC236}">
                <a16:creationId xmlns:a16="http://schemas.microsoft.com/office/drawing/2014/main" id="{A33ECB10-7819-4C82-A0B2-418AAFBED5A3}"/>
              </a:ext>
            </a:extLst>
          </p:cNvPr>
          <p:cNvSpPr txBox="1">
            <a:spLocks/>
          </p:cNvSpPr>
          <p:nvPr/>
        </p:nvSpPr>
        <p:spPr bwMode="auto">
          <a:xfrm>
            <a:off x="4883151" y="1676397"/>
            <a:ext cx="3659187" cy="4799015"/>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a:lstStyle>
          <a:p>
            <a:pPr>
              <a:lnSpc>
                <a:spcPct val="80000"/>
              </a:lnSpc>
              <a:buFont typeface="Arial" panose="020B0604020202020204" pitchFamily="34" charset="0"/>
              <a:buChar char="•"/>
            </a:pPr>
            <a:r>
              <a:rPr lang="en-US" altLang="en-US" sz="1200" dirty="0"/>
              <a:t>Tuesday PM1 (13:30-15:30)</a:t>
            </a:r>
          </a:p>
          <a:p>
            <a:pPr lvl="1">
              <a:lnSpc>
                <a:spcPct val="80000"/>
              </a:lnSpc>
              <a:buFont typeface="Arial" panose="020B0604020202020204" pitchFamily="34" charset="0"/>
              <a:buChar char="•"/>
            </a:pPr>
            <a:r>
              <a:rPr lang="en-US" altLang="en-US" sz="1100" dirty="0"/>
              <a:t>PHY Ad-Hoc session (chaired by Tianyu Wu)</a:t>
            </a:r>
          </a:p>
          <a:p>
            <a:pPr lvl="1">
              <a:lnSpc>
                <a:spcPct val="80000"/>
              </a:lnSpc>
              <a:buFont typeface="Arial" panose="020B0604020202020204" pitchFamily="34" charset="0"/>
              <a:buChar char="•"/>
            </a:pPr>
            <a:r>
              <a:rPr lang="en-US" altLang="en-US" sz="1100" dirty="0"/>
              <a:t>MAC Ad-Hoc session (chaired by Jeongki Kim)</a:t>
            </a:r>
          </a:p>
          <a:p>
            <a:pPr>
              <a:lnSpc>
                <a:spcPct val="80000"/>
              </a:lnSpc>
              <a:buFont typeface="Arial" panose="020B0604020202020204" pitchFamily="34" charset="0"/>
              <a:buChar char="•"/>
            </a:pPr>
            <a:r>
              <a:rPr lang="en-US" altLang="en-US" sz="1200" dirty="0"/>
              <a:t>Tuesday EVE (19:30-21:30)</a:t>
            </a:r>
          </a:p>
          <a:p>
            <a:pPr lvl="1">
              <a:lnSpc>
                <a:spcPct val="80000"/>
              </a:lnSpc>
              <a:buFont typeface="Arial" panose="020B0604020202020204" pitchFamily="34" charset="0"/>
              <a:buChar char="•"/>
            </a:pPr>
            <a:r>
              <a:rPr lang="en-US" altLang="en-US" sz="1100" dirty="0"/>
              <a:t>PHY Ad-Hoc session (chaired by Tianyu Wu)</a:t>
            </a:r>
          </a:p>
          <a:p>
            <a:pPr lvl="1">
              <a:lnSpc>
                <a:spcPct val="80000"/>
              </a:lnSpc>
              <a:buFont typeface="Arial" panose="020B0604020202020204" pitchFamily="34" charset="0"/>
              <a:buChar char="•"/>
            </a:pPr>
            <a:r>
              <a:rPr lang="en-US" altLang="en-US" sz="1100" dirty="0"/>
              <a:t>MAC Ad-Hoc session (chaired by Jeongki Kim) </a:t>
            </a:r>
          </a:p>
          <a:p>
            <a:pPr>
              <a:lnSpc>
                <a:spcPct val="80000"/>
              </a:lnSpc>
              <a:buFont typeface="Arial" panose="020B0604020202020204" pitchFamily="34" charset="0"/>
              <a:buChar char="•"/>
            </a:pPr>
            <a:r>
              <a:rPr lang="en-US" altLang="en-US" sz="1200" dirty="0"/>
              <a:t>Wednesday PM2 (16:00-18:00)</a:t>
            </a:r>
          </a:p>
          <a:p>
            <a:pPr lvl="1">
              <a:lnSpc>
                <a:spcPct val="80000"/>
              </a:lnSpc>
              <a:buFont typeface="Arial" panose="020B0604020202020204" pitchFamily="34" charset="0"/>
              <a:buChar char="•"/>
            </a:pPr>
            <a:r>
              <a:rPr lang="en-US" altLang="en-US" sz="1100" dirty="0"/>
              <a:t>PHY Ad-Hoc session (chaired by Tianyu Wu)</a:t>
            </a:r>
          </a:p>
          <a:p>
            <a:pPr lvl="1">
              <a:lnSpc>
                <a:spcPct val="80000"/>
              </a:lnSpc>
              <a:buFont typeface="Arial" panose="020B0604020202020204" pitchFamily="34" charset="0"/>
              <a:buChar char="•"/>
            </a:pPr>
            <a:r>
              <a:rPr lang="en-US" altLang="en-US" sz="1100" dirty="0"/>
              <a:t>MAC Ad-Hoc session (chaired by Jeongki Kim) </a:t>
            </a:r>
          </a:p>
          <a:p>
            <a:pPr>
              <a:lnSpc>
                <a:spcPct val="80000"/>
              </a:lnSpc>
              <a:buFont typeface="Arial" panose="020B0604020202020204" pitchFamily="34" charset="0"/>
              <a:buChar char="•"/>
            </a:pPr>
            <a:r>
              <a:rPr lang="en-US" altLang="en-US" sz="1200" dirty="0"/>
              <a:t>Thursday AM1 (08:00-10:00)</a:t>
            </a:r>
          </a:p>
          <a:p>
            <a:pPr lvl="1">
              <a:lnSpc>
                <a:spcPct val="80000"/>
              </a:lnSpc>
              <a:buFont typeface="Arial" panose="020B0604020202020204" pitchFamily="34" charset="0"/>
              <a:buChar char="•"/>
            </a:pPr>
            <a:r>
              <a:rPr lang="en-US" altLang="en-US" sz="1100" dirty="0"/>
              <a:t>Call meeting to order </a:t>
            </a:r>
          </a:p>
          <a:p>
            <a:pPr lvl="1">
              <a:buFont typeface="Arial" panose="020B0604020202020204" pitchFamily="34" charset="0"/>
              <a:buChar char="•"/>
            </a:pPr>
            <a:r>
              <a:rPr lang="en-US" altLang="en-US" sz="1100" dirty="0"/>
              <a:t>IEEE-SA IPR policy and Procedure</a:t>
            </a:r>
          </a:p>
          <a:p>
            <a:pPr lvl="1">
              <a:lnSpc>
                <a:spcPct val="80000"/>
              </a:lnSpc>
              <a:buFont typeface="Arial" panose="020B0604020202020204" pitchFamily="34" charset="0"/>
              <a:buChar char="•"/>
            </a:pPr>
            <a:r>
              <a:rPr lang="en-US" altLang="en-US" sz="1100" dirty="0"/>
              <a:t>Presentation of submissions</a:t>
            </a:r>
          </a:p>
          <a:p>
            <a:pPr lvl="1">
              <a:lnSpc>
                <a:spcPct val="80000"/>
              </a:lnSpc>
              <a:buFont typeface="Arial" panose="020B0604020202020204" pitchFamily="34" charset="0"/>
              <a:buChar char="•"/>
            </a:pPr>
            <a:r>
              <a:rPr lang="en-US" altLang="en-US" sz="1100" dirty="0"/>
              <a:t>Recess</a:t>
            </a:r>
            <a:endParaRPr lang="en-US" altLang="en-US" sz="1200" kern="0" dirty="0"/>
          </a:p>
          <a:p>
            <a:pPr>
              <a:lnSpc>
                <a:spcPct val="80000"/>
              </a:lnSpc>
              <a:buFont typeface="Arial" panose="020B0604020202020204" pitchFamily="34" charset="0"/>
              <a:buChar char="•"/>
            </a:pPr>
            <a:r>
              <a:rPr lang="en-US" altLang="en-US" sz="1200" kern="0" dirty="0"/>
              <a:t>Thursday PM1 (</a:t>
            </a:r>
            <a:r>
              <a:rPr lang="en-US" altLang="en-US" sz="1200" dirty="0"/>
              <a:t>16:00-18:00</a:t>
            </a:r>
            <a:r>
              <a:rPr lang="en-US" altLang="en-US" sz="1200" kern="0" dirty="0"/>
              <a:t>)</a:t>
            </a:r>
          </a:p>
          <a:p>
            <a:pPr lvl="1">
              <a:lnSpc>
                <a:spcPct val="80000"/>
              </a:lnSpc>
              <a:buFont typeface="Arial" panose="020B0604020202020204" pitchFamily="34" charset="0"/>
              <a:buChar char="•"/>
            </a:pPr>
            <a:r>
              <a:rPr lang="en-US" altLang="en-US" sz="1100" dirty="0"/>
              <a:t>Call meeting to order </a:t>
            </a:r>
          </a:p>
          <a:p>
            <a:pPr lvl="1">
              <a:buFont typeface="Arial" panose="020B0604020202020204" pitchFamily="34" charset="0"/>
              <a:buChar char="•"/>
            </a:pPr>
            <a:r>
              <a:rPr lang="en-US" altLang="en-US" sz="1100" dirty="0"/>
              <a:t>IEEE-SA IPR policy and Procedure</a:t>
            </a:r>
          </a:p>
          <a:p>
            <a:pPr lvl="1">
              <a:lnSpc>
                <a:spcPct val="80000"/>
              </a:lnSpc>
              <a:buFont typeface="Arial" panose="020B0604020202020204" pitchFamily="34" charset="0"/>
              <a:buChar char="•"/>
            </a:pPr>
            <a:r>
              <a:rPr lang="en-US" altLang="en-US" sz="1100" dirty="0"/>
              <a:t>Presentation of submissions</a:t>
            </a:r>
          </a:p>
          <a:p>
            <a:pPr lvl="1">
              <a:lnSpc>
                <a:spcPct val="80000"/>
              </a:lnSpc>
              <a:buFont typeface="Arial" panose="020B0604020202020204" pitchFamily="34" charset="0"/>
              <a:buChar char="•"/>
            </a:pPr>
            <a:r>
              <a:rPr lang="en-US" altLang="en-US" sz="1100" dirty="0"/>
              <a:t>Motions</a:t>
            </a:r>
          </a:p>
          <a:p>
            <a:pPr lvl="1">
              <a:lnSpc>
                <a:spcPct val="80000"/>
              </a:lnSpc>
              <a:buFont typeface="Arial" panose="020B0604020202020204" pitchFamily="34" charset="0"/>
              <a:buChar char="•"/>
            </a:pPr>
            <a:r>
              <a:rPr lang="en-US" altLang="en-US" sz="1100" dirty="0"/>
              <a:t>Teleconference Plan</a:t>
            </a:r>
          </a:p>
          <a:p>
            <a:pPr lvl="1">
              <a:lnSpc>
                <a:spcPct val="80000"/>
              </a:lnSpc>
              <a:buFont typeface="Arial" panose="020B0604020202020204" pitchFamily="34" charset="0"/>
              <a:buChar char="•"/>
            </a:pPr>
            <a:r>
              <a:rPr lang="en-US" altLang="en-US" sz="1100" dirty="0"/>
              <a:t>Goals for January 2020</a:t>
            </a:r>
          </a:p>
          <a:p>
            <a:pPr lvl="1">
              <a:lnSpc>
                <a:spcPct val="80000"/>
              </a:lnSpc>
              <a:buFont typeface="Arial" panose="020B0604020202020204" pitchFamily="34" charset="0"/>
              <a:buChar char="•"/>
            </a:pPr>
            <a:r>
              <a:rPr lang="en-US" altLang="en-US" sz="1100" dirty="0"/>
              <a:t>Any other business</a:t>
            </a:r>
          </a:p>
          <a:p>
            <a:pPr lvl="1">
              <a:lnSpc>
                <a:spcPct val="80000"/>
              </a:lnSpc>
              <a:buFont typeface="Arial" panose="020B0604020202020204" pitchFamily="34" charset="0"/>
              <a:buChar char="•"/>
            </a:pPr>
            <a:r>
              <a:rPr lang="en-US" altLang="en-US" sz="1100" dirty="0"/>
              <a:t>Adjourn</a:t>
            </a:r>
          </a:p>
        </p:txBody>
      </p:sp>
    </p:spTree>
    <p:extLst>
      <p:ext uri="{BB962C8B-B14F-4D97-AF65-F5344CB8AC3E}">
        <p14:creationId xmlns:p14="http://schemas.microsoft.com/office/powerpoint/2010/main" val="22432284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TGbe Schedule</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14</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6" name="Date Placeholder 5"/>
          <p:cNvSpPr>
            <a:spLocks noGrp="1"/>
          </p:cNvSpPr>
          <p:nvPr>
            <p:ph type="dt" idx="15"/>
          </p:nvPr>
        </p:nvSpPr>
        <p:spPr/>
        <p:txBody>
          <a:bodyPr/>
          <a:lstStyle/>
          <a:p>
            <a:r>
              <a:rPr lang="en-US" dirty="0"/>
              <a:t>November 2019</a:t>
            </a:r>
            <a:endParaRPr lang="en-GB" dirty="0"/>
          </a:p>
        </p:txBody>
      </p:sp>
      <p:graphicFrame>
        <p:nvGraphicFramePr>
          <p:cNvPr id="24" name="Table 23">
            <a:extLst>
              <a:ext uri="{FF2B5EF4-FFF2-40B4-BE49-F238E27FC236}">
                <a16:creationId xmlns:a16="http://schemas.microsoft.com/office/drawing/2014/main" id="{06E04ECF-0CD9-4975-B9DA-70B69DD09B07}"/>
              </a:ext>
            </a:extLst>
          </p:cNvPr>
          <p:cNvGraphicFramePr>
            <a:graphicFrameLocks noGrp="1"/>
          </p:cNvGraphicFramePr>
          <p:nvPr>
            <p:extLst>
              <p:ext uri="{D42A27DB-BD31-4B8C-83A1-F6EECF244321}">
                <p14:modId xmlns:p14="http://schemas.microsoft.com/office/powerpoint/2010/main" val="1786558260"/>
              </p:ext>
            </p:extLst>
          </p:nvPr>
        </p:nvGraphicFramePr>
        <p:xfrm>
          <a:off x="838200" y="2324154"/>
          <a:ext cx="7542213" cy="3322320"/>
        </p:xfrm>
        <a:graphic>
          <a:graphicData uri="http://schemas.openxmlformats.org/drawingml/2006/table">
            <a:tbl>
              <a:tblPr firstRow="1" bandRow="1">
                <a:tableStyleId>{616DA210-FB5B-4158-B5E0-FEB733F419BA}</a:tableStyleId>
              </a:tblPr>
              <a:tblGrid>
                <a:gridCol w="1171950">
                  <a:extLst>
                    <a:ext uri="{9D8B030D-6E8A-4147-A177-3AD203B41FA5}">
                      <a16:colId xmlns:a16="http://schemas.microsoft.com/office/drawing/2014/main" val="20000"/>
                    </a:ext>
                  </a:extLst>
                </a:gridCol>
                <a:gridCol w="1646003">
                  <a:extLst>
                    <a:ext uri="{9D8B030D-6E8A-4147-A177-3AD203B41FA5}">
                      <a16:colId xmlns:a16="http://schemas.microsoft.com/office/drawing/2014/main" val="20001"/>
                    </a:ext>
                  </a:extLst>
                </a:gridCol>
                <a:gridCol w="1817824">
                  <a:extLst>
                    <a:ext uri="{9D8B030D-6E8A-4147-A177-3AD203B41FA5}">
                      <a16:colId xmlns:a16="http://schemas.microsoft.com/office/drawing/2014/main" val="20002"/>
                    </a:ext>
                  </a:extLst>
                </a:gridCol>
                <a:gridCol w="1614622">
                  <a:extLst>
                    <a:ext uri="{9D8B030D-6E8A-4147-A177-3AD203B41FA5}">
                      <a16:colId xmlns:a16="http://schemas.microsoft.com/office/drawing/2014/main" val="20004"/>
                    </a:ext>
                  </a:extLst>
                </a:gridCol>
                <a:gridCol w="1291814">
                  <a:extLst>
                    <a:ext uri="{9D8B030D-6E8A-4147-A177-3AD203B41FA5}">
                      <a16:colId xmlns:a16="http://schemas.microsoft.com/office/drawing/2014/main" val="20006"/>
                    </a:ext>
                  </a:extLst>
                </a:gridCol>
              </a:tblGrid>
              <a:tr h="342846">
                <a:tc>
                  <a:txBody>
                    <a:bodyPr/>
                    <a:lstStyle/>
                    <a:p>
                      <a:pPr algn="ctr"/>
                      <a:endParaRPr lang="en-US" dirty="0"/>
                    </a:p>
                  </a:txBody>
                  <a:tcPr/>
                </a:tc>
                <a:tc>
                  <a:txBody>
                    <a:bodyPr/>
                    <a:lstStyle/>
                    <a:p>
                      <a:pPr algn="ctr"/>
                      <a:r>
                        <a:rPr lang="en-US" dirty="0"/>
                        <a:t>Monday</a:t>
                      </a:r>
                    </a:p>
                  </a:txBody>
                  <a:tcPr/>
                </a:tc>
                <a:tc>
                  <a:txBody>
                    <a:bodyPr/>
                    <a:lstStyle/>
                    <a:p>
                      <a:pPr algn="ctr"/>
                      <a:r>
                        <a:rPr lang="en-US" dirty="0"/>
                        <a:t>Tuesday</a:t>
                      </a:r>
                    </a:p>
                  </a:txBody>
                  <a:tcPr/>
                </a:tc>
                <a:tc>
                  <a:txBody>
                    <a:bodyPr/>
                    <a:lstStyle/>
                    <a:p>
                      <a:pPr algn="ctr"/>
                      <a:r>
                        <a:rPr lang="en-US" dirty="0"/>
                        <a:t>Wednesday</a:t>
                      </a:r>
                    </a:p>
                  </a:txBody>
                  <a:tcPr/>
                </a:tc>
                <a:tc>
                  <a:txBody>
                    <a:bodyPr/>
                    <a:lstStyle/>
                    <a:p>
                      <a:pPr algn="ctr"/>
                      <a:r>
                        <a:rPr lang="en-US" dirty="0"/>
                        <a:t>Thursday</a:t>
                      </a:r>
                    </a:p>
                  </a:txBody>
                  <a:tcPr/>
                </a:tc>
                <a:extLst>
                  <a:ext uri="{0D108BD9-81ED-4DB2-BD59-A6C34878D82A}">
                    <a16:rowId xmlns:a16="http://schemas.microsoft.com/office/drawing/2014/main" val="10000"/>
                  </a:ext>
                </a:extLst>
              </a:tr>
              <a:tr h="340451">
                <a:tc>
                  <a:txBody>
                    <a:bodyPr/>
                    <a:lstStyle/>
                    <a:p>
                      <a:pPr algn="ctr"/>
                      <a:r>
                        <a:rPr lang="en-US" dirty="0"/>
                        <a:t>AM 1</a:t>
                      </a:r>
                    </a:p>
                  </a:txBody>
                  <a:tcPr/>
                </a:tc>
                <a:tc>
                  <a:txBody>
                    <a:bodyPr/>
                    <a:lstStyle/>
                    <a:p>
                      <a:pPr algn="ctr"/>
                      <a:r>
                        <a:rPr lang="en-US" sz="1800" b="1" dirty="0">
                          <a:solidFill>
                            <a:schemeClr val="tx1"/>
                          </a:solidFill>
                        </a:rPr>
                        <a:t>TGbe Ad-Hoc</a:t>
                      </a:r>
                    </a:p>
                    <a:p>
                      <a:pPr algn="ctr"/>
                      <a:r>
                        <a:rPr lang="en-US" sz="1800" b="1" dirty="0">
                          <a:solidFill>
                            <a:schemeClr val="tx1"/>
                          </a:solidFill>
                        </a:rPr>
                        <a:t>[MAC/PHY]</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dirty="0"/>
                        <a:t> </a:t>
                      </a:r>
                      <a:r>
                        <a:rPr lang="en-US" sz="1800" b="1" dirty="0">
                          <a:solidFill>
                            <a:schemeClr val="tx1"/>
                          </a:solidFill>
                        </a:rPr>
                        <a:t>TGbe [1hr] </a:t>
                      </a:r>
                    </a:p>
                  </a:txBody>
                  <a:tcPr/>
                </a:tc>
                <a:tc>
                  <a:txBody>
                    <a:bodyPr/>
                    <a:lstStyle/>
                    <a:p>
                      <a:pPr algn="ctr"/>
                      <a:endParaRPr lang="en-US" sz="1800" b="1"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t> </a:t>
                      </a:r>
                      <a:r>
                        <a:rPr lang="en-US" sz="1800" b="1" dirty="0">
                          <a:solidFill>
                            <a:schemeClr val="tx1"/>
                          </a:solidFill>
                        </a:rPr>
                        <a:t>TGbe</a:t>
                      </a:r>
                      <a:endParaRPr lang="en-US" b="1" dirty="0">
                        <a:solidFill>
                          <a:schemeClr val="tx1"/>
                        </a:solidFill>
                      </a:endParaRPr>
                    </a:p>
                  </a:txBody>
                  <a:tcPr/>
                </a:tc>
                <a:extLst>
                  <a:ext uri="{0D108BD9-81ED-4DB2-BD59-A6C34878D82A}">
                    <a16:rowId xmlns:a16="http://schemas.microsoft.com/office/drawing/2014/main" val="10001"/>
                  </a:ext>
                </a:extLst>
              </a:tr>
              <a:tr h="396240">
                <a:tc>
                  <a:txBody>
                    <a:bodyPr/>
                    <a:lstStyle/>
                    <a:p>
                      <a:pPr algn="ctr"/>
                      <a:r>
                        <a:rPr lang="en-US" dirty="0"/>
                        <a:t>AM 2</a:t>
                      </a:r>
                    </a:p>
                  </a:txBody>
                  <a:tcPr/>
                </a:tc>
                <a:tc>
                  <a:txBody>
                    <a:bodyPr/>
                    <a:lstStyle/>
                    <a:p>
                      <a:pPr algn="ctr"/>
                      <a:endParaRPr lang="en-US" sz="1800" b="1" dirty="0"/>
                    </a:p>
                  </a:txBody>
                  <a:tcPr/>
                </a:tc>
                <a:tc>
                  <a:txBody>
                    <a:bodyPr/>
                    <a:lstStyle/>
                    <a:p>
                      <a:pPr algn="ctr"/>
                      <a:endParaRPr lang="en-US" sz="1200" b="1" dirty="0"/>
                    </a:p>
                  </a:txBody>
                  <a:tcPr/>
                </a:tc>
                <a:tc>
                  <a:txBody>
                    <a:bodyPr/>
                    <a:lstStyle/>
                    <a:p>
                      <a:pPr algn="ctr"/>
                      <a:endParaRPr lang="en-US" sz="1800" b="1"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b="1" dirty="0"/>
                    </a:p>
                  </a:txBody>
                  <a:tcPr/>
                </a:tc>
                <a:extLst>
                  <a:ext uri="{0D108BD9-81ED-4DB2-BD59-A6C34878D82A}">
                    <a16:rowId xmlns:a16="http://schemas.microsoft.com/office/drawing/2014/main" val="10002"/>
                  </a:ext>
                </a:extLst>
              </a:tr>
              <a:tr h="365759">
                <a:tc>
                  <a:txBody>
                    <a:bodyPr/>
                    <a:lstStyle/>
                    <a:p>
                      <a:pPr algn="ctr"/>
                      <a:r>
                        <a:rPr lang="en-US" dirty="0"/>
                        <a:t>PM 1</a:t>
                      </a:r>
                    </a:p>
                  </a:txBody>
                  <a:tcPr/>
                </a:tc>
                <a:tc>
                  <a:txBody>
                    <a:bodyPr/>
                    <a:lstStyle/>
                    <a:p>
                      <a:pPr algn="ctr"/>
                      <a:r>
                        <a:rPr lang="en-US" sz="1800" b="1" dirty="0">
                          <a:solidFill>
                            <a:schemeClr val="tx1"/>
                          </a:solidFill>
                        </a:rPr>
                        <a:t>TGbe</a:t>
                      </a:r>
                    </a:p>
                  </a:txBody>
                  <a:tcPr/>
                </a:tc>
                <a:tc>
                  <a:txBody>
                    <a:bodyPr/>
                    <a:lstStyle/>
                    <a:p>
                      <a:pPr algn="ctr"/>
                      <a:r>
                        <a:rPr lang="en-US" sz="1800" b="1" dirty="0">
                          <a:solidFill>
                            <a:schemeClr val="tx1"/>
                          </a:solidFill>
                        </a:rPr>
                        <a:t>TGbe Ad-Hoc</a:t>
                      </a:r>
                    </a:p>
                    <a:p>
                      <a:pPr algn="ctr"/>
                      <a:r>
                        <a:rPr lang="en-US" sz="1800" b="1" dirty="0">
                          <a:solidFill>
                            <a:schemeClr val="tx1"/>
                          </a:solidFill>
                        </a:rPr>
                        <a:t>[MAC/PHY]</a:t>
                      </a:r>
                    </a:p>
                  </a:txBody>
                  <a:tcPr/>
                </a:tc>
                <a:tc>
                  <a:txBody>
                    <a:bodyPr/>
                    <a:lstStyle/>
                    <a:p>
                      <a:pPr algn="ctr"/>
                      <a:endParaRPr lang="en-US" sz="1800" b="1"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t> </a:t>
                      </a:r>
                      <a:r>
                        <a:rPr lang="en-US" sz="1800" b="1" dirty="0"/>
                        <a:t>TGbe</a:t>
                      </a:r>
                      <a:endParaRPr lang="en-US" dirty="0"/>
                    </a:p>
                  </a:txBody>
                  <a:tcPr/>
                </a:tc>
                <a:extLst>
                  <a:ext uri="{0D108BD9-81ED-4DB2-BD59-A6C34878D82A}">
                    <a16:rowId xmlns:a16="http://schemas.microsoft.com/office/drawing/2014/main" val="10003"/>
                  </a:ext>
                </a:extLst>
              </a:tr>
              <a:tr h="365759">
                <a:tc>
                  <a:txBody>
                    <a:bodyPr/>
                    <a:lstStyle/>
                    <a:p>
                      <a:pPr algn="ctr"/>
                      <a:r>
                        <a:rPr lang="en-US" dirty="0"/>
                        <a:t>PM</a:t>
                      </a:r>
                      <a:r>
                        <a:rPr lang="en-US" baseline="0" dirty="0"/>
                        <a:t> 2</a:t>
                      </a:r>
                      <a:endParaRPr lang="en-US"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1" dirty="0"/>
                        <a:t> </a:t>
                      </a:r>
                      <a:endParaRPr lang="en-US" sz="1800" b="1"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1" i="0" u="none" strike="noStrike" kern="1200" cap="none" spc="0" normalizeH="0" baseline="0" noProof="0" dirty="0">
                        <a:ln>
                          <a:noFill/>
                        </a:ln>
                        <a:solidFill>
                          <a:prstClr val="black"/>
                        </a:solidFill>
                        <a:effectLst/>
                        <a:uLnTx/>
                        <a:uFillTx/>
                        <a:latin typeface="+mn-lt"/>
                        <a:ea typeface="+mn-ea"/>
                        <a:cs typeface="+mn-cs"/>
                      </a:endParaRPr>
                    </a:p>
                  </a:txBody>
                  <a:tcPr/>
                </a:tc>
                <a:tc>
                  <a:txBody>
                    <a:bodyPr/>
                    <a:lstStyle/>
                    <a:p>
                      <a:pPr algn="ctr"/>
                      <a:r>
                        <a:rPr lang="en-US" sz="1800" b="1" dirty="0">
                          <a:solidFill>
                            <a:schemeClr val="tx1"/>
                          </a:solidFill>
                        </a:rPr>
                        <a:t>TGbe Ad-Hoc</a:t>
                      </a:r>
                    </a:p>
                    <a:p>
                      <a:pPr algn="ctr"/>
                      <a:r>
                        <a:rPr lang="en-US" sz="1800" b="1" dirty="0">
                          <a:solidFill>
                            <a:schemeClr val="tx1"/>
                          </a:solidFill>
                        </a:rPr>
                        <a:t>[MAC/PHY]</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dirty="0"/>
                    </a:p>
                  </a:txBody>
                  <a:tcPr/>
                </a:tc>
                <a:extLst>
                  <a:ext uri="{0D108BD9-81ED-4DB2-BD59-A6C34878D82A}">
                    <a16:rowId xmlns:a16="http://schemas.microsoft.com/office/drawing/2014/main" val="10004"/>
                  </a:ext>
                </a:extLst>
              </a:tr>
              <a:tr h="349405">
                <a:tc>
                  <a:txBody>
                    <a:bodyPr/>
                    <a:lstStyle/>
                    <a:p>
                      <a:pPr algn="ctr"/>
                      <a:r>
                        <a:rPr lang="en-US" dirty="0"/>
                        <a:t>EVE</a:t>
                      </a:r>
                    </a:p>
                  </a:txBody>
                  <a:tcPr/>
                </a:tc>
                <a:tc>
                  <a:txBody>
                    <a:bodyPr/>
                    <a:lstStyle/>
                    <a:p>
                      <a:pPr algn="ctr"/>
                      <a:r>
                        <a:rPr lang="en-US" sz="1800" b="1" dirty="0">
                          <a:solidFill>
                            <a:schemeClr val="tx1"/>
                          </a:solidFill>
                        </a:rPr>
                        <a:t>TGbe Ad-Hoc</a:t>
                      </a:r>
                    </a:p>
                    <a:p>
                      <a:pPr algn="ctr"/>
                      <a:r>
                        <a:rPr lang="en-US" sz="1800" b="1" dirty="0">
                          <a:solidFill>
                            <a:schemeClr val="tx1"/>
                          </a:solidFill>
                        </a:rPr>
                        <a:t>[MAC/PHY]</a:t>
                      </a:r>
                    </a:p>
                  </a:txBody>
                  <a:tcPr/>
                </a:tc>
                <a:tc>
                  <a:txBody>
                    <a:bodyPr/>
                    <a:lstStyle/>
                    <a:p>
                      <a:pPr algn="ctr"/>
                      <a:r>
                        <a:rPr lang="en-US" sz="1800" b="1" dirty="0"/>
                        <a:t> </a:t>
                      </a:r>
                      <a:r>
                        <a:rPr lang="en-US" sz="1800" b="1" dirty="0">
                          <a:solidFill>
                            <a:schemeClr val="tx1"/>
                          </a:solidFill>
                        </a:rPr>
                        <a:t>TGbe Ad-Hoc</a:t>
                      </a:r>
                    </a:p>
                    <a:p>
                      <a:pPr algn="ctr"/>
                      <a:r>
                        <a:rPr lang="en-US" sz="1800" b="1" dirty="0">
                          <a:solidFill>
                            <a:schemeClr val="tx1"/>
                          </a:solidFill>
                        </a:rPr>
                        <a:t>[MAC/PHY]</a:t>
                      </a:r>
                    </a:p>
                  </a:txBody>
                  <a:tcPr/>
                </a:tc>
                <a:tc>
                  <a:txBody>
                    <a:bodyPr/>
                    <a:lstStyle/>
                    <a:p>
                      <a:pPr algn="ctr"/>
                      <a:endParaRPr lang="en-US" dirty="0"/>
                    </a:p>
                  </a:txBody>
                  <a:tcPr/>
                </a:tc>
                <a:tc>
                  <a:txBody>
                    <a:bodyPr/>
                    <a:lstStyle/>
                    <a:p>
                      <a:pPr algn="ctr"/>
                      <a:endParaRPr lang="en-US" dirty="0"/>
                    </a:p>
                  </a:txBody>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39768188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762690-C15C-4839-B40F-0AF3A4D89457}"/>
              </a:ext>
            </a:extLst>
          </p:cNvPr>
          <p:cNvSpPr>
            <a:spLocks noGrp="1"/>
          </p:cNvSpPr>
          <p:nvPr>
            <p:ph type="title"/>
          </p:nvPr>
        </p:nvSpPr>
        <p:spPr/>
        <p:txBody>
          <a:bodyPr/>
          <a:lstStyle/>
          <a:p>
            <a:r>
              <a:rPr lang="en-US" dirty="0"/>
              <a:t>Straw Polls Submission’s List-1</a:t>
            </a:r>
          </a:p>
        </p:txBody>
      </p:sp>
      <p:sp>
        <p:nvSpPr>
          <p:cNvPr id="3" name="Date Placeholder 2">
            <a:extLst>
              <a:ext uri="{FF2B5EF4-FFF2-40B4-BE49-F238E27FC236}">
                <a16:creationId xmlns:a16="http://schemas.microsoft.com/office/drawing/2014/main" id="{D20906E0-F900-4991-83B1-675F5B67FA2D}"/>
              </a:ext>
            </a:extLst>
          </p:cNvPr>
          <p:cNvSpPr>
            <a:spLocks noGrp="1"/>
          </p:cNvSpPr>
          <p:nvPr>
            <p:ph type="dt" idx="10"/>
          </p:nvPr>
        </p:nvSpPr>
        <p:spPr/>
        <p:txBody>
          <a:bodyPr/>
          <a:lstStyle/>
          <a:p>
            <a:r>
              <a:rPr lang="en-US" dirty="0"/>
              <a:t>November 2019</a:t>
            </a:r>
            <a:endParaRPr lang="en-GB" dirty="0"/>
          </a:p>
        </p:txBody>
      </p:sp>
      <p:sp>
        <p:nvSpPr>
          <p:cNvPr id="4" name="Footer Placeholder 3">
            <a:extLst>
              <a:ext uri="{FF2B5EF4-FFF2-40B4-BE49-F238E27FC236}">
                <a16:creationId xmlns:a16="http://schemas.microsoft.com/office/drawing/2014/main" id="{CA1A5643-4D6B-47E2-9F58-7F7F34A069C9}"/>
              </a:ext>
            </a:extLst>
          </p:cNvPr>
          <p:cNvSpPr>
            <a:spLocks noGrp="1"/>
          </p:cNvSpPr>
          <p:nvPr>
            <p:ph type="ftr" idx="11"/>
          </p:nvPr>
        </p:nvSpPr>
        <p:spPr/>
        <p:txBody>
          <a:bodyPr/>
          <a:lstStyle/>
          <a:p>
            <a:r>
              <a:rPr lang="en-GB"/>
              <a:t>Alfred Asterjadhi, Qualcomm Inc.</a:t>
            </a:r>
            <a:endParaRPr lang="en-GB" dirty="0"/>
          </a:p>
        </p:txBody>
      </p:sp>
      <p:sp>
        <p:nvSpPr>
          <p:cNvPr id="5" name="Slide Number Placeholder 4">
            <a:extLst>
              <a:ext uri="{FF2B5EF4-FFF2-40B4-BE49-F238E27FC236}">
                <a16:creationId xmlns:a16="http://schemas.microsoft.com/office/drawing/2014/main" id="{1B1A665E-96C3-446C-B295-12494A41AD0B}"/>
              </a:ext>
            </a:extLst>
          </p:cNvPr>
          <p:cNvSpPr>
            <a:spLocks noGrp="1"/>
          </p:cNvSpPr>
          <p:nvPr>
            <p:ph type="sldNum" idx="12"/>
          </p:nvPr>
        </p:nvSpPr>
        <p:spPr/>
        <p:txBody>
          <a:bodyPr/>
          <a:lstStyle/>
          <a:p>
            <a:r>
              <a:rPr lang="en-GB"/>
              <a:t>Slide </a:t>
            </a:r>
            <a:fld id="{06B781AF-4CCF-49B0-A572-DE54FBE5D942}" type="slidenum">
              <a:rPr lang="en-GB" smtClean="0"/>
              <a:pPr/>
              <a:t>15</a:t>
            </a:fld>
            <a:endParaRPr lang="en-GB"/>
          </a:p>
        </p:txBody>
      </p:sp>
      <p:graphicFrame>
        <p:nvGraphicFramePr>
          <p:cNvPr id="7" name="Table 6">
            <a:extLst>
              <a:ext uri="{FF2B5EF4-FFF2-40B4-BE49-F238E27FC236}">
                <a16:creationId xmlns:a16="http://schemas.microsoft.com/office/drawing/2014/main" id="{A4CB8852-6266-4676-A387-39BDB4922EE2}"/>
              </a:ext>
            </a:extLst>
          </p:cNvPr>
          <p:cNvGraphicFramePr>
            <a:graphicFrameLocks noGrp="1"/>
          </p:cNvGraphicFramePr>
          <p:nvPr>
            <p:extLst>
              <p:ext uri="{D42A27DB-BD31-4B8C-83A1-F6EECF244321}">
                <p14:modId xmlns:p14="http://schemas.microsoft.com/office/powerpoint/2010/main" val="3796051076"/>
              </p:ext>
            </p:extLst>
          </p:nvPr>
        </p:nvGraphicFramePr>
        <p:xfrm>
          <a:off x="381000" y="1524000"/>
          <a:ext cx="8382000" cy="4565360"/>
        </p:xfrm>
        <a:graphic>
          <a:graphicData uri="http://schemas.openxmlformats.org/drawingml/2006/table">
            <a:tbl>
              <a:tblPr firstRow="1" bandRow="1">
                <a:tableStyleId>{ED083AE6-46FA-4A59-8FB0-9F97EB10719F}</a:tableStyleId>
              </a:tblPr>
              <a:tblGrid>
                <a:gridCol w="631869">
                  <a:extLst>
                    <a:ext uri="{9D8B030D-6E8A-4147-A177-3AD203B41FA5}">
                      <a16:colId xmlns:a16="http://schemas.microsoft.com/office/drawing/2014/main" val="20000"/>
                    </a:ext>
                  </a:extLst>
                </a:gridCol>
                <a:gridCol w="3923090">
                  <a:extLst>
                    <a:ext uri="{9D8B030D-6E8A-4147-A177-3AD203B41FA5}">
                      <a16:colId xmlns:a16="http://schemas.microsoft.com/office/drawing/2014/main" val="20001"/>
                    </a:ext>
                  </a:extLst>
                </a:gridCol>
                <a:gridCol w="1256541">
                  <a:extLst>
                    <a:ext uri="{9D8B030D-6E8A-4147-A177-3AD203B41FA5}">
                      <a16:colId xmlns:a16="http://schemas.microsoft.com/office/drawing/2014/main" val="20002"/>
                    </a:ext>
                  </a:extLst>
                </a:gridCol>
                <a:gridCol w="863872">
                  <a:extLst>
                    <a:ext uri="{9D8B030D-6E8A-4147-A177-3AD203B41FA5}">
                      <a16:colId xmlns:a16="http://schemas.microsoft.com/office/drawing/2014/main" val="20004"/>
                    </a:ext>
                  </a:extLst>
                </a:gridCol>
                <a:gridCol w="863872">
                  <a:extLst>
                    <a:ext uri="{9D8B030D-6E8A-4147-A177-3AD203B41FA5}">
                      <a16:colId xmlns:a16="http://schemas.microsoft.com/office/drawing/2014/main" val="2805290190"/>
                    </a:ext>
                  </a:extLst>
                </a:gridCol>
                <a:gridCol w="842756">
                  <a:extLst>
                    <a:ext uri="{9D8B030D-6E8A-4147-A177-3AD203B41FA5}">
                      <a16:colId xmlns:a16="http://schemas.microsoft.com/office/drawing/2014/main" val="3611426843"/>
                    </a:ext>
                  </a:extLst>
                </a:gridCol>
              </a:tblGrid>
              <a:tr h="291471">
                <a:tc>
                  <a:txBody>
                    <a:bodyPr/>
                    <a:lstStyle/>
                    <a:p>
                      <a:pPr algn="ctr"/>
                      <a:r>
                        <a:rPr lang="en-US" sz="1200" dirty="0"/>
                        <a:t>DCN</a:t>
                      </a:r>
                    </a:p>
                  </a:txBody>
                  <a:tcPr/>
                </a:tc>
                <a:tc>
                  <a:txBody>
                    <a:bodyPr/>
                    <a:lstStyle/>
                    <a:p>
                      <a:pPr algn="ctr"/>
                      <a:r>
                        <a:rPr lang="en-US" sz="1200" dirty="0"/>
                        <a:t>Title</a:t>
                      </a:r>
                    </a:p>
                  </a:txBody>
                  <a:tcPr/>
                </a:tc>
                <a:tc>
                  <a:txBody>
                    <a:bodyPr/>
                    <a:lstStyle/>
                    <a:p>
                      <a:pPr algn="ctr"/>
                      <a:r>
                        <a:rPr lang="en-US" sz="1200" dirty="0"/>
                        <a:t>Author</a:t>
                      </a:r>
                    </a:p>
                  </a:txBody>
                  <a:tcPr/>
                </a:tc>
                <a:tc>
                  <a:txBody>
                    <a:bodyPr/>
                    <a:lstStyle/>
                    <a:p>
                      <a:pPr algn="ctr"/>
                      <a:r>
                        <a:rPr lang="en-US" sz="1200" dirty="0"/>
                        <a:t>Status</a:t>
                      </a:r>
                    </a:p>
                  </a:txBody>
                  <a:tcPr/>
                </a:tc>
                <a:tc>
                  <a:txBody>
                    <a:bodyPr/>
                    <a:lstStyle/>
                    <a:p>
                      <a:pPr algn="ctr"/>
                      <a:r>
                        <a:rPr lang="en-US" sz="1200" dirty="0"/>
                        <a:t>Topic</a:t>
                      </a:r>
                    </a:p>
                  </a:txBody>
                  <a:tcPr/>
                </a:tc>
                <a:tc>
                  <a:txBody>
                    <a:bodyPr/>
                    <a:lstStyle/>
                    <a:p>
                      <a:pPr algn="ctr"/>
                      <a:r>
                        <a:rPr lang="en-US" sz="1200" dirty="0"/>
                        <a:t>Session</a:t>
                      </a:r>
                    </a:p>
                  </a:txBody>
                  <a:tcPr/>
                </a:tc>
                <a:extLst>
                  <a:ext uri="{0D108BD9-81ED-4DB2-BD59-A6C34878D82A}">
                    <a16:rowId xmlns:a16="http://schemas.microsoft.com/office/drawing/2014/main" val="10000"/>
                  </a:ext>
                </a:extLst>
              </a:tr>
              <a:tr h="259126">
                <a:tc>
                  <a:txBody>
                    <a:bodyPr/>
                    <a:lstStyle/>
                    <a:p>
                      <a:pPr marL="0" marR="0" algn="ctr">
                        <a:spcBef>
                          <a:spcPts val="0"/>
                        </a:spcBef>
                        <a:spcAft>
                          <a:spcPts val="0"/>
                        </a:spcAft>
                      </a:pPr>
                      <a:r>
                        <a:rPr lang="en-US" sz="1200" dirty="0">
                          <a:solidFill>
                            <a:srgbClr val="FF0000"/>
                          </a:solidFill>
                          <a:effectLst/>
                          <a:latin typeface="+mn-lt"/>
                          <a:ea typeface="Times New Roman" panose="02020603050405020304" pitchFamily="18" charset="0"/>
                          <a:hlinkClick r:id="rId2"/>
                        </a:rPr>
                        <a:t>1066r1</a:t>
                      </a:r>
                      <a:endParaRPr lang="en-US" sz="1200" dirty="0">
                        <a:solidFill>
                          <a:srgbClr val="FF0000"/>
                        </a:solidFill>
                        <a:effectLst/>
                        <a:latin typeface="+mn-lt"/>
                        <a:ea typeface="Times New Roman" panose="02020603050405020304" pitchFamily="18" charset="0"/>
                      </a:endParaRPr>
                    </a:p>
                  </a:txBody>
                  <a:tcPr anchor="b"/>
                </a:tc>
                <a:tc>
                  <a:txBody>
                    <a:bodyPr/>
                    <a:lstStyle/>
                    <a:p>
                      <a:pPr marL="0" marR="0">
                        <a:spcBef>
                          <a:spcPts val="0"/>
                        </a:spcBef>
                        <a:spcAft>
                          <a:spcPts val="0"/>
                        </a:spcAft>
                      </a:pPr>
                      <a:r>
                        <a:rPr lang="en-US" sz="1200" dirty="0">
                          <a:solidFill>
                            <a:schemeClr val="tx1"/>
                          </a:solidFill>
                          <a:effectLst/>
                          <a:latin typeface="+mn-lt"/>
                          <a:ea typeface="Times New Roman" panose="02020603050405020304" pitchFamily="18" charset="0"/>
                        </a:rPr>
                        <a:t>Tone Plan Discussion</a:t>
                      </a:r>
                    </a:p>
                  </a:txBody>
                  <a:tcPr anchor="b"/>
                </a:tc>
                <a:tc>
                  <a:txBody>
                    <a:bodyPr/>
                    <a:lstStyle/>
                    <a:p>
                      <a:pPr marL="0" marR="0" algn="l">
                        <a:spcBef>
                          <a:spcPts val="0"/>
                        </a:spcBef>
                        <a:spcAft>
                          <a:spcPts val="0"/>
                        </a:spcAft>
                      </a:pPr>
                      <a:r>
                        <a:rPr lang="en-US" sz="1200" dirty="0">
                          <a:solidFill>
                            <a:schemeClr val="tx1"/>
                          </a:solidFill>
                          <a:effectLst/>
                          <a:latin typeface="+mn-lt"/>
                          <a:ea typeface="Times New Roman" panose="02020603050405020304" pitchFamily="18" charset="0"/>
                        </a:rPr>
                        <a:t>Eunsung Park</a:t>
                      </a:r>
                    </a:p>
                  </a:txBody>
                  <a:tcPr anchor="b"/>
                </a:tc>
                <a:tc>
                  <a:txBody>
                    <a:bodyPr/>
                    <a:lstStyle/>
                    <a:p>
                      <a:pPr marL="0" marR="0" algn="ctr">
                        <a:spcBef>
                          <a:spcPts val="0"/>
                        </a:spcBef>
                        <a:spcAft>
                          <a:spcPts val="0"/>
                        </a:spcAft>
                      </a:pPr>
                      <a:r>
                        <a:rPr lang="en-US" sz="1200" dirty="0">
                          <a:solidFill>
                            <a:schemeClr val="tx1"/>
                          </a:solidFill>
                          <a:effectLst/>
                          <a:latin typeface="+mn-lt"/>
                          <a:ea typeface="Times New Roman" panose="02020603050405020304" pitchFamily="18" charset="0"/>
                        </a:rPr>
                        <a:t>2 SPs</a:t>
                      </a:r>
                    </a:p>
                  </a:txBody>
                  <a:tcPr anchor="b"/>
                </a:tc>
                <a:tc>
                  <a:txBody>
                    <a:bodyPr/>
                    <a:lstStyle/>
                    <a:p>
                      <a:pPr marL="0" marR="0" algn="ctr">
                        <a:spcBef>
                          <a:spcPts val="0"/>
                        </a:spcBef>
                        <a:spcAft>
                          <a:spcPts val="0"/>
                        </a:spcAft>
                      </a:pPr>
                      <a:r>
                        <a:rPr lang="en-US" sz="1200" dirty="0">
                          <a:solidFill>
                            <a:schemeClr val="tx1"/>
                          </a:solidFill>
                          <a:effectLst/>
                          <a:latin typeface="+mn-lt"/>
                          <a:ea typeface="Times New Roman" panose="02020603050405020304" pitchFamily="18" charset="0"/>
                        </a:rPr>
                        <a:t>PHY</a:t>
                      </a:r>
                    </a:p>
                  </a:txBody>
                  <a:tcPr anchor="b"/>
                </a:tc>
                <a:tc>
                  <a:txBody>
                    <a:bodyPr/>
                    <a:lstStyle/>
                    <a:p>
                      <a:pPr marL="0" marR="0" algn="ctr">
                        <a:spcBef>
                          <a:spcPts val="0"/>
                        </a:spcBef>
                        <a:spcAft>
                          <a:spcPts val="0"/>
                        </a:spcAft>
                      </a:pPr>
                      <a:r>
                        <a:rPr lang="en-US" sz="1200" dirty="0">
                          <a:solidFill>
                            <a:schemeClr val="tx1"/>
                          </a:solidFill>
                          <a:effectLst/>
                          <a:latin typeface="+mn-lt"/>
                          <a:ea typeface="Times New Roman" panose="02020603050405020304" pitchFamily="18" charset="0"/>
                        </a:rPr>
                        <a:t>PHY</a:t>
                      </a:r>
                    </a:p>
                  </a:txBody>
                  <a:tcPr anchor="ctr"/>
                </a:tc>
                <a:extLst>
                  <a:ext uri="{0D108BD9-81ED-4DB2-BD59-A6C34878D82A}">
                    <a16:rowId xmlns:a16="http://schemas.microsoft.com/office/drawing/2014/main" val="2967022744"/>
                  </a:ext>
                </a:extLst>
              </a:tr>
              <a:tr h="259126">
                <a:tc>
                  <a:txBody>
                    <a:bodyPr/>
                    <a:lstStyle/>
                    <a:p>
                      <a:pPr marL="0" marR="0" algn="ctr">
                        <a:spcBef>
                          <a:spcPts val="0"/>
                        </a:spcBef>
                        <a:spcAft>
                          <a:spcPts val="0"/>
                        </a:spcAft>
                      </a:pPr>
                      <a:r>
                        <a:rPr lang="en-US" sz="1200" dirty="0">
                          <a:solidFill>
                            <a:schemeClr val="tx1"/>
                          </a:solidFill>
                          <a:effectLst/>
                          <a:latin typeface="+mn-lt"/>
                          <a:ea typeface="Times New Roman" panose="02020603050405020304" pitchFamily="18" charset="0"/>
                          <a:hlinkClick r:id="rId3"/>
                        </a:rPr>
                        <a:t>1190r2</a:t>
                      </a:r>
                      <a:endParaRPr lang="en-US" sz="120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r>
                        <a:rPr lang="en-US" sz="1200" b="0" i="0" kern="1200" dirty="0">
                          <a:solidFill>
                            <a:schemeClr val="tx1"/>
                          </a:solidFill>
                          <a:effectLst/>
                          <a:latin typeface="+mn-lt"/>
                          <a:ea typeface="+mn-ea"/>
                          <a:cs typeface="+mn-cs"/>
                        </a:rPr>
                        <a:t>Improved Preamble Puncturing in 802.11be</a:t>
                      </a:r>
                      <a:endParaRPr lang="en-US" sz="1200" dirty="0">
                        <a:solidFill>
                          <a:schemeClr val="tx1"/>
                        </a:solidFill>
                        <a:effectLst/>
                        <a:latin typeface="+mn-lt"/>
                        <a:ea typeface="Times New Roman" panose="02020603050405020304" pitchFamily="18" charset="0"/>
                      </a:endParaRPr>
                    </a:p>
                  </a:txBody>
                  <a:tcPr anchor="b"/>
                </a:tc>
                <a:tc>
                  <a:txBody>
                    <a:bodyPr/>
                    <a:lstStyle/>
                    <a:p>
                      <a:pPr marL="0" marR="0" algn="l">
                        <a:spcBef>
                          <a:spcPts val="0"/>
                        </a:spcBef>
                        <a:spcAft>
                          <a:spcPts val="0"/>
                        </a:spcAft>
                      </a:pPr>
                      <a:r>
                        <a:rPr lang="en-US" sz="1200" b="0" i="0" kern="1200" dirty="0">
                          <a:solidFill>
                            <a:schemeClr val="tx1"/>
                          </a:solidFill>
                          <a:effectLst/>
                          <a:latin typeface="+mn-lt"/>
                          <a:ea typeface="+mn-ea"/>
                          <a:cs typeface="+mn-cs"/>
                        </a:rPr>
                        <a:t>Oded Redlich</a:t>
                      </a:r>
                      <a:endParaRPr lang="en-US" sz="1200"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r>
                        <a:rPr lang="en-US" sz="1200" dirty="0">
                          <a:solidFill>
                            <a:schemeClr val="tx1"/>
                          </a:solidFill>
                          <a:effectLst/>
                          <a:latin typeface="+mn-lt"/>
                          <a:ea typeface="Times New Roman" panose="02020603050405020304" pitchFamily="18" charset="0"/>
                        </a:rPr>
                        <a:t>2 SPs</a:t>
                      </a:r>
                    </a:p>
                  </a:txBody>
                  <a:tcPr anchor="b"/>
                </a:tc>
                <a:tc>
                  <a:txBody>
                    <a:bodyPr/>
                    <a:lstStyle/>
                    <a:p>
                      <a:pPr marL="0" marR="0" algn="ctr">
                        <a:spcBef>
                          <a:spcPts val="0"/>
                        </a:spcBef>
                        <a:spcAft>
                          <a:spcPts val="0"/>
                        </a:spcAft>
                      </a:pPr>
                      <a:r>
                        <a:rPr lang="en-US" sz="1200" dirty="0">
                          <a:solidFill>
                            <a:schemeClr val="tx1"/>
                          </a:solidFill>
                          <a:effectLst/>
                          <a:latin typeface="+mn-lt"/>
                          <a:ea typeface="Times New Roman" panose="02020603050405020304" pitchFamily="18" charset="0"/>
                        </a:rPr>
                        <a:t>PHY</a:t>
                      </a:r>
                    </a:p>
                  </a:txBody>
                  <a:tcPr anchor="b"/>
                </a:tc>
                <a:tc>
                  <a:txBody>
                    <a:bodyPr/>
                    <a:lstStyle/>
                    <a:p>
                      <a:pPr marL="0" marR="0" algn="ctr">
                        <a:spcBef>
                          <a:spcPts val="0"/>
                        </a:spcBef>
                        <a:spcAft>
                          <a:spcPts val="0"/>
                        </a:spcAft>
                      </a:pPr>
                      <a:r>
                        <a:rPr lang="en-US" sz="1200" dirty="0">
                          <a:solidFill>
                            <a:schemeClr val="tx1"/>
                          </a:solidFill>
                          <a:effectLst/>
                          <a:latin typeface="+mn-lt"/>
                          <a:ea typeface="Times New Roman" panose="02020603050405020304" pitchFamily="18" charset="0"/>
                        </a:rPr>
                        <a:t>PHY</a:t>
                      </a:r>
                    </a:p>
                  </a:txBody>
                  <a:tcPr anchor="ctr"/>
                </a:tc>
                <a:extLst>
                  <a:ext uri="{0D108BD9-81ED-4DB2-BD59-A6C34878D82A}">
                    <a16:rowId xmlns:a16="http://schemas.microsoft.com/office/drawing/2014/main" val="3771111603"/>
                  </a:ext>
                </a:extLst>
              </a:tr>
              <a:tr h="259126">
                <a:tc>
                  <a:txBody>
                    <a:bodyPr/>
                    <a:lstStyle/>
                    <a:p>
                      <a:pPr marL="0" marR="0" algn="ctr">
                        <a:spcBef>
                          <a:spcPts val="0"/>
                        </a:spcBef>
                        <a:spcAft>
                          <a:spcPts val="0"/>
                        </a:spcAft>
                      </a:pPr>
                      <a:r>
                        <a:rPr lang="en-US" sz="1200" dirty="0">
                          <a:solidFill>
                            <a:srgbClr val="FF0000"/>
                          </a:solidFill>
                          <a:effectLst/>
                          <a:latin typeface="+mn-lt"/>
                          <a:ea typeface="Times New Roman" panose="02020603050405020304" pitchFamily="18" charset="0"/>
                          <a:hlinkClick r:id="rId4"/>
                        </a:rPr>
                        <a:t>1486r2</a:t>
                      </a:r>
                      <a:endParaRPr lang="en-US" sz="1200" dirty="0">
                        <a:solidFill>
                          <a:srgbClr val="FF0000"/>
                        </a:solidFill>
                        <a:effectLst/>
                        <a:latin typeface="+mn-lt"/>
                        <a:ea typeface="Times New Roman" panose="02020603050405020304" pitchFamily="18" charset="0"/>
                      </a:endParaRPr>
                    </a:p>
                  </a:txBody>
                  <a:tcPr anchor="b"/>
                </a:tc>
                <a:tc>
                  <a:txBody>
                    <a:bodyPr/>
                    <a:lstStyle/>
                    <a:p>
                      <a:pPr marL="0" marR="0">
                        <a:spcBef>
                          <a:spcPts val="0"/>
                        </a:spcBef>
                        <a:spcAft>
                          <a:spcPts val="0"/>
                        </a:spcAft>
                      </a:pPr>
                      <a:r>
                        <a:rPr lang="en-US" sz="1200" dirty="0">
                          <a:solidFill>
                            <a:schemeClr val="tx1"/>
                          </a:solidFill>
                          <a:effectLst/>
                          <a:latin typeface="+mn-lt"/>
                          <a:ea typeface="Times New Roman" panose="02020603050405020304" pitchFamily="18" charset="0"/>
                        </a:rPr>
                        <a:t>Further discussion for 11be preamble</a:t>
                      </a:r>
                    </a:p>
                  </a:txBody>
                  <a:tcPr anchor="b"/>
                </a:tc>
                <a:tc>
                  <a:txBody>
                    <a:bodyPr/>
                    <a:lstStyle/>
                    <a:p>
                      <a:pPr marL="0" marR="0" algn="l">
                        <a:spcBef>
                          <a:spcPts val="0"/>
                        </a:spcBef>
                        <a:spcAft>
                          <a:spcPts val="0"/>
                        </a:spcAft>
                      </a:pPr>
                      <a:r>
                        <a:rPr lang="en-US" sz="1200" dirty="0">
                          <a:solidFill>
                            <a:schemeClr val="tx1"/>
                          </a:solidFill>
                          <a:effectLst/>
                          <a:latin typeface="+mn-lt"/>
                          <a:ea typeface="Times New Roman" panose="02020603050405020304" pitchFamily="18" charset="0"/>
                        </a:rPr>
                        <a:t>Dongguk Lim</a:t>
                      </a:r>
                    </a:p>
                  </a:txBody>
                  <a:tcPr anchor="b"/>
                </a:tc>
                <a:tc>
                  <a:txBody>
                    <a:bodyPr/>
                    <a:lstStyle/>
                    <a:p>
                      <a:pPr marL="0" marR="0" algn="ctr">
                        <a:spcBef>
                          <a:spcPts val="0"/>
                        </a:spcBef>
                        <a:spcAft>
                          <a:spcPts val="0"/>
                        </a:spcAft>
                      </a:pPr>
                      <a:r>
                        <a:rPr lang="en-US" sz="1200" dirty="0">
                          <a:solidFill>
                            <a:schemeClr val="tx1"/>
                          </a:solidFill>
                          <a:effectLst/>
                          <a:latin typeface="+mn-lt"/>
                          <a:ea typeface="Times New Roman" panose="02020603050405020304" pitchFamily="18" charset="0"/>
                        </a:rPr>
                        <a:t>3 SPs</a:t>
                      </a:r>
                    </a:p>
                  </a:txBody>
                  <a:tcPr anchor="b"/>
                </a:tc>
                <a:tc>
                  <a:txBody>
                    <a:bodyPr/>
                    <a:lstStyle/>
                    <a:p>
                      <a:pPr marL="0" marR="0" algn="ctr">
                        <a:spcBef>
                          <a:spcPts val="0"/>
                        </a:spcBef>
                        <a:spcAft>
                          <a:spcPts val="0"/>
                        </a:spcAft>
                      </a:pPr>
                      <a:r>
                        <a:rPr lang="en-US" sz="1200" dirty="0">
                          <a:solidFill>
                            <a:schemeClr val="tx1"/>
                          </a:solidFill>
                          <a:effectLst/>
                          <a:latin typeface="+mn-lt"/>
                          <a:ea typeface="Times New Roman" panose="02020603050405020304" pitchFamily="18" charset="0"/>
                        </a:rPr>
                        <a:t>PHY</a:t>
                      </a:r>
                    </a:p>
                  </a:txBody>
                  <a:tcPr anchor="b"/>
                </a:tc>
                <a:tc>
                  <a:txBody>
                    <a:bodyPr/>
                    <a:lstStyle/>
                    <a:p>
                      <a:pPr marL="0" marR="0" algn="ctr">
                        <a:spcBef>
                          <a:spcPts val="0"/>
                        </a:spcBef>
                        <a:spcAft>
                          <a:spcPts val="0"/>
                        </a:spcAft>
                      </a:pPr>
                      <a:r>
                        <a:rPr lang="en-US" sz="1200" dirty="0">
                          <a:solidFill>
                            <a:schemeClr val="tx1"/>
                          </a:solidFill>
                          <a:effectLst/>
                          <a:latin typeface="+mn-lt"/>
                          <a:ea typeface="Times New Roman" panose="02020603050405020304" pitchFamily="18" charset="0"/>
                        </a:rPr>
                        <a:t>PHY</a:t>
                      </a:r>
                    </a:p>
                  </a:txBody>
                  <a:tcPr anchor="ctr"/>
                </a:tc>
                <a:extLst>
                  <a:ext uri="{0D108BD9-81ED-4DB2-BD59-A6C34878D82A}">
                    <a16:rowId xmlns:a16="http://schemas.microsoft.com/office/drawing/2014/main" val="1302338597"/>
                  </a:ext>
                </a:extLst>
              </a:tr>
              <a:tr h="259126">
                <a:tc>
                  <a:txBody>
                    <a:bodyPr/>
                    <a:lstStyle/>
                    <a:p>
                      <a:pPr marL="0" marR="0" algn="ctr">
                        <a:spcBef>
                          <a:spcPts val="0"/>
                        </a:spcBef>
                        <a:spcAft>
                          <a:spcPts val="0"/>
                        </a:spcAft>
                      </a:pPr>
                      <a:r>
                        <a:rPr lang="en-US" sz="1200" dirty="0">
                          <a:solidFill>
                            <a:srgbClr val="FF0000"/>
                          </a:solidFill>
                          <a:effectLst/>
                          <a:latin typeface="+mn-lt"/>
                          <a:ea typeface="Times New Roman" panose="02020603050405020304" pitchFamily="18" charset="0"/>
                          <a:hlinkClick r:id="rId5"/>
                        </a:rPr>
                        <a:t>1535r1</a:t>
                      </a:r>
                      <a:endParaRPr lang="en-US" sz="1200" dirty="0">
                        <a:solidFill>
                          <a:srgbClr val="FF0000"/>
                        </a:solidFill>
                        <a:effectLst/>
                        <a:latin typeface="+mn-lt"/>
                        <a:ea typeface="Times New Roman" panose="02020603050405020304" pitchFamily="18" charset="0"/>
                      </a:endParaRPr>
                    </a:p>
                  </a:txBody>
                  <a:tcPr anchor="b"/>
                </a:tc>
                <a:tc>
                  <a:txBody>
                    <a:bodyPr/>
                    <a:lstStyle/>
                    <a:p>
                      <a:pPr marL="0" marR="0">
                        <a:spcBef>
                          <a:spcPts val="0"/>
                        </a:spcBef>
                        <a:spcAft>
                          <a:spcPts val="0"/>
                        </a:spcAft>
                      </a:pPr>
                      <a:r>
                        <a:rPr lang="en-US" sz="1200" dirty="0">
                          <a:solidFill>
                            <a:schemeClr val="tx1"/>
                          </a:solidFill>
                          <a:effectLst/>
                          <a:latin typeface="+mn-lt"/>
                          <a:ea typeface="Times New Roman" panose="02020603050405020304" pitchFamily="18" charset="0"/>
                        </a:rPr>
                        <a:t>Sounding for AP Collaboration</a:t>
                      </a:r>
                    </a:p>
                  </a:txBody>
                  <a:tcPr anchor="b"/>
                </a:tc>
                <a:tc>
                  <a:txBody>
                    <a:bodyPr/>
                    <a:lstStyle/>
                    <a:p>
                      <a:pPr marL="0" marR="0" algn="l">
                        <a:spcBef>
                          <a:spcPts val="0"/>
                        </a:spcBef>
                        <a:spcAft>
                          <a:spcPts val="0"/>
                        </a:spcAft>
                      </a:pPr>
                      <a:r>
                        <a:rPr lang="en-US" sz="1200" dirty="0">
                          <a:solidFill>
                            <a:schemeClr val="tx1"/>
                          </a:solidFill>
                          <a:effectLst/>
                          <a:latin typeface="+mn-lt"/>
                          <a:ea typeface="Times New Roman" panose="02020603050405020304" pitchFamily="18" charset="0"/>
                        </a:rPr>
                        <a:t>Junghoon Suh</a:t>
                      </a:r>
                    </a:p>
                  </a:txBody>
                  <a:tcPr anchor="b"/>
                </a:tc>
                <a:tc>
                  <a:txBody>
                    <a:bodyPr/>
                    <a:lstStyle/>
                    <a:p>
                      <a:pPr marL="0" marR="0" algn="ctr">
                        <a:spcBef>
                          <a:spcPts val="0"/>
                        </a:spcBef>
                        <a:spcAft>
                          <a:spcPts val="0"/>
                        </a:spcAft>
                      </a:pPr>
                      <a:r>
                        <a:rPr lang="en-US" sz="1200" dirty="0">
                          <a:solidFill>
                            <a:schemeClr val="tx1"/>
                          </a:solidFill>
                          <a:effectLst/>
                          <a:latin typeface="+mn-lt"/>
                          <a:ea typeface="Times New Roman" panose="02020603050405020304" pitchFamily="18" charset="0"/>
                        </a:rPr>
                        <a:t>1 SP</a:t>
                      </a: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dirty="0">
                          <a:solidFill>
                            <a:schemeClr val="tx1"/>
                          </a:solidFill>
                          <a:effectLst/>
                          <a:latin typeface="+mn-lt"/>
                          <a:ea typeface="Times New Roman" panose="02020603050405020304" pitchFamily="18" charset="0"/>
                        </a:rPr>
                        <a:t> </a:t>
                      </a:r>
                      <a:r>
                        <a:rPr lang="en-GB" sz="1200" kern="1200" dirty="0">
                          <a:solidFill>
                            <a:schemeClr val="tx1"/>
                          </a:solidFill>
                          <a:effectLst/>
                          <a:latin typeface="+mn-lt"/>
                          <a:ea typeface="MS Gothic" panose="020B0609070205080204" pitchFamily="49" charset="-128"/>
                        </a:rPr>
                        <a:t>Multi AP</a:t>
                      </a:r>
                      <a:endParaRPr lang="en-US" sz="1200" dirty="0">
                        <a:solidFill>
                          <a:schemeClr val="tx1"/>
                        </a:solidFill>
                        <a:effectLst/>
                        <a:latin typeface="+mn-lt"/>
                        <a:ea typeface="Times New Roman" panose="02020603050405020304" pitchFamily="18" charset="0"/>
                      </a:endParaRP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dirty="0">
                          <a:solidFill>
                            <a:schemeClr val="tx1"/>
                          </a:solidFill>
                          <a:effectLst/>
                          <a:latin typeface="+mn-lt"/>
                          <a:ea typeface="Times New Roman" panose="02020603050405020304" pitchFamily="18" charset="0"/>
                        </a:rPr>
                        <a:t>TG</a:t>
                      </a:r>
                    </a:p>
                  </a:txBody>
                  <a:tcPr anchor="ctr"/>
                </a:tc>
                <a:extLst>
                  <a:ext uri="{0D108BD9-81ED-4DB2-BD59-A6C34878D82A}">
                    <a16:rowId xmlns:a16="http://schemas.microsoft.com/office/drawing/2014/main" val="3739808214"/>
                  </a:ext>
                </a:extLst>
              </a:tr>
              <a:tr h="259126">
                <a:tc>
                  <a:txBody>
                    <a:bodyPr/>
                    <a:lstStyle/>
                    <a:p>
                      <a:pPr marL="0" marR="0" algn="ctr">
                        <a:spcBef>
                          <a:spcPts val="0"/>
                        </a:spcBef>
                        <a:spcAft>
                          <a:spcPts val="0"/>
                        </a:spcAft>
                      </a:pPr>
                      <a:r>
                        <a:rPr lang="en-GB" sz="1200" u="none" kern="1200" dirty="0">
                          <a:solidFill>
                            <a:schemeClr val="tx1"/>
                          </a:solidFill>
                          <a:effectLst/>
                          <a:latin typeface="+mn-lt"/>
                          <a:ea typeface="MS Gothic" panose="020B0609070205080204" pitchFamily="49" charset="-128"/>
                          <a:hlinkClick r:id="rId6"/>
                        </a:rPr>
                        <a:t>1554r1</a:t>
                      </a: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r>
                        <a:rPr lang="en-GB" sz="1200" kern="1200" dirty="0">
                          <a:solidFill>
                            <a:schemeClr val="tx1"/>
                          </a:solidFill>
                          <a:effectLst/>
                          <a:latin typeface="+mn-lt"/>
                          <a:ea typeface="MS Gothic" panose="020B0609070205080204" pitchFamily="49" charset="-128"/>
                        </a:rPr>
                        <a:t>Data Sharing for Multi-AP Coordination</a:t>
                      </a:r>
                      <a:endParaRPr lang="en-US" sz="1200" dirty="0">
                        <a:solidFill>
                          <a:schemeClr val="tx1"/>
                        </a:solidFill>
                        <a:effectLst/>
                        <a:latin typeface="+mn-lt"/>
                        <a:ea typeface="Times New Roman" panose="02020603050405020304" pitchFamily="18" charset="0"/>
                      </a:endParaRPr>
                    </a:p>
                  </a:txBody>
                  <a:tcPr anchor="b"/>
                </a:tc>
                <a:tc>
                  <a:txBody>
                    <a:bodyPr/>
                    <a:lstStyle/>
                    <a:p>
                      <a:pPr marL="0" marR="0" algn="l">
                        <a:spcBef>
                          <a:spcPts val="0"/>
                        </a:spcBef>
                        <a:spcAft>
                          <a:spcPts val="0"/>
                        </a:spcAft>
                      </a:pPr>
                      <a:r>
                        <a:rPr lang="en-GB" sz="1200" kern="1200">
                          <a:solidFill>
                            <a:schemeClr val="tx1"/>
                          </a:solidFill>
                          <a:effectLst/>
                          <a:latin typeface="+mn-lt"/>
                          <a:ea typeface="MS Gothic" panose="020B0609070205080204" pitchFamily="49" charset="-128"/>
                        </a:rPr>
                        <a:t>Sungjin Park</a:t>
                      </a:r>
                      <a:endParaRPr lang="en-US" sz="120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r>
                        <a:rPr lang="en-GB" sz="1200" kern="1200" dirty="0">
                          <a:solidFill>
                            <a:schemeClr val="tx1"/>
                          </a:solidFill>
                          <a:effectLst/>
                          <a:latin typeface="+mn-lt"/>
                          <a:ea typeface="MS Gothic" panose="020B0609070205080204" pitchFamily="49" charset="-128"/>
                        </a:rPr>
                        <a:t>2 SPs</a:t>
                      </a:r>
                      <a:endParaRPr lang="en-US" sz="1200"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r>
                        <a:rPr lang="en-GB" sz="1200" kern="1200" dirty="0">
                          <a:solidFill>
                            <a:schemeClr val="tx1"/>
                          </a:solidFill>
                          <a:effectLst/>
                          <a:latin typeface="+mn-lt"/>
                          <a:ea typeface="MS Gothic" panose="020B0609070205080204" pitchFamily="49" charset="-128"/>
                        </a:rPr>
                        <a:t>Multi AP</a:t>
                      </a:r>
                      <a:endParaRPr lang="en-US" sz="1200"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r>
                        <a:rPr lang="en-US" sz="1200" dirty="0">
                          <a:solidFill>
                            <a:schemeClr val="tx1"/>
                          </a:solidFill>
                          <a:effectLst/>
                          <a:latin typeface="+mn-lt"/>
                          <a:ea typeface="Times New Roman" panose="02020603050405020304" pitchFamily="18" charset="0"/>
                        </a:rPr>
                        <a:t>TG</a:t>
                      </a:r>
                    </a:p>
                  </a:txBody>
                  <a:tcPr anchor="ctr"/>
                </a:tc>
                <a:extLst>
                  <a:ext uri="{0D108BD9-81ED-4DB2-BD59-A6C34878D82A}">
                    <a16:rowId xmlns:a16="http://schemas.microsoft.com/office/drawing/2014/main" val="942160162"/>
                  </a:ext>
                </a:extLst>
              </a:tr>
              <a:tr h="259126">
                <a:tc>
                  <a:txBody>
                    <a:bodyPr/>
                    <a:lstStyle/>
                    <a:p>
                      <a:pPr marL="0" marR="0" algn="ctr" defTabSz="914400" rtl="0" eaLnBrk="1" latinLnBrk="0" hangingPunct="1">
                        <a:spcBef>
                          <a:spcPts val="0"/>
                        </a:spcBef>
                        <a:spcAft>
                          <a:spcPts val="0"/>
                        </a:spcAft>
                      </a:pPr>
                      <a:r>
                        <a:rPr lang="en-GB" sz="1200" u="none" kern="1200" dirty="0">
                          <a:solidFill>
                            <a:schemeClr val="tx1"/>
                          </a:solidFill>
                          <a:effectLst/>
                          <a:latin typeface="+mn-lt"/>
                          <a:ea typeface="MS Gothic" panose="020B0609070205080204" pitchFamily="49" charset="-128"/>
                          <a:cs typeface="+mn-cs"/>
                          <a:hlinkClick r:id="rId7"/>
                        </a:rPr>
                        <a:t>1573r0</a:t>
                      </a:r>
                      <a:endParaRPr lang="en-US" sz="1200" u="none" kern="1200" dirty="0">
                        <a:solidFill>
                          <a:schemeClr val="tx1"/>
                        </a:solidFill>
                        <a:effectLst/>
                        <a:latin typeface="+mn-lt"/>
                        <a:ea typeface="MS Gothic" panose="020B0609070205080204" pitchFamily="49" charset="-128"/>
                        <a:cs typeface="+mn-cs"/>
                      </a:endParaRPr>
                    </a:p>
                  </a:txBody>
                  <a:tcPr anchor="b"/>
                </a:tc>
                <a:tc>
                  <a:txBody>
                    <a:bodyPr/>
                    <a:lstStyle/>
                    <a:p>
                      <a:pPr marL="0" marR="0">
                        <a:spcBef>
                          <a:spcPts val="0"/>
                        </a:spcBef>
                        <a:spcAft>
                          <a:spcPts val="0"/>
                        </a:spcAft>
                      </a:pPr>
                      <a:r>
                        <a:rPr lang="en-GB" sz="1200" kern="1200" dirty="0">
                          <a:solidFill>
                            <a:schemeClr val="tx1"/>
                          </a:solidFill>
                          <a:effectLst/>
                          <a:latin typeface="+mn-lt"/>
                          <a:ea typeface="MS Gothic" panose="020B0609070205080204" pitchFamily="49" charset="-128"/>
                        </a:rPr>
                        <a:t>Channel Info. Feedback Method 4 Multi-AP Coord.</a:t>
                      </a:r>
                      <a:endParaRPr lang="en-US" sz="1200" dirty="0">
                        <a:solidFill>
                          <a:schemeClr val="tx1"/>
                        </a:solidFill>
                        <a:effectLst/>
                        <a:latin typeface="+mn-lt"/>
                        <a:ea typeface="Times New Roman" panose="02020603050405020304" pitchFamily="18" charset="0"/>
                      </a:endParaRPr>
                    </a:p>
                  </a:txBody>
                  <a:tcPr anchor="b"/>
                </a:tc>
                <a:tc>
                  <a:txBody>
                    <a:bodyPr/>
                    <a:lstStyle/>
                    <a:p>
                      <a:pPr marL="0" marR="0" algn="l">
                        <a:spcBef>
                          <a:spcPts val="0"/>
                        </a:spcBef>
                        <a:spcAft>
                          <a:spcPts val="0"/>
                        </a:spcAft>
                      </a:pPr>
                      <a:r>
                        <a:rPr lang="en-GB" sz="1200" kern="1200">
                          <a:solidFill>
                            <a:schemeClr val="tx1"/>
                          </a:solidFill>
                          <a:effectLst/>
                          <a:latin typeface="+mn-lt"/>
                          <a:ea typeface="MS Gothic" panose="020B0609070205080204" pitchFamily="49" charset="-128"/>
                        </a:rPr>
                        <a:t>Dandan Liang</a:t>
                      </a:r>
                      <a:endParaRPr lang="en-US" sz="120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r>
                        <a:rPr lang="en-GB" sz="1200" kern="1200" dirty="0">
                          <a:solidFill>
                            <a:schemeClr val="tx1"/>
                          </a:solidFill>
                          <a:effectLst/>
                          <a:latin typeface="+mn-lt"/>
                          <a:ea typeface="MS Gothic" panose="020B0609070205080204" pitchFamily="49" charset="-128"/>
                        </a:rPr>
                        <a:t>2 SPs</a:t>
                      </a:r>
                      <a:endParaRPr lang="en-US" sz="1200"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r>
                        <a:rPr lang="en-GB" sz="1200" kern="1200" dirty="0">
                          <a:solidFill>
                            <a:schemeClr val="tx1"/>
                          </a:solidFill>
                          <a:effectLst/>
                          <a:latin typeface="+mn-lt"/>
                          <a:ea typeface="MS Gothic" panose="020B0609070205080204" pitchFamily="49" charset="-128"/>
                        </a:rPr>
                        <a:t>Multi AP</a:t>
                      </a:r>
                      <a:endParaRPr lang="en-US" sz="1200"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r>
                        <a:rPr lang="en-US" sz="1200" dirty="0">
                          <a:solidFill>
                            <a:schemeClr val="tx1"/>
                          </a:solidFill>
                          <a:effectLst/>
                          <a:latin typeface="+mn-lt"/>
                          <a:ea typeface="Times New Roman" panose="02020603050405020304" pitchFamily="18" charset="0"/>
                        </a:rPr>
                        <a:t>TG</a:t>
                      </a:r>
                    </a:p>
                  </a:txBody>
                  <a:tcPr anchor="ctr"/>
                </a:tc>
                <a:extLst>
                  <a:ext uri="{0D108BD9-81ED-4DB2-BD59-A6C34878D82A}">
                    <a16:rowId xmlns:a16="http://schemas.microsoft.com/office/drawing/2014/main" val="10003"/>
                  </a:ext>
                </a:extLst>
              </a:tr>
              <a:tr h="259126">
                <a:tc>
                  <a:txBody>
                    <a:bodyPr/>
                    <a:lstStyle/>
                    <a:p>
                      <a:pPr marL="0" marR="0" algn="ctr">
                        <a:spcBef>
                          <a:spcPts val="0"/>
                        </a:spcBef>
                        <a:spcAft>
                          <a:spcPts val="0"/>
                        </a:spcAft>
                      </a:pPr>
                      <a:r>
                        <a:rPr lang="en-US" sz="1200" b="0" dirty="0">
                          <a:solidFill>
                            <a:schemeClr val="tx1"/>
                          </a:solidFill>
                          <a:effectLst/>
                          <a:latin typeface="+mn-lt"/>
                          <a:ea typeface="Times New Roman" panose="02020603050405020304" pitchFamily="18" charset="0"/>
                          <a:hlinkClick r:id="rId8"/>
                        </a:rPr>
                        <a:t>1593r1</a:t>
                      </a:r>
                      <a:endParaRPr lang="en-US" sz="1200" b="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r>
                        <a:rPr lang="en-GB" sz="1200" kern="1200" dirty="0">
                          <a:solidFill>
                            <a:schemeClr val="tx1"/>
                          </a:solidFill>
                          <a:effectLst/>
                          <a:latin typeface="+mn-lt"/>
                          <a:ea typeface="MS Gothic" panose="020B0609070205080204" pitchFamily="49" charset="-128"/>
                        </a:rPr>
                        <a:t>Joint Sounding for Multi-AP Systems</a:t>
                      </a:r>
                      <a:endParaRPr lang="en-US" sz="1200" dirty="0">
                        <a:solidFill>
                          <a:schemeClr val="tx1"/>
                        </a:solidFill>
                        <a:effectLst/>
                        <a:latin typeface="+mn-lt"/>
                        <a:ea typeface="Times New Roman" panose="02020603050405020304" pitchFamily="18" charset="0"/>
                      </a:endParaRPr>
                    </a:p>
                  </a:txBody>
                  <a:tcPr anchor="b"/>
                </a:tc>
                <a:tc>
                  <a:txBody>
                    <a:bodyPr/>
                    <a:lstStyle/>
                    <a:p>
                      <a:pPr marL="0" marR="0" algn="l">
                        <a:spcBef>
                          <a:spcPts val="0"/>
                        </a:spcBef>
                        <a:spcAft>
                          <a:spcPts val="0"/>
                        </a:spcAft>
                      </a:pPr>
                      <a:r>
                        <a:rPr lang="en-GB" sz="1200" kern="1200" dirty="0">
                          <a:solidFill>
                            <a:schemeClr val="tx1"/>
                          </a:solidFill>
                          <a:effectLst/>
                          <a:latin typeface="+mn-lt"/>
                          <a:ea typeface="MS Gothic" panose="020B0609070205080204" pitchFamily="49" charset="-128"/>
                        </a:rPr>
                        <a:t>Jianhan Liu</a:t>
                      </a:r>
                      <a:endParaRPr lang="en-US" sz="1200"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r>
                        <a:rPr lang="en-GB" sz="1200" kern="1200" dirty="0">
                          <a:solidFill>
                            <a:schemeClr val="tx1"/>
                          </a:solidFill>
                          <a:effectLst/>
                          <a:latin typeface="+mn-lt"/>
                          <a:ea typeface="MS Gothic" panose="020B0609070205080204" pitchFamily="49" charset="-128"/>
                        </a:rPr>
                        <a:t>2 SPs</a:t>
                      </a:r>
                      <a:endParaRPr lang="en-US" sz="1200"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r>
                        <a:rPr lang="en-GB" sz="1200" kern="1200" dirty="0">
                          <a:solidFill>
                            <a:schemeClr val="tx1"/>
                          </a:solidFill>
                          <a:effectLst/>
                          <a:latin typeface="+mn-lt"/>
                          <a:ea typeface="MS Gothic" panose="020B0609070205080204" pitchFamily="49" charset="-128"/>
                        </a:rPr>
                        <a:t>Multi AP</a:t>
                      </a:r>
                      <a:endParaRPr lang="en-US" sz="1200"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r>
                        <a:rPr lang="en-US" sz="1200" dirty="0">
                          <a:solidFill>
                            <a:schemeClr val="tx1"/>
                          </a:solidFill>
                          <a:effectLst/>
                          <a:latin typeface="+mn-lt"/>
                          <a:ea typeface="Times New Roman" panose="02020603050405020304" pitchFamily="18" charset="0"/>
                        </a:rPr>
                        <a:t>TG</a:t>
                      </a:r>
                    </a:p>
                  </a:txBody>
                  <a:tcPr anchor="ctr"/>
                </a:tc>
                <a:extLst>
                  <a:ext uri="{0D108BD9-81ED-4DB2-BD59-A6C34878D82A}">
                    <a16:rowId xmlns:a16="http://schemas.microsoft.com/office/drawing/2014/main" val="1387265439"/>
                  </a:ext>
                </a:extLst>
              </a:tr>
              <a:tr h="259126">
                <a:tc>
                  <a:txBody>
                    <a:bodyPr/>
                    <a:lstStyle/>
                    <a:p>
                      <a:pPr marL="0" marR="0" algn="ctr">
                        <a:spcBef>
                          <a:spcPts val="0"/>
                        </a:spcBef>
                        <a:spcAft>
                          <a:spcPts val="0"/>
                        </a:spcAft>
                      </a:pPr>
                      <a:r>
                        <a:rPr lang="en-US" sz="1200" dirty="0">
                          <a:solidFill>
                            <a:schemeClr val="tx1"/>
                          </a:solidFill>
                          <a:effectLst/>
                          <a:latin typeface="+mn-lt"/>
                          <a:ea typeface="Times New Roman" panose="02020603050405020304" pitchFamily="18" charset="0"/>
                          <a:hlinkClick r:id="rId9"/>
                        </a:rPr>
                        <a:t>1594r2</a:t>
                      </a:r>
                      <a:endParaRPr lang="en-US" sz="120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r>
                        <a:rPr lang="en-GB" sz="1200" kern="1200" dirty="0">
                          <a:solidFill>
                            <a:schemeClr val="tx1"/>
                          </a:solidFill>
                          <a:effectLst/>
                          <a:latin typeface="+mn-lt"/>
                          <a:ea typeface="MS Gothic" panose="020B0609070205080204" pitchFamily="49" charset="-128"/>
                        </a:rPr>
                        <a:t>Coord. Beamforming/Null Steering Protocol in 11be</a:t>
                      </a:r>
                      <a:endParaRPr lang="en-US" sz="1200" dirty="0">
                        <a:solidFill>
                          <a:schemeClr val="tx1"/>
                        </a:solidFill>
                        <a:effectLst/>
                        <a:latin typeface="+mn-lt"/>
                        <a:ea typeface="Times New Roman" panose="02020603050405020304" pitchFamily="18" charset="0"/>
                      </a:endParaRPr>
                    </a:p>
                  </a:txBody>
                  <a:tcPr anchor="b"/>
                </a:tc>
                <a:tc>
                  <a:txBody>
                    <a:bodyPr/>
                    <a:lstStyle/>
                    <a:p>
                      <a:pPr marL="0" marR="0" algn="l">
                        <a:spcBef>
                          <a:spcPts val="0"/>
                        </a:spcBef>
                        <a:spcAft>
                          <a:spcPts val="0"/>
                        </a:spcAft>
                      </a:pPr>
                      <a:r>
                        <a:rPr lang="en-GB" sz="1200" kern="1200" dirty="0">
                          <a:solidFill>
                            <a:schemeClr val="tx1"/>
                          </a:solidFill>
                          <a:effectLst/>
                          <a:latin typeface="+mn-lt"/>
                          <a:ea typeface="MS Gothic" panose="020B0609070205080204" pitchFamily="49" charset="-128"/>
                        </a:rPr>
                        <a:t>David L.-Perez</a:t>
                      </a:r>
                      <a:endParaRPr lang="en-US" sz="1200"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r>
                        <a:rPr lang="en-GB" sz="1200" kern="1200" dirty="0">
                          <a:solidFill>
                            <a:schemeClr val="tx1"/>
                          </a:solidFill>
                          <a:effectLst/>
                          <a:latin typeface="+mn-lt"/>
                          <a:ea typeface="MS Gothic" panose="020B0609070205080204" pitchFamily="49" charset="-128"/>
                        </a:rPr>
                        <a:t>1 SP</a:t>
                      </a:r>
                      <a:endParaRPr lang="en-US" sz="1200"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r>
                        <a:rPr lang="en-GB" sz="1200" kern="1200" dirty="0">
                          <a:solidFill>
                            <a:schemeClr val="tx1"/>
                          </a:solidFill>
                          <a:effectLst/>
                          <a:latin typeface="+mn-lt"/>
                          <a:ea typeface="MS Gothic" panose="020B0609070205080204" pitchFamily="49" charset="-128"/>
                        </a:rPr>
                        <a:t>Multi AP</a:t>
                      </a:r>
                      <a:endParaRPr lang="en-US" sz="1200"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r>
                        <a:rPr lang="en-US" sz="1200" dirty="0">
                          <a:solidFill>
                            <a:schemeClr val="tx1"/>
                          </a:solidFill>
                          <a:effectLst/>
                          <a:latin typeface="+mn-lt"/>
                          <a:ea typeface="Times New Roman" panose="02020603050405020304" pitchFamily="18" charset="0"/>
                        </a:rPr>
                        <a:t>TG</a:t>
                      </a:r>
                    </a:p>
                  </a:txBody>
                  <a:tcPr anchor="ctr"/>
                </a:tc>
                <a:extLst>
                  <a:ext uri="{0D108BD9-81ED-4DB2-BD59-A6C34878D82A}">
                    <a16:rowId xmlns:a16="http://schemas.microsoft.com/office/drawing/2014/main" val="10004"/>
                  </a:ext>
                </a:extLst>
              </a:tr>
              <a:tr h="297047">
                <a:tc>
                  <a:txBody>
                    <a:bodyPr/>
                    <a:lstStyle/>
                    <a:p>
                      <a:pPr marL="0" marR="0" algn="ctr">
                        <a:spcBef>
                          <a:spcPts val="0"/>
                        </a:spcBef>
                        <a:spcAft>
                          <a:spcPts val="0"/>
                        </a:spcAft>
                      </a:pPr>
                      <a:r>
                        <a:rPr lang="en-US" sz="1200" dirty="0">
                          <a:solidFill>
                            <a:schemeClr val="tx1"/>
                          </a:solidFill>
                          <a:effectLst/>
                          <a:latin typeface="+mn-lt"/>
                          <a:ea typeface="Times New Roman" panose="02020603050405020304" pitchFamily="18" charset="0"/>
                          <a:hlinkClick r:id="rId10"/>
                        </a:rPr>
                        <a:t>0773r7</a:t>
                      </a:r>
                      <a:endParaRPr lang="en-US" sz="120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r>
                        <a:rPr lang="en-US" sz="1200" u="none" dirty="0">
                          <a:solidFill>
                            <a:schemeClr val="tx1"/>
                          </a:solidFill>
                          <a:effectLst/>
                          <a:latin typeface="+mn-lt"/>
                          <a:ea typeface="Times New Roman" panose="02020603050405020304" pitchFamily="18" charset="0"/>
                        </a:rPr>
                        <a:t>Multi-link operation framework</a:t>
                      </a:r>
                    </a:p>
                  </a:txBody>
                  <a:tcPr anchor="b"/>
                </a:tc>
                <a:tc>
                  <a:txBody>
                    <a:bodyPr/>
                    <a:lstStyle/>
                    <a:p>
                      <a:pPr marL="0" marR="0" algn="l">
                        <a:spcBef>
                          <a:spcPts val="0"/>
                        </a:spcBef>
                        <a:spcAft>
                          <a:spcPts val="0"/>
                        </a:spcAft>
                      </a:pPr>
                      <a:r>
                        <a:rPr lang="en-US" sz="1200" b="0" i="0" kern="1200" dirty="0">
                          <a:solidFill>
                            <a:schemeClr val="tx1"/>
                          </a:solidFill>
                          <a:effectLst/>
                          <a:latin typeface="+mn-lt"/>
                          <a:ea typeface="+mn-ea"/>
                          <a:cs typeface="+mn-cs"/>
                        </a:rPr>
                        <a:t>Po-Kai Huang</a:t>
                      </a: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r>
                        <a:rPr lang="en-US" sz="1200" u="none" dirty="0">
                          <a:solidFill>
                            <a:schemeClr val="tx1"/>
                          </a:solidFill>
                          <a:effectLst/>
                          <a:latin typeface="+mn-lt"/>
                          <a:ea typeface="Times New Roman" panose="02020603050405020304" pitchFamily="18" charset="0"/>
                        </a:rPr>
                        <a:t>1 SP</a:t>
                      </a: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u="none" kern="1200" dirty="0">
                          <a:solidFill>
                            <a:schemeClr val="tx1"/>
                          </a:solidFill>
                          <a:effectLst/>
                          <a:latin typeface="+mn-lt"/>
                          <a:ea typeface="MS Gothic" panose="020B0609070205080204" pitchFamily="49" charset="-128"/>
                        </a:rPr>
                        <a:t>Multi Link</a:t>
                      </a: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u="none" dirty="0">
                          <a:solidFill>
                            <a:schemeClr val="tx1"/>
                          </a:solidFill>
                          <a:effectLst/>
                          <a:latin typeface="+mn-lt"/>
                          <a:ea typeface="Times New Roman" panose="02020603050405020304" pitchFamily="18" charset="0"/>
                        </a:rPr>
                        <a:t>MAC</a:t>
                      </a:r>
                    </a:p>
                  </a:txBody>
                  <a:tcPr anchor="ctr"/>
                </a:tc>
                <a:extLst>
                  <a:ext uri="{0D108BD9-81ED-4DB2-BD59-A6C34878D82A}">
                    <a16:rowId xmlns:a16="http://schemas.microsoft.com/office/drawing/2014/main" val="3731395740"/>
                  </a:ext>
                </a:extLst>
              </a:tr>
              <a:tr h="297047">
                <a:tc>
                  <a:txBody>
                    <a:bodyPr/>
                    <a:lstStyle/>
                    <a:p>
                      <a:pPr marL="0" marR="0" algn="ctr">
                        <a:spcBef>
                          <a:spcPts val="0"/>
                        </a:spcBef>
                        <a:spcAft>
                          <a:spcPts val="0"/>
                        </a:spcAft>
                      </a:pPr>
                      <a:r>
                        <a:rPr lang="en-US" sz="1200" dirty="0">
                          <a:solidFill>
                            <a:schemeClr val="tx1"/>
                          </a:solidFill>
                          <a:effectLst/>
                          <a:latin typeface="+mn-lt"/>
                          <a:ea typeface="Times New Roman" panose="02020603050405020304" pitchFamily="18" charset="0"/>
                          <a:hlinkClick r:id="rId11"/>
                        </a:rPr>
                        <a:t>1082r4</a:t>
                      </a:r>
                      <a:endParaRPr lang="en-US" sz="1200"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r>
                        <a:rPr lang="en-US" sz="1200" u="none" dirty="0">
                          <a:solidFill>
                            <a:schemeClr val="tx1"/>
                          </a:solidFill>
                          <a:effectLst/>
                          <a:latin typeface="+mn-lt"/>
                          <a:ea typeface="Times New Roman" panose="02020603050405020304" pitchFamily="18" charset="0"/>
                        </a:rPr>
                        <a:t>Multi-link Operation: Dynamic TID Transfer</a:t>
                      </a:r>
                    </a:p>
                  </a:txBody>
                  <a:tcPr anchor="b"/>
                </a:tc>
                <a:tc>
                  <a:txBody>
                    <a:bodyPr/>
                    <a:lstStyle/>
                    <a:p>
                      <a:pPr marL="0" marR="0" algn="l">
                        <a:spcBef>
                          <a:spcPts val="0"/>
                        </a:spcBef>
                        <a:spcAft>
                          <a:spcPts val="0"/>
                        </a:spcAft>
                      </a:pPr>
                      <a:r>
                        <a:rPr lang="en-US" sz="1200" u="none" dirty="0">
                          <a:solidFill>
                            <a:schemeClr val="tx1"/>
                          </a:solidFill>
                          <a:effectLst/>
                          <a:latin typeface="+mn-lt"/>
                          <a:ea typeface="Times New Roman" panose="02020603050405020304" pitchFamily="18" charset="0"/>
                        </a:rPr>
                        <a:t> Abhishek Patil</a:t>
                      </a:r>
                    </a:p>
                  </a:txBody>
                  <a:tcPr anchor="b"/>
                </a:tc>
                <a:tc>
                  <a:txBody>
                    <a:bodyPr/>
                    <a:lstStyle/>
                    <a:p>
                      <a:pPr marL="0" marR="0" algn="ctr">
                        <a:spcBef>
                          <a:spcPts val="0"/>
                        </a:spcBef>
                        <a:spcAft>
                          <a:spcPts val="0"/>
                        </a:spcAft>
                      </a:pPr>
                      <a:r>
                        <a:rPr lang="en-US" sz="1200" u="none" dirty="0">
                          <a:solidFill>
                            <a:schemeClr val="tx1"/>
                          </a:solidFill>
                          <a:effectLst/>
                          <a:latin typeface="+mn-lt"/>
                          <a:ea typeface="Times New Roman" panose="02020603050405020304" pitchFamily="18" charset="0"/>
                        </a:rPr>
                        <a:t>1 SP</a:t>
                      </a: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u="none" kern="1200" dirty="0">
                          <a:solidFill>
                            <a:schemeClr val="tx1"/>
                          </a:solidFill>
                          <a:effectLst/>
                          <a:latin typeface="+mn-lt"/>
                          <a:ea typeface="MS Gothic" panose="020B0609070205080204" pitchFamily="49" charset="-128"/>
                        </a:rPr>
                        <a:t>Multi Link</a:t>
                      </a: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u="none" dirty="0">
                          <a:solidFill>
                            <a:schemeClr val="tx1"/>
                          </a:solidFill>
                          <a:effectLst/>
                          <a:latin typeface="+mn-lt"/>
                          <a:ea typeface="Times New Roman" panose="02020603050405020304" pitchFamily="18" charset="0"/>
                        </a:rPr>
                        <a:t>MAC</a:t>
                      </a:r>
                    </a:p>
                  </a:txBody>
                  <a:tcPr anchor="ctr"/>
                </a:tc>
                <a:extLst>
                  <a:ext uri="{0D108BD9-81ED-4DB2-BD59-A6C34878D82A}">
                    <a16:rowId xmlns:a16="http://schemas.microsoft.com/office/drawing/2014/main" val="3065179056"/>
                  </a:ext>
                </a:extLst>
              </a:tr>
              <a:tr h="297047">
                <a:tc>
                  <a:txBody>
                    <a:bodyPr/>
                    <a:lstStyle/>
                    <a:p>
                      <a:pPr marL="0" marR="0" algn="ctr" defTabSz="914400" rtl="0" eaLnBrk="1" latinLnBrk="0" hangingPunct="1">
                        <a:spcBef>
                          <a:spcPts val="0"/>
                        </a:spcBef>
                        <a:spcAft>
                          <a:spcPts val="0"/>
                        </a:spcAft>
                      </a:pPr>
                      <a:r>
                        <a:rPr lang="en-US" sz="1200" u="none" kern="1200" dirty="0">
                          <a:solidFill>
                            <a:schemeClr val="tx1"/>
                          </a:solidFill>
                          <a:effectLst/>
                          <a:latin typeface="+mn-lt"/>
                          <a:ea typeface="MS Gothic" panose="020B0609070205080204" pitchFamily="49" charset="-128"/>
                          <a:cs typeface="+mn-cs"/>
                          <a:hlinkClick r:id="rId12"/>
                        </a:rPr>
                        <a:t>1116r2</a:t>
                      </a:r>
                      <a:endParaRPr lang="en-US" sz="1200" u="none" kern="1200" dirty="0">
                        <a:solidFill>
                          <a:schemeClr val="tx1"/>
                        </a:solidFill>
                        <a:effectLst/>
                        <a:latin typeface="+mn-lt"/>
                        <a:ea typeface="MS Gothic" panose="020B0609070205080204" pitchFamily="49" charset="-128"/>
                        <a:cs typeface="+mn-cs"/>
                      </a:endParaRPr>
                    </a:p>
                  </a:txBody>
                  <a:tcPr anchor="b"/>
                </a:tc>
                <a:tc>
                  <a:txBody>
                    <a:bodyPr/>
                    <a:lstStyle/>
                    <a:p>
                      <a:pPr marL="0" marR="0">
                        <a:spcBef>
                          <a:spcPts val="0"/>
                        </a:spcBef>
                        <a:spcAft>
                          <a:spcPts val="0"/>
                        </a:spcAft>
                      </a:pPr>
                      <a:r>
                        <a:rPr lang="en-US" sz="1200" u="none" dirty="0">
                          <a:solidFill>
                            <a:schemeClr val="tx1"/>
                          </a:solidFill>
                          <a:effectLst/>
                          <a:latin typeface="+mn-lt"/>
                          <a:ea typeface="Times New Roman" panose="02020603050405020304" pitchFamily="18" charset="0"/>
                        </a:rPr>
                        <a:t>Channel access in multi-band operation</a:t>
                      </a:r>
                    </a:p>
                  </a:txBody>
                  <a:tcPr anchor="b"/>
                </a:tc>
                <a:tc>
                  <a:txBody>
                    <a:bodyPr/>
                    <a:lstStyle/>
                    <a:p>
                      <a:pPr marL="0" marR="0" algn="l">
                        <a:spcBef>
                          <a:spcPts val="0"/>
                        </a:spcBef>
                        <a:spcAft>
                          <a:spcPts val="0"/>
                        </a:spcAft>
                      </a:pPr>
                      <a:r>
                        <a:rPr lang="en-US" sz="1200" u="none" dirty="0">
                          <a:solidFill>
                            <a:schemeClr val="tx1"/>
                          </a:solidFill>
                          <a:effectLst/>
                          <a:latin typeface="+mn-lt"/>
                          <a:ea typeface="Times New Roman" panose="02020603050405020304" pitchFamily="18" charset="0"/>
                        </a:rPr>
                        <a:t>Yunbo Li</a:t>
                      </a: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S Gothic" panose="020B0609070205080204" pitchFamily="49" charset="-128"/>
                        </a:rPr>
                        <a:t>4 SPs</a:t>
                      </a:r>
                      <a:endParaRPr lang="en-US" sz="1200"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r>
                        <a:rPr lang="en-US" sz="1200" u="none" dirty="0">
                          <a:solidFill>
                            <a:schemeClr val="tx1"/>
                          </a:solidFill>
                          <a:effectLst/>
                          <a:latin typeface="+mn-lt"/>
                          <a:ea typeface="Times New Roman" panose="02020603050405020304" pitchFamily="18" charset="0"/>
                        </a:rPr>
                        <a:t>Multi link</a:t>
                      </a:r>
                    </a:p>
                  </a:txBody>
                  <a:tcPr anchor="b"/>
                </a:tc>
                <a:tc>
                  <a:txBody>
                    <a:bodyPr/>
                    <a:lstStyle/>
                    <a:p>
                      <a:pPr marL="0" marR="0" algn="ctr">
                        <a:spcBef>
                          <a:spcPts val="0"/>
                        </a:spcBef>
                        <a:spcAft>
                          <a:spcPts val="0"/>
                        </a:spcAft>
                      </a:pPr>
                      <a:r>
                        <a:rPr lang="en-US" sz="1200" u="none" dirty="0">
                          <a:solidFill>
                            <a:schemeClr val="tx1"/>
                          </a:solidFill>
                          <a:effectLst/>
                          <a:latin typeface="+mn-lt"/>
                          <a:ea typeface="Times New Roman" panose="02020603050405020304" pitchFamily="18" charset="0"/>
                        </a:rPr>
                        <a:t>MAC</a:t>
                      </a:r>
                    </a:p>
                  </a:txBody>
                  <a:tcPr anchor="ctr"/>
                </a:tc>
                <a:extLst>
                  <a:ext uri="{0D108BD9-81ED-4DB2-BD59-A6C34878D82A}">
                    <a16:rowId xmlns:a16="http://schemas.microsoft.com/office/drawing/2014/main" val="884195072"/>
                  </a:ext>
                </a:extLst>
              </a:tr>
              <a:tr h="297047">
                <a:tc>
                  <a:txBody>
                    <a:bodyPr/>
                    <a:lstStyle/>
                    <a:p>
                      <a:pPr marL="0" marR="0" algn="ctr" defTabSz="914400" rtl="0" eaLnBrk="1" latinLnBrk="0" hangingPunct="1">
                        <a:spcBef>
                          <a:spcPts val="0"/>
                        </a:spcBef>
                        <a:spcAft>
                          <a:spcPts val="0"/>
                        </a:spcAft>
                      </a:pPr>
                      <a:r>
                        <a:rPr lang="en-GB" sz="1200" u="none" kern="1200" dirty="0">
                          <a:solidFill>
                            <a:schemeClr val="tx1"/>
                          </a:solidFill>
                          <a:effectLst/>
                          <a:latin typeface="+mn-lt"/>
                          <a:ea typeface="MS Gothic" panose="020B0609070205080204" pitchFamily="49" charset="-128"/>
                          <a:cs typeface="+mn-cs"/>
                          <a:hlinkClick r:id="rId13"/>
                        </a:rPr>
                        <a:t>1405r3</a:t>
                      </a:r>
                      <a:endParaRPr lang="en-US" sz="1200" u="none" kern="1200" dirty="0">
                        <a:solidFill>
                          <a:schemeClr val="tx1"/>
                        </a:solidFill>
                        <a:effectLst/>
                        <a:latin typeface="+mn-lt"/>
                        <a:ea typeface="MS Gothic" panose="020B0609070205080204" pitchFamily="49" charset="-128"/>
                        <a:cs typeface="+mn-cs"/>
                      </a:endParaRPr>
                    </a:p>
                  </a:txBody>
                  <a:tcPr anchor="b"/>
                </a:tc>
                <a:tc>
                  <a:txBody>
                    <a:bodyPr/>
                    <a:lstStyle/>
                    <a:p>
                      <a:pPr marL="0" marR="0">
                        <a:spcBef>
                          <a:spcPts val="0"/>
                        </a:spcBef>
                        <a:spcAft>
                          <a:spcPts val="0"/>
                        </a:spcAft>
                      </a:pPr>
                      <a:r>
                        <a:rPr lang="en-GB" sz="1200" u="none" kern="1200" dirty="0">
                          <a:solidFill>
                            <a:schemeClr val="tx1"/>
                          </a:solidFill>
                          <a:effectLst/>
                          <a:latin typeface="+mn-lt"/>
                          <a:ea typeface="MS Gothic" panose="020B0609070205080204" pitchFamily="49" charset="-128"/>
                        </a:rPr>
                        <a:t>Multi-Link Operation Channel Access Discussion</a:t>
                      </a: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l">
                        <a:spcBef>
                          <a:spcPts val="0"/>
                        </a:spcBef>
                        <a:spcAft>
                          <a:spcPts val="0"/>
                        </a:spcAft>
                      </a:pPr>
                      <a:r>
                        <a:rPr lang="en-GB" sz="1200" u="none" kern="1200">
                          <a:solidFill>
                            <a:schemeClr val="tx1"/>
                          </a:solidFill>
                          <a:effectLst/>
                          <a:latin typeface="+mn-lt"/>
                          <a:ea typeface="MS Gothic" panose="020B0609070205080204" pitchFamily="49" charset="-128"/>
                        </a:rPr>
                        <a:t>Sharan Naribole</a:t>
                      </a:r>
                      <a:endParaRPr lang="en-US" sz="1200" u="none">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r>
                        <a:rPr lang="en-GB" sz="1200" u="none" kern="1200" dirty="0">
                          <a:solidFill>
                            <a:schemeClr val="tx1"/>
                          </a:solidFill>
                          <a:effectLst/>
                          <a:latin typeface="+mn-lt"/>
                          <a:ea typeface="MS Gothic" panose="020B0609070205080204" pitchFamily="49" charset="-128"/>
                        </a:rPr>
                        <a:t>2 SPs</a:t>
                      </a: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r>
                        <a:rPr lang="en-GB" sz="1200" u="none" kern="1200" dirty="0">
                          <a:solidFill>
                            <a:schemeClr val="tx1"/>
                          </a:solidFill>
                          <a:effectLst/>
                          <a:latin typeface="+mn-lt"/>
                          <a:ea typeface="MS Gothic" panose="020B0609070205080204" pitchFamily="49" charset="-128"/>
                        </a:rPr>
                        <a:t>Multi Link</a:t>
                      </a: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r>
                        <a:rPr lang="en-US" sz="1200" u="none" dirty="0">
                          <a:solidFill>
                            <a:schemeClr val="tx1"/>
                          </a:solidFill>
                          <a:effectLst/>
                          <a:latin typeface="+mn-lt"/>
                          <a:ea typeface="Times New Roman" panose="02020603050405020304" pitchFamily="18" charset="0"/>
                        </a:rPr>
                        <a:t>MAC</a:t>
                      </a:r>
                    </a:p>
                  </a:txBody>
                  <a:tcPr anchor="ctr"/>
                </a:tc>
                <a:extLst>
                  <a:ext uri="{0D108BD9-81ED-4DB2-BD59-A6C34878D82A}">
                    <a16:rowId xmlns:a16="http://schemas.microsoft.com/office/drawing/2014/main" val="10005"/>
                  </a:ext>
                </a:extLst>
              </a:tr>
              <a:tr h="297047">
                <a:tc>
                  <a:txBody>
                    <a:bodyPr/>
                    <a:lstStyle/>
                    <a:p>
                      <a:pPr marL="0" marR="0" algn="ctr">
                        <a:spcBef>
                          <a:spcPts val="0"/>
                        </a:spcBef>
                        <a:spcAft>
                          <a:spcPts val="0"/>
                        </a:spcAft>
                      </a:pPr>
                      <a:r>
                        <a:rPr lang="en-GB" sz="1200" u="none" kern="1200" dirty="0">
                          <a:solidFill>
                            <a:srgbClr val="FF0000"/>
                          </a:solidFill>
                          <a:effectLst/>
                          <a:latin typeface="+mn-lt"/>
                          <a:ea typeface="MS Gothic" panose="020B0609070205080204" pitchFamily="49" charset="-128"/>
                          <a:hlinkClick r:id="rId14"/>
                        </a:rPr>
                        <a:t>1509r2</a:t>
                      </a:r>
                      <a:endParaRPr lang="en-GB" sz="1200" u="none" kern="1200" dirty="0">
                        <a:solidFill>
                          <a:srgbClr val="FF0000"/>
                        </a:solidFill>
                        <a:effectLst/>
                        <a:latin typeface="+mn-lt"/>
                        <a:ea typeface="MS Gothic" panose="020B0609070205080204" pitchFamily="49" charset="-128"/>
                      </a:endParaRPr>
                    </a:p>
                  </a:txBody>
                  <a:tcPr anchor="b"/>
                </a:tc>
                <a:tc>
                  <a:txBody>
                    <a:bodyPr/>
                    <a:lstStyle/>
                    <a:p>
                      <a:pPr marL="0" marR="0">
                        <a:spcBef>
                          <a:spcPts val="0"/>
                        </a:spcBef>
                        <a:spcAft>
                          <a:spcPts val="0"/>
                        </a:spcAft>
                      </a:pPr>
                      <a:r>
                        <a:rPr lang="en-GB" sz="1200" u="none" kern="1200" dirty="0">
                          <a:solidFill>
                            <a:schemeClr val="tx1"/>
                          </a:solidFill>
                          <a:effectLst/>
                          <a:latin typeface="+mn-lt"/>
                          <a:ea typeface="MS Gothic" panose="020B0609070205080204" pitchFamily="49" charset="-128"/>
                        </a:rPr>
                        <a:t>Discussion on Multi-link Setup</a:t>
                      </a: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l">
                        <a:spcBef>
                          <a:spcPts val="0"/>
                        </a:spcBef>
                        <a:spcAft>
                          <a:spcPts val="0"/>
                        </a:spcAft>
                      </a:pPr>
                      <a:r>
                        <a:rPr lang="en-GB" sz="1200" u="none" kern="1200" dirty="0">
                          <a:solidFill>
                            <a:schemeClr val="tx1"/>
                          </a:solidFill>
                          <a:effectLst/>
                          <a:latin typeface="+mn-lt"/>
                          <a:ea typeface="MS Gothic" panose="020B0609070205080204" pitchFamily="49" charset="-128"/>
                        </a:rPr>
                        <a:t>Insun Jang</a:t>
                      </a: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r>
                        <a:rPr lang="en-GB" sz="1200" u="none" kern="1200" dirty="0">
                          <a:solidFill>
                            <a:schemeClr val="tx1"/>
                          </a:solidFill>
                          <a:effectLst/>
                          <a:latin typeface="+mn-lt"/>
                          <a:ea typeface="MS Gothic" panose="020B0609070205080204" pitchFamily="49" charset="-128"/>
                        </a:rPr>
                        <a:t>1 SP</a:t>
                      </a: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r>
                        <a:rPr lang="en-GB" sz="1200" u="none" kern="1200" dirty="0">
                          <a:solidFill>
                            <a:schemeClr val="tx1"/>
                          </a:solidFill>
                          <a:effectLst/>
                          <a:latin typeface="+mn-lt"/>
                          <a:ea typeface="MS Gothic" panose="020B0609070205080204" pitchFamily="49" charset="-128"/>
                        </a:rPr>
                        <a:t>Multi Link</a:t>
                      </a: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r>
                        <a:rPr lang="en-US" sz="1200" u="none" dirty="0">
                          <a:solidFill>
                            <a:schemeClr val="tx1"/>
                          </a:solidFill>
                          <a:effectLst/>
                          <a:latin typeface="+mn-lt"/>
                          <a:ea typeface="Times New Roman" panose="02020603050405020304" pitchFamily="18" charset="0"/>
                        </a:rPr>
                        <a:t>MAC</a:t>
                      </a:r>
                    </a:p>
                  </a:txBody>
                  <a:tcPr anchor="ctr"/>
                </a:tc>
                <a:extLst>
                  <a:ext uri="{0D108BD9-81ED-4DB2-BD59-A6C34878D82A}">
                    <a16:rowId xmlns:a16="http://schemas.microsoft.com/office/drawing/2014/main" val="3765737835"/>
                  </a:ext>
                </a:extLst>
              </a:tr>
              <a:tr h="297047">
                <a:tc>
                  <a:txBody>
                    <a:bodyPr/>
                    <a:lstStyle/>
                    <a:p>
                      <a:pPr marL="0" marR="0" algn="ctr">
                        <a:spcBef>
                          <a:spcPts val="0"/>
                        </a:spcBef>
                        <a:spcAft>
                          <a:spcPts val="0"/>
                        </a:spcAft>
                      </a:pPr>
                      <a:r>
                        <a:rPr lang="en-GB" sz="1200" u="none" kern="1200" dirty="0">
                          <a:solidFill>
                            <a:schemeClr val="tx1"/>
                          </a:solidFill>
                          <a:effectLst/>
                          <a:latin typeface="+mn-lt"/>
                          <a:ea typeface="MS Gothic" panose="020B0609070205080204" pitchFamily="49" charset="-128"/>
                          <a:cs typeface="+mn-cs"/>
                          <a:hlinkClick r:id="rId15"/>
                        </a:rPr>
                        <a:t>1512r1</a:t>
                      </a:r>
                      <a:endParaRPr lang="en-GB" sz="1200" u="none" kern="1200" dirty="0">
                        <a:solidFill>
                          <a:schemeClr val="tx1"/>
                        </a:solidFill>
                        <a:effectLst/>
                        <a:latin typeface="+mn-lt"/>
                        <a:ea typeface="MS Gothic" panose="020B0609070205080204" pitchFamily="49" charset="-128"/>
                        <a:cs typeface="+mn-cs"/>
                        <a:hlinkClick r:id="rId15">
                          <a:extLst>
                            <a:ext uri="{A12FA001-AC4F-418D-AE19-62706E023703}">
                              <ahyp:hlinkClr xmlns:ahyp="http://schemas.microsoft.com/office/drawing/2018/hyperlinkcolor" val="tx"/>
                            </a:ext>
                          </a:extLst>
                        </a:hlinkClick>
                      </a:endParaRPr>
                    </a:p>
                  </a:txBody>
                  <a:tcPr anchor="b"/>
                </a:tc>
                <a:tc>
                  <a:txBody>
                    <a:bodyPr/>
                    <a:lstStyle/>
                    <a:p>
                      <a:pPr marL="0" marR="0">
                        <a:spcBef>
                          <a:spcPts val="0"/>
                        </a:spcBef>
                        <a:spcAft>
                          <a:spcPts val="0"/>
                        </a:spcAft>
                      </a:pPr>
                      <a:r>
                        <a:rPr lang="en-GB" sz="1200" u="none" kern="1200" dirty="0">
                          <a:solidFill>
                            <a:schemeClr val="tx1"/>
                          </a:solidFill>
                          <a:effectLst/>
                          <a:latin typeface="+mn-lt"/>
                          <a:ea typeface="MS Gothic" panose="020B0609070205080204" pitchFamily="49" charset="-128"/>
                        </a:rPr>
                        <a:t>Multi-link acknowledgment</a:t>
                      </a: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l">
                        <a:spcBef>
                          <a:spcPts val="0"/>
                        </a:spcBef>
                        <a:spcAft>
                          <a:spcPts val="0"/>
                        </a:spcAft>
                      </a:pPr>
                      <a:r>
                        <a:rPr lang="en-GB" sz="1200" u="none" kern="1200" dirty="0">
                          <a:solidFill>
                            <a:schemeClr val="tx1"/>
                          </a:solidFill>
                          <a:effectLst/>
                          <a:latin typeface="+mn-lt"/>
                          <a:ea typeface="MS Gothic" panose="020B0609070205080204" pitchFamily="49" charset="-128"/>
                        </a:rPr>
                        <a:t>Rojan Chitrakar</a:t>
                      </a: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r>
                        <a:rPr lang="en-GB" sz="1200" u="none" kern="1200" dirty="0">
                          <a:solidFill>
                            <a:schemeClr val="tx1"/>
                          </a:solidFill>
                          <a:effectLst/>
                          <a:latin typeface="+mn-lt"/>
                          <a:ea typeface="MS Gothic" panose="020B0609070205080204" pitchFamily="49" charset="-128"/>
                        </a:rPr>
                        <a:t>3 SPs</a:t>
                      </a: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r>
                        <a:rPr lang="en-GB" sz="1200" u="none" kern="1200" dirty="0">
                          <a:solidFill>
                            <a:schemeClr val="tx1"/>
                          </a:solidFill>
                          <a:effectLst/>
                          <a:latin typeface="+mn-lt"/>
                          <a:ea typeface="MS Gothic" panose="020B0609070205080204" pitchFamily="49" charset="-128"/>
                        </a:rPr>
                        <a:t>Multi Link</a:t>
                      </a: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r>
                        <a:rPr lang="en-US" sz="1200" u="none" dirty="0">
                          <a:solidFill>
                            <a:schemeClr val="tx1"/>
                          </a:solidFill>
                          <a:effectLst/>
                          <a:latin typeface="+mn-lt"/>
                          <a:ea typeface="Times New Roman" panose="02020603050405020304" pitchFamily="18" charset="0"/>
                        </a:rPr>
                        <a:t>MAC</a:t>
                      </a:r>
                    </a:p>
                  </a:txBody>
                  <a:tcPr anchor="ctr"/>
                </a:tc>
                <a:extLst>
                  <a:ext uri="{0D108BD9-81ED-4DB2-BD59-A6C34878D82A}">
                    <a16:rowId xmlns:a16="http://schemas.microsoft.com/office/drawing/2014/main" val="1751318475"/>
                  </a:ext>
                </a:extLst>
              </a:tr>
              <a:tr h="297047">
                <a:tc>
                  <a:txBody>
                    <a:bodyPr/>
                    <a:lstStyle/>
                    <a:p>
                      <a:pPr marL="0" marR="0" algn="ctr">
                        <a:spcBef>
                          <a:spcPts val="0"/>
                        </a:spcBef>
                        <a:spcAft>
                          <a:spcPts val="0"/>
                        </a:spcAft>
                      </a:pPr>
                      <a:r>
                        <a:rPr lang="en-GB" sz="1200" u="none" kern="1200" dirty="0">
                          <a:solidFill>
                            <a:schemeClr val="tx1"/>
                          </a:solidFill>
                          <a:effectLst/>
                          <a:latin typeface="+mn-lt"/>
                          <a:ea typeface="MS Gothic" panose="020B0609070205080204" pitchFamily="49" charset="-128"/>
                          <a:hlinkClick r:id="rId16"/>
                        </a:rPr>
                        <a:t>1159r2</a:t>
                      </a:r>
                      <a:endParaRPr lang="en-US" sz="1200" u="none" dirty="0">
                        <a:solidFill>
                          <a:schemeClr val="tx1"/>
                        </a:solidFill>
                        <a:effectLst/>
                        <a:latin typeface="+mn-lt"/>
                        <a:ea typeface="Times New Roman" panose="02020603050405020304" pitchFamily="18" charset="0"/>
                      </a:endParaRPr>
                    </a:p>
                  </a:txBody>
                  <a:tcPr/>
                </a:tc>
                <a:tc>
                  <a:txBody>
                    <a:bodyPr/>
                    <a:lstStyle/>
                    <a:p>
                      <a:pPr marL="0" marR="0">
                        <a:spcBef>
                          <a:spcPts val="0"/>
                        </a:spcBef>
                        <a:spcAft>
                          <a:spcPts val="0"/>
                        </a:spcAft>
                      </a:pPr>
                      <a:r>
                        <a:rPr lang="en-GB" sz="1200" u="none" kern="1200" dirty="0">
                          <a:solidFill>
                            <a:schemeClr val="tx1"/>
                          </a:solidFill>
                          <a:effectLst/>
                          <a:latin typeface="+mn-lt"/>
                          <a:ea typeface="MS Gothic" panose="020B0609070205080204" pitchFamily="49" charset="-128"/>
                        </a:rPr>
                        <a:t>Multilink operation capability announcement</a:t>
                      </a:r>
                      <a:endParaRPr lang="en-US" sz="1200" u="none" dirty="0">
                        <a:solidFill>
                          <a:schemeClr val="tx1"/>
                        </a:solidFill>
                        <a:effectLst/>
                        <a:latin typeface="+mn-lt"/>
                        <a:ea typeface="Times New Roman" panose="02020603050405020304" pitchFamily="18" charset="0"/>
                      </a:endParaRPr>
                    </a:p>
                  </a:txBody>
                  <a:tcPr/>
                </a:tc>
                <a:tc>
                  <a:txBody>
                    <a:bodyPr/>
                    <a:lstStyle/>
                    <a:p>
                      <a:pPr marL="0" marR="0" algn="l">
                        <a:spcBef>
                          <a:spcPts val="0"/>
                        </a:spcBef>
                        <a:spcAft>
                          <a:spcPts val="0"/>
                        </a:spcAft>
                      </a:pPr>
                      <a:r>
                        <a:rPr lang="en-GB" sz="1200" u="none" kern="1200" dirty="0">
                          <a:solidFill>
                            <a:schemeClr val="tx1"/>
                          </a:solidFill>
                          <a:effectLst/>
                          <a:latin typeface="+mn-lt"/>
                          <a:ea typeface="MS Gothic" panose="020B0609070205080204" pitchFamily="49" charset="-128"/>
                        </a:rPr>
                        <a:t>Liwen Chu</a:t>
                      </a:r>
                      <a:endParaRPr lang="en-US" sz="1200" u="none" dirty="0">
                        <a:solidFill>
                          <a:schemeClr val="tx1"/>
                        </a:solidFill>
                        <a:effectLst/>
                        <a:latin typeface="+mn-lt"/>
                        <a:ea typeface="Times New Roman" panose="02020603050405020304" pitchFamily="18" charset="0"/>
                      </a:endParaRPr>
                    </a:p>
                  </a:txBody>
                  <a:tcPr/>
                </a:tc>
                <a:tc>
                  <a:txBody>
                    <a:bodyPr/>
                    <a:lstStyle/>
                    <a:p>
                      <a:pPr marL="0" marR="0" algn="ctr">
                        <a:spcBef>
                          <a:spcPts val="0"/>
                        </a:spcBef>
                        <a:spcAft>
                          <a:spcPts val="0"/>
                        </a:spcAft>
                      </a:pPr>
                      <a:r>
                        <a:rPr lang="en-GB" sz="1200" u="none" kern="1200" dirty="0">
                          <a:solidFill>
                            <a:schemeClr val="tx1"/>
                          </a:solidFill>
                          <a:effectLst/>
                          <a:latin typeface="+mn-lt"/>
                          <a:ea typeface="MS Gothic" panose="020B0609070205080204" pitchFamily="49" charset="-128"/>
                        </a:rPr>
                        <a:t>1 SP</a:t>
                      </a:r>
                      <a:endParaRPr lang="en-US" sz="1200" u="none" dirty="0">
                        <a:solidFill>
                          <a:schemeClr val="tx1"/>
                        </a:solidFill>
                        <a:effectLst/>
                        <a:latin typeface="+mn-lt"/>
                        <a:ea typeface="Times New Roman" panose="02020603050405020304" pitchFamily="18" charset="0"/>
                      </a:endParaRPr>
                    </a:p>
                  </a:txBody>
                  <a:tcPr/>
                </a:tc>
                <a:tc>
                  <a:txBody>
                    <a:bodyPr/>
                    <a:lstStyle/>
                    <a:p>
                      <a:pPr marL="0" marR="0" algn="ctr">
                        <a:spcBef>
                          <a:spcPts val="0"/>
                        </a:spcBef>
                        <a:spcAft>
                          <a:spcPts val="0"/>
                        </a:spcAft>
                      </a:pPr>
                      <a:r>
                        <a:rPr lang="en-GB" sz="1200" u="none" kern="1200" dirty="0">
                          <a:solidFill>
                            <a:schemeClr val="tx1"/>
                          </a:solidFill>
                          <a:effectLst/>
                          <a:latin typeface="+mn-lt"/>
                          <a:ea typeface="MS Gothic" panose="020B0609070205080204" pitchFamily="49" charset="-128"/>
                        </a:rPr>
                        <a:t>Multi Link</a:t>
                      </a:r>
                      <a:endParaRPr lang="en-US" sz="1200" u="none" dirty="0">
                        <a:solidFill>
                          <a:schemeClr val="tx1"/>
                        </a:solidFill>
                        <a:effectLst/>
                        <a:latin typeface="+mn-lt"/>
                        <a:ea typeface="Times New Roman" panose="02020603050405020304" pitchFamily="18" charset="0"/>
                      </a:endParaRPr>
                    </a:p>
                  </a:txBody>
                  <a:tcPr/>
                </a:tc>
                <a:tc>
                  <a:txBody>
                    <a:bodyPr/>
                    <a:lstStyle/>
                    <a:p>
                      <a:pPr marL="0" marR="0" algn="ctr">
                        <a:spcBef>
                          <a:spcPts val="0"/>
                        </a:spcBef>
                        <a:spcAft>
                          <a:spcPts val="0"/>
                        </a:spcAft>
                      </a:pPr>
                      <a:r>
                        <a:rPr lang="en-US" sz="1200" u="none" dirty="0">
                          <a:solidFill>
                            <a:schemeClr val="tx1"/>
                          </a:solidFill>
                          <a:effectLst/>
                          <a:latin typeface="+mn-lt"/>
                          <a:ea typeface="Times New Roman" panose="02020603050405020304" pitchFamily="18" charset="0"/>
                        </a:rPr>
                        <a:t>MAC</a:t>
                      </a:r>
                    </a:p>
                  </a:txBody>
                  <a:tcPr anchor="ctr"/>
                </a:tc>
                <a:extLst>
                  <a:ext uri="{0D108BD9-81ED-4DB2-BD59-A6C34878D82A}">
                    <a16:rowId xmlns:a16="http://schemas.microsoft.com/office/drawing/2014/main" val="3571507352"/>
                  </a:ext>
                </a:extLst>
              </a:tr>
            </a:tbl>
          </a:graphicData>
        </a:graphic>
      </p:graphicFrame>
    </p:spTree>
    <p:extLst>
      <p:ext uri="{BB962C8B-B14F-4D97-AF65-F5344CB8AC3E}">
        <p14:creationId xmlns:p14="http://schemas.microsoft.com/office/powerpoint/2010/main" val="23044461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762690-C15C-4839-B40F-0AF3A4D89457}"/>
              </a:ext>
            </a:extLst>
          </p:cNvPr>
          <p:cNvSpPr>
            <a:spLocks noGrp="1"/>
          </p:cNvSpPr>
          <p:nvPr>
            <p:ph type="title"/>
          </p:nvPr>
        </p:nvSpPr>
        <p:spPr/>
        <p:txBody>
          <a:bodyPr/>
          <a:lstStyle/>
          <a:p>
            <a:r>
              <a:rPr lang="en-US" dirty="0"/>
              <a:t>Straw Polls Submission’s List-2</a:t>
            </a:r>
          </a:p>
        </p:txBody>
      </p:sp>
      <p:sp>
        <p:nvSpPr>
          <p:cNvPr id="3" name="Date Placeholder 2">
            <a:extLst>
              <a:ext uri="{FF2B5EF4-FFF2-40B4-BE49-F238E27FC236}">
                <a16:creationId xmlns:a16="http://schemas.microsoft.com/office/drawing/2014/main" id="{D20906E0-F900-4991-83B1-675F5B67FA2D}"/>
              </a:ext>
            </a:extLst>
          </p:cNvPr>
          <p:cNvSpPr>
            <a:spLocks noGrp="1"/>
          </p:cNvSpPr>
          <p:nvPr>
            <p:ph type="dt" idx="10"/>
          </p:nvPr>
        </p:nvSpPr>
        <p:spPr/>
        <p:txBody>
          <a:bodyPr/>
          <a:lstStyle/>
          <a:p>
            <a:r>
              <a:rPr lang="en-US" dirty="0"/>
              <a:t>November 2019</a:t>
            </a:r>
            <a:endParaRPr lang="en-GB" dirty="0"/>
          </a:p>
        </p:txBody>
      </p:sp>
      <p:sp>
        <p:nvSpPr>
          <p:cNvPr id="4" name="Footer Placeholder 3">
            <a:extLst>
              <a:ext uri="{FF2B5EF4-FFF2-40B4-BE49-F238E27FC236}">
                <a16:creationId xmlns:a16="http://schemas.microsoft.com/office/drawing/2014/main" id="{CA1A5643-4D6B-47E2-9F58-7F7F34A069C9}"/>
              </a:ext>
            </a:extLst>
          </p:cNvPr>
          <p:cNvSpPr>
            <a:spLocks noGrp="1"/>
          </p:cNvSpPr>
          <p:nvPr>
            <p:ph type="ftr" idx="11"/>
          </p:nvPr>
        </p:nvSpPr>
        <p:spPr/>
        <p:txBody>
          <a:bodyPr/>
          <a:lstStyle/>
          <a:p>
            <a:r>
              <a:rPr lang="en-GB"/>
              <a:t>Alfred Asterjadhi, Qualcomm Inc.</a:t>
            </a:r>
            <a:endParaRPr lang="en-GB" dirty="0"/>
          </a:p>
        </p:txBody>
      </p:sp>
      <p:sp>
        <p:nvSpPr>
          <p:cNvPr id="5" name="Slide Number Placeholder 4">
            <a:extLst>
              <a:ext uri="{FF2B5EF4-FFF2-40B4-BE49-F238E27FC236}">
                <a16:creationId xmlns:a16="http://schemas.microsoft.com/office/drawing/2014/main" id="{1B1A665E-96C3-446C-B295-12494A41AD0B}"/>
              </a:ext>
            </a:extLst>
          </p:cNvPr>
          <p:cNvSpPr>
            <a:spLocks noGrp="1"/>
          </p:cNvSpPr>
          <p:nvPr>
            <p:ph type="sldNum" idx="12"/>
          </p:nvPr>
        </p:nvSpPr>
        <p:spPr/>
        <p:txBody>
          <a:bodyPr/>
          <a:lstStyle/>
          <a:p>
            <a:r>
              <a:rPr lang="en-GB"/>
              <a:t>Slide </a:t>
            </a:r>
            <a:fld id="{06B781AF-4CCF-49B0-A572-DE54FBE5D942}" type="slidenum">
              <a:rPr lang="en-GB" smtClean="0"/>
              <a:pPr/>
              <a:t>16</a:t>
            </a:fld>
            <a:endParaRPr lang="en-GB"/>
          </a:p>
        </p:txBody>
      </p:sp>
      <p:graphicFrame>
        <p:nvGraphicFramePr>
          <p:cNvPr id="7" name="Table 6">
            <a:extLst>
              <a:ext uri="{FF2B5EF4-FFF2-40B4-BE49-F238E27FC236}">
                <a16:creationId xmlns:a16="http://schemas.microsoft.com/office/drawing/2014/main" id="{A4CB8852-6266-4676-A387-39BDB4922EE2}"/>
              </a:ext>
            </a:extLst>
          </p:cNvPr>
          <p:cNvGraphicFramePr>
            <a:graphicFrameLocks noGrp="1"/>
          </p:cNvGraphicFramePr>
          <p:nvPr>
            <p:extLst>
              <p:ext uri="{D42A27DB-BD31-4B8C-83A1-F6EECF244321}">
                <p14:modId xmlns:p14="http://schemas.microsoft.com/office/powerpoint/2010/main" val="757105814"/>
              </p:ext>
            </p:extLst>
          </p:nvPr>
        </p:nvGraphicFramePr>
        <p:xfrm>
          <a:off x="381000" y="1524000"/>
          <a:ext cx="8382000" cy="4747176"/>
        </p:xfrm>
        <a:graphic>
          <a:graphicData uri="http://schemas.openxmlformats.org/drawingml/2006/table">
            <a:tbl>
              <a:tblPr firstRow="1" bandRow="1">
                <a:tableStyleId>{ED083AE6-46FA-4A59-8FB0-9F97EB10719F}</a:tableStyleId>
              </a:tblPr>
              <a:tblGrid>
                <a:gridCol w="631869">
                  <a:extLst>
                    <a:ext uri="{9D8B030D-6E8A-4147-A177-3AD203B41FA5}">
                      <a16:colId xmlns:a16="http://schemas.microsoft.com/office/drawing/2014/main" val="20000"/>
                    </a:ext>
                  </a:extLst>
                </a:gridCol>
                <a:gridCol w="3923090">
                  <a:extLst>
                    <a:ext uri="{9D8B030D-6E8A-4147-A177-3AD203B41FA5}">
                      <a16:colId xmlns:a16="http://schemas.microsoft.com/office/drawing/2014/main" val="20001"/>
                    </a:ext>
                  </a:extLst>
                </a:gridCol>
                <a:gridCol w="1256541">
                  <a:extLst>
                    <a:ext uri="{9D8B030D-6E8A-4147-A177-3AD203B41FA5}">
                      <a16:colId xmlns:a16="http://schemas.microsoft.com/office/drawing/2014/main" val="20002"/>
                    </a:ext>
                  </a:extLst>
                </a:gridCol>
                <a:gridCol w="863872">
                  <a:extLst>
                    <a:ext uri="{9D8B030D-6E8A-4147-A177-3AD203B41FA5}">
                      <a16:colId xmlns:a16="http://schemas.microsoft.com/office/drawing/2014/main" val="20004"/>
                    </a:ext>
                  </a:extLst>
                </a:gridCol>
                <a:gridCol w="863872">
                  <a:extLst>
                    <a:ext uri="{9D8B030D-6E8A-4147-A177-3AD203B41FA5}">
                      <a16:colId xmlns:a16="http://schemas.microsoft.com/office/drawing/2014/main" val="2805290190"/>
                    </a:ext>
                  </a:extLst>
                </a:gridCol>
                <a:gridCol w="842756">
                  <a:extLst>
                    <a:ext uri="{9D8B030D-6E8A-4147-A177-3AD203B41FA5}">
                      <a16:colId xmlns:a16="http://schemas.microsoft.com/office/drawing/2014/main" val="3611426843"/>
                    </a:ext>
                  </a:extLst>
                </a:gridCol>
              </a:tblGrid>
              <a:tr h="291471">
                <a:tc>
                  <a:txBody>
                    <a:bodyPr/>
                    <a:lstStyle/>
                    <a:p>
                      <a:pPr algn="ctr"/>
                      <a:r>
                        <a:rPr lang="en-US" sz="1200" dirty="0"/>
                        <a:t>DCN</a:t>
                      </a:r>
                    </a:p>
                  </a:txBody>
                  <a:tcPr/>
                </a:tc>
                <a:tc>
                  <a:txBody>
                    <a:bodyPr/>
                    <a:lstStyle/>
                    <a:p>
                      <a:pPr algn="ctr"/>
                      <a:r>
                        <a:rPr lang="en-US" sz="1200" dirty="0"/>
                        <a:t>Title</a:t>
                      </a:r>
                    </a:p>
                  </a:txBody>
                  <a:tcPr/>
                </a:tc>
                <a:tc>
                  <a:txBody>
                    <a:bodyPr/>
                    <a:lstStyle/>
                    <a:p>
                      <a:pPr algn="ctr"/>
                      <a:r>
                        <a:rPr lang="en-US" sz="1200" dirty="0"/>
                        <a:t>Author</a:t>
                      </a:r>
                    </a:p>
                  </a:txBody>
                  <a:tcPr/>
                </a:tc>
                <a:tc>
                  <a:txBody>
                    <a:bodyPr/>
                    <a:lstStyle/>
                    <a:p>
                      <a:pPr algn="ctr"/>
                      <a:r>
                        <a:rPr lang="en-US" sz="1200" dirty="0"/>
                        <a:t>Status</a:t>
                      </a:r>
                    </a:p>
                  </a:txBody>
                  <a:tcPr/>
                </a:tc>
                <a:tc>
                  <a:txBody>
                    <a:bodyPr/>
                    <a:lstStyle/>
                    <a:p>
                      <a:pPr algn="ctr"/>
                      <a:r>
                        <a:rPr lang="en-US" sz="1200" dirty="0"/>
                        <a:t>Topic</a:t>
                      </a:r>
                    </a:p>
                  </a:txBody>
                  <a:tcPr/>
                </a:tc>
                <a:tc>
                  <a:txBody>
                    <a:bodyPr/>
                    <a:lstStyle/>
                    <a:p>
                      <a:pPr algn="ctr"/>
                      <a:r>
                        <a:rPr lang="en-US" sz="1200" dirty="0"/>
                        <a:t>Session</a:t>
                      </a:r>
                    </a:p>
                  </a:txBody>
                  <a:tcPr/>
                </a:tc>
                <a:extLst>
                  <a:ext uri="{0D108BD9-81ED-4DB2-BD59-A6C34878D82A}">
                    <a16:rowId xmlns:a16="http://schemas.microsoft.com/office/drawing/2014/main" val="10000"/>
                  </a:ext>
                </a:extLst>
              </a:tr>
              <a:tr h="297047">
                <a:tc>
                  <a:txBody>
                    <a:bodyPr/>
                    <a:lstStyle/>
                    <a:p>
                      <a:pPr marL="0" marR="0" algn="ctr">
                        <a:spcBef>
                          <a:spcPts val="0"/>
                        </a:spcBef>
                        <a:spcAft>
                          <a:spcPts val="0"/>
                        </a:spcAft>
                      </a:pPr>
                      <a:r>
                        <a:rPr lang="en-GB" sz="1200" u="none" kern="1200" dirty="0">
                          <a:solidFill>
                            <a:schemeClr val="tx1"/>
                          </a:solidFill>
                          <a:effectLst/>
                          <a:latin typeface="+mn-lt"/>
                          <a:ea typeface="MS Gothic" panose="020B0609070205080204" pitchFamily="49" charset="-128"/>
                          <a:hlinkClick r:id="rId2"/>
                        </a:rPr>
                        <a:t>1510r1</a:t>
                      </a: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r>
                        <a:rPr lang="en-GB" sz="1200" u="none" kern="1200" dirty="0">
                          <a:solidFill>
                            <a:schemeClr val="tx1"/>
                          </a:solidFill>
                          <a:effectLst/>
                          <a:latin typeface="+mn-lt"/>
                          <a:ea typeface="MS Gothic" panose="020B0609070205080204" pitchFamily="49" charset="-128"/>
                        </a:rPr>
                        <a:t>EHT Power saving considering multi-link</a:t>
                      </a: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l">
                        <a:spcBef>
                          <a:spcPts val="0"/>
                        </a:spcBef>
                        <a:spcAft>
                          <a:spcPts val="0"/>
                        </a:spcAft>
                      </a:pPr>
                      <a:r>
                        <a:rPr lang="en-GB" sz="1200" u="none" kern="1200" dirty="0">
                          <a:solidFill>
                            <a:schemeClr val="tx1"/>
                          </a:solidFill>
                          <a:effectLst/>
                          <a:latin typeface="+mn-lt"/>
                          <a:ea typeface="MS Gothic" panose="020B0609070205080204" pitchFamily="49" charset="-128"/>
                        </a:rPr>
                        <a:t>Jeongki Kim</a:t>
                      </a: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r>
                        <a:rPr lang="en-GB" sz="1200" u="none" kern="1200" dirty="0">
                          <a:solidFill>
                            <a:schemeClr val="tx1"/>
                          </a:solidFill>
                          <a:effectLst/>
                          <a:latin typeface="+mn-lt"/>
                          <a:ea typeface="MS Gothic" panose="020B0609070205080204" pitchFamily="49" charset="-128"/>
                        </a:rPr>
                        <a:t>4 SPs</a:t>
                      </a: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r>
                        <a:rPr lang="en-GB" sz="1200" u="none" kern="1200" dirty="0">
                          <a:solidFill>
                            <a:schemeClr val="tx1"/>
                          </a:solidFill>
                          <a:effectLst/>
                          <a:latin typeface="+mn-lt"/>
                          <a:ea typeface="MS Gothic" panose="020B0609070205080204" pitchFamily="49" charset="-128"/>
                        </a:rPr>
                        <a:t>Multi Link</a:t>
                      </a: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r>
                        <a:rPr lang="en-US" sz="1200" u="none" dirty="0">
                          <a:solidFill>
                            <a:schemeClr val="tx1"/>
                          </a:solidFill>
                          <a:effectLst/>
                          <a:latin typeface="+mn-lt"/>
                          <a:ea typeface="Times New Roman" panose="02020603050405020304" pitchFamily="18" charset="0"/>
                        </a:rPr>
                        <a:t>MAC</a:t>
                      </a:r>
                    </a:p>
                  </a:txBody>
                  <a:tcPr anchor="ctr"/>
                </a:tc>
                <a:extLst>
                  <a:ext uri="{0D108BD9-81ED-4DB2-BD59-A6C34878D82A}">
                    <a16:rowId xmlns:a16="http://schemas.microsoft.com/office/drawing/2014/main" val="3562672658"/>
                  </a:ext>
                </a:extLst>
              </a:tr>
              <a:tr h="297047">
                <a:tc>
                  <a:txBody>
                    <a:bodyPr/>
                    <a:lstStyle/>
                    <a:p>
                      <a:pPr marL="0" marR="0" algn="ctr">
                        <a:spcBef>
                          <a:spcPts val="0"/>
                        </a:spcBef>
                        <a:spcAft>
                          <a:spcPts val="0"/>
                        </a:spcAft>
                      </a:pPr>
                      <a:r>
                        <a:rPr lang="en-US" sz="1200" u="none" dirty="0">
                          <a:solidFill>
                            <a:schemeClr val="tx1"/>
                          </a:solidFill>
                          <a:effectLst/>
                          <a:latin typeface="+mn-lt"/>
                          <a:ea typeface="Times New Roman" panose="02020603050405020304" pitchFamily="18" charset="0"/>
                          <a:hlinkClick r:id="rId3"/>
                        </a:rPr>
                        <a:t>1525r1</a:t>
                      </a: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r>
                        <a:rPr lang="en-US" sz="1200" u="none" dirty="0">
                          <a:solidFill>
                            <a:schemeClr val="tx1"/>
                          </a:solidFill>
                          <a:effectLst/>
                          <a:latin typeface="+mn-lt"/>
                          <a:ea typeface="Times New Roman" panose="02020603050405020304" pitchFamily="18" charset="0"/>
                        </a:rPr>
                        <a:t>Multi-Link Association</a:t>
                      </a:r>
                    </a:p>
                  </a:txBody>
                  <a:tcPr anchor="b"/>
                </a:tc>
                <a:tc>
                  <a:txBody>
                    <a:bodyPr/>
                    <a:lstStyle/>
                    <a:p>
                      <a:pPr marL="0" marR="0" algn="l">
                        <a:spcBef>
                          <a:spcPts val="0"/>
                        </a:spcBef>
                        <a:spcAft>
                          <a:spcPts val="0"/>
                        </a:spcAft>
                      </a:pPr>
                      <a:r>
                        <a:rPr lang="en-US" sz="1200" u="none" dirty="0">
                          <a:solidFill>
                            <a:schemeClr val="tx1"/>
                          </a:solidFill>
                          <a:effectLst/>
                          <a:latin typeface="+mn-lt"/>
                          <a:ea typeface="Times New Roman" panose="02020603050405020304" pitchFamily="18" charset="0"/>
                        </a:rPr>
                        <a:t>Abhishek Patil</a:t>
                      </a:r>
                    </a:p>
                  </a:txBody>
                  <a:tcPr anchor="b"/>
                </a:tc>
                <a:tc>
                  <a:txBody>
                    <a:bodyPr/>
                    <a:lstStyle/>
                    <a:p>
                      <a:pPr marL="0" marR="0" algn="ctr">
                        <a:spcBef>
                          <a:spcPts val="0"/>
                        </a:spcBef>
                        <a:spcAft>
                          <a:spcPts val="0"/>
                        </a:spcAft>
                      </a:pPr>
                      <a:r>
                        <a:rPr lang="en-US" sz="1200" u="none" dirty="0">
                          <a:solidFill>
                            <a:schemeClr val="tx1"/>
                          </a:solidFill>
                          <a:effectLst/>
                          <a:latin typeface="+mn-lt"/>
                          <a:ea typeface="Times New Roman" panose="02020603050405020304" pitchFamily="18" charset="0"/>
                        </a:rPr>
                        <a:t>1 SP</a:t>
                      </a:r>
                    </a:p>
                  </a:txBody>
                  <a:tcPr anchor="b"/>
                </a:tc>
                <a:tc>
                  <a:txBody>
                    <a:bodyPr/>
                    <a:lstStyle/>
                    <a:p>
                      <a:pPr marL="0" marR="0" algn="ctr">
                        <a:spcBef>
                          <a:spcPts val="0"/>
                        </a:spcBef>
                        <a:spcAft>
                          <a:spcPts val="0"/>
                        </a:spcAft>
                      </a:pPr>
                      <a:r>
                        <a:rPr lang="en-US" sz="1200" u="none" dirty="0">
                          <a:solidFill>
                            <a:schemeClr val="tx1"/>
                          </a:solidFill>
                          <a:effectLst/>
                          <a:latin typeface="+mn-lt"/>
                          <a:ea typeface="Times New Roman" panose="02020603050405020304" pitchFamily="18" charset="0"/>
                        </a:rPr>
                        <a:t>Multi Link</a:t>
                      </a:r>
                    </a:p>
                  </a:txBody>
                  <a:tcPr anchor="b"/>
                </a:tc>
                <a:tc>
                  <a:txBody>
                    <a:bodyPr/>
                    <a:lstStyle/>
                    <a:p>
                      <a:pPr marL="0" marR="0" algn="ctr">
                        <a:spcBef>
                          <a:spcPts val="0"/>
                        </a:spcBef>
                        <a:spcAft>
                          <a:spcPts val="0"/>
                        </a:spcAft>
                      </a:pPr>
                      <a:r>
                        <a:rPr lang="en-US" sz="1200" u="none" dirty="0">
                          <a:solidFill>
                            <a:schemeClr val="tx1"/>
                          </a:solidFill>
                          <a:effectLst/>
                          <a:latin typeface="+mn-lt"/>
                          <a:ea typeface="Times New Roman" panose="02020603050405020304" pitchFamily="18" charset="0"/>
                        </a:rPr>
                        <a:t>MAC</a:t>
                      </a:r>
                    </a:p>
                  </a:txBody>
                  <a:tcPr anchor="ctr"/>
                </a:tc>
                <a:extLst>
                  <a:ext uri="{0D108BD9-81ED-4DB2-BD59-A6C34878D82A}">
                    <a16:rowId xmlns:a16="http://schemas.microsoft.com/office/drawing/2014/main" val="959926834"/>
                  </a:ext>
                </a:extLst>
              </a:tr>
              <a:tr h="297047">
                <a:tc>
                  <a:txBody>
                    <a:bodyPr/>
                    <a:lstStyle/>
                    <a:p>
                      <a:pPr marL="0" marR="0" algn="ctr">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l">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ctr"/>
                </a:tc>
                <a:extLst>
                  <a:ext uri="{0D108BD9-81ED-4DB2-BD59-A6C34878D82A}">
                    <a16:rowId xmlns:a16="http://schemas.microsoft.com/office/drawing/2014/main" val="3054514910"/>
                  </a:ext>
                </a:extLst>
              </a:tr>
              <a:tr h="297047">
                <a:tc>
                  <a:txBody>
                    <a:bodyPr/>
                    <a:lstStyle/>
                    <a:p>
                      <a:pPr marL="0" marR="0" algn="ctr">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l">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ctr"/>
                </a:tc>
                <a:extLst>
                  <a:ext uri="{0D108BD9-81ED-4DB2-BD59-A6C34878D82A}">
                    <a16:rowId xmlns:a16="http://schemas.microsoft.com/office/drawing/2014/main" val="1616221149"/>
                  </a:ext>
                </a:extLst>
              </a:tr>
              <a:tr h="297047">
                <a:tc>
                  <a:txBody>
                    <a:bodyPr/>
                    <a:lstStyle/>
                    <a:p>
                      <a:pPr marL="0" marR="0" algn="ctr">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l">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ctr"/>
                </a:tc>
                <a:extLst>
                  <a:ext uri="{0D108BD9-81ED-4DB2-BD59-A6C34878D82A}">
                    <a16:rowId xmlns:a16="http://schemas.microsoft.com/office/drawing/2014/main" val="4232093254"/>
                  </a:ext>
                </a:extLst>
              </a:tr>
              <a:tr h="297047">
                <a:tc>
                  <a:txBody>
                    <a:bodyPr/>
                    <a:lstStyle/>
                    <a:p>
                      <a:pPr marL="0" marR="0" algn="ctr">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l">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ctr"/>
                </a:tc>
                <a:extLst>
                  <a:ext uri="{0D108BD9-81ED-4DB2-BD59-A6C34878D82A}">
                    <a16:rowId xmlns:a16="http://schemas.microsoft.com/office/drawing/2014/main" val="126625842"/>
                  </a:ext>
                </a:extLst>
              </a:tr>
              <a:tr h="297047">
                <a:tc>
                  <a:txBody>
                    <a:bodyPr/>
                    <a:lstStyle/>
                    <a:p>
                      <a:pPr marL="0" marR="0" algn="ctr">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l">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ctr"/>
                </a:tc>
                <a:extLst>
                  <a:ext uri="{0D108BD9-81ED-4DB2-BD59-A6C34878D82A}">
                    <a16:rowId xmlns:a16="http://schemas.microsoft.com/office/drawing/2014/main" val="3420918853"/>
                  </a:ext>
                </a:extLst>
              </a:tr>
              <a:tr h="297047">
                <a:tc>
                  <a:txBody>
                    <a:bodyPr/>
                    <a:lstStyle/>
                    <a:p>
                      <a:pPr marL="0" marR="0" algn="ctr">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l">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ctr"/>
                </a:tc>
                <a:extLst>
                  <a:ext uri="{0D108BD9-81ED-4DB2-BD59-A6C34878D82A}">
                    <a16:rowId xmlns:a16="http://schemas.microsoft.com/office/drawing/2014/main" val="3858126288"/>
                  </a:ext>
                </a:extLst>
              </a:tr>
              <a:tr h="297047">
                <a:tc>
                  <a:txBody>
                    <a:bodyPr/>
                    <a:lstStyle/>
                    <a:p>
                      <a:pPr marL="0" marR="0" algn="ctr">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l">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ctr"/>
                </a:tc>
                <a:extLst>
                  <a:ext uri="{0D108BD9-81ED-4DB2-BD59-A6C34878D82A}">
                    <a16:rowId xmlns:a16="http://schemas.microsoft.com/office/drawing/2014/main" val="1040344563"/>
                  </a:ext>
                </a:extLst>
              </a:tr>
              <a:tr h="297047">
                <a:tc>
                  <a:txBody>
                    <a:bodyPr/>
                    <a:lstStyle/>
                    <a:p>
                      <a:pPr marL="0" marR="0" algn="ctr">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l">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ctr"/>
                </a:tc>
                <a:extLst>
                  <a:ext uri="{0D108BD9-81ED-4DB2-BD59-A6C34878D82A}">
                    <a16:rowId xmlns:a16="http://schemas.microsoft.com/office/drawing/2014/main" val="1359540960"/>
                  </a:ext>
                </a:extLst>
              </a:tr>
              <a:tr h="297047">
                <a:tc>
                  <a:txBody>
                    <a:bodyPr/>
                    <a:lstStyle/>
                    <a:p>
                      <a:pPr marL="0" marR="0" algn="ctr">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l">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ctr"/>
                </a:tc>
                <a:extLst>
                  <a:ext uri="{0D108BD9-81ED-4DB2-BD59-A6C34878D82A}">
                    <a16:rowId xmlns:a16="http://schemas.microsoft.com/office/drawing/2014/main" val="1540090221"/>
                  </a:ext>
                </a:extLst>
              </a:tr>
              <a:tr h="297047">
                <a:tc>
                  <a:txBody>
                    <a:bodyPr/>
                    <a:lstStyle/>
                    <a:p>
                      <a:pPr marL="0" marR="0" algn="ctr">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l">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ctr"/>
                </a:tc>
                <a:extLst>
                  <a:ext uri="{0D108BD9-81ED-4DB2-BD59-A6C34878D82A}">
                    <a16:rowId xmlns:a16="http://schemas.microsoft.com/office/drawing/2014/main" val="2036066073"/>
                  </a:ext>
                </a:extLst>
              </a:tr>
              <a:tr h="297047">
                <a:tc>
                  <a:txBody>
                    <a:bodyPr/>
                    <a:lstStyle/>
                    <a:p>
                      <a:pPr marL="0" marR="0" algn="ctr">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l">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ctr"/>
                </a:tc>
                <a:extLst>
                  <a:ext uri="{0D108BD9-81ED-4DB2-BD59-A6C34878D82A}">
                    <a16:rowId xmlns:a16="http://schemas.microsoft.com/office/drawing/2014/main" val="1181018939"/>
                  </a:ext>
                </a:extLst>
              </a:tr>
              <a:tr h="297047">
                <a:tc>
                  <a:txBody>
                    <a:bodyPr/>
                    <a:lstStyle/>
                    <a:p>
                      <a:pPr marL="0" marR="0" algn="ctr">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l">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ctr"/>
                </a:tc>
                <a:extLst>
                  <a:ext uri="{0D108BD9-81ED-4DB2-BD59-A6C34878D82A}">
                    <a16:rowId xmlns:a16="http://schemas.microsoft.com/office/drawing/2014/main" val="68163897"/>
                  </a:ext>
                </a:extLst>
              </a:tr>
              <a:tr h="297047">
                <a:tc>
                  <a:txBody>
                    <a:bodyPr/>
                    <a:lstStyle/>
                    <a:p>
                      <a:pPr marL="0" marR="0" algn="ctr">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l">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200" u="none" dirty="0">
                        <a:solidFill>
                          <a:schemeClr val="tx1"/>
                        </a:solidFill>
                        <a:effectLst/>
                        <a:latin typeface="+mn-lt"/>
                        <a:ea typeface="Times New Roman" panose="02020603050405020304" pitchFamily="18" charset="0"/>
                      </a:endParaRPr>
                    </a:p>
                  </a:txBody>
                  <a:tcPr anchor="ctr"/>
                </a:tc>
                <a:extLst>
                  <a:ext uri="{0D108BD9-81ED-4DB2-BD59-A6C34878D82A}">
                    <a16:rowId xmlns:a16="http://schemas.microsoft.com/office/drawing/2014/main" val="1952303035"/>
                  </a:ext>
                </a:extLst>
              </a:tr>
            </a:tbl>
          </a:graphicData>
        </a:graphic>
      </p:graphicFrame>
    </p:spTree>
    <p:extLst>
      <p:ext uri="{BB962C8B-B14F-4D97-AF65-F5344CB8AC3E}">
        <p14:creationId xmlns:p14="http://schemas.microsoft.com/office/powerpoint/2010/main" val="263592410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762690-C15C-4839-B40F-0AF3A4D89457}"/>
              </a:ext>
            </a:extLst>
          </p:cNvPr>
          <p:cNvSpPr>
            <a:spLocks noGrp="1"/>
          </p:cNvSpPr>
          <p:nvPr>
            <p:ph type="title"/>
          </p:nvPr>
        </p:nvSpPr>
        <p:spPr/>
        <p:txBody>
          <a:bodyPr/>
          <a:lstStyle/>
          <a:p>
            <a:r>
              <a:rPr lang="en-US" dirty="0"/>
              <a:t>Back-Logged Submission’s List-1</a:t>
            </a:r>
          </a:p>
        </p:txBody>
      </p:sp>
      <p:sp>
        <p:nvSpPr>
          <p:cNvPr id="3" name="Date Placeholder 2">
            <a:extLst>
              <a:ext uri="{FF2B5EF4-FFF2-40B4-BE49-F238E27FC236}">
                <a16:creationId xmlns:a16="http://schemas.microsoft.com/office/drawing/2014/main" id="{D20906E0-F900-4991-83B1-675F5B67FA2D}"/>
              </a:ext>
            </a:extLst>
          </p:cNvPr>
          <p:cNvSpPr>
            <a:spLocks noGrp="1"/>
          </p:cNvSpPr>
          <p:nvPr>
            <p:ph type="dt" idx="10"/>
          </p:nvPr>
        </p:nvSpPr>
        <p:spPr/>
        <p:txBody>
          <a:bodyPr/>
          <a:lstStyle/>
          <a:p>
            <a:r>
              <a:rPr lang="en-US" dirty="0"/>
              <a:t>November 2019</a:t>
            </a:r>
            <a:endParaRPr lang="en-GB" dirty="0"/>
          </a:p>
        </p:txBody>
      </p:sp>
      <p:sp>
        <p:nvSpPr>
          <p:cNvPr id="4" name="Footer Placeholder 3">
            <a:extLst>
              <a:ext uri="{FF2B5EF4-FFF2-40B4-BE49-F238E27FC236}">
                <a16:creationId xmlns:a16="http://schemas.microsoft.com/office/drawing/2014/main" id="{CA1A5643-4D6B-47E2-9F58-7F7F34A069C9}"/>
              </a:ext>
            </a:extLst>
          </p:cNvPr>
          <p:cNvSpPr>
            <a:spLocks noGrp="1"/>
          </p:cNvSpPr>
          <p:nvPr>
            <p:ph type="ftr" idx="11"/>
          </p:nvPr>
        </p:nvSpPr>
        <p:spPr/>
        <p:txBody>
          <a:bodyPr/>
          <a:lstStyle/>
          <a:p>
            <a:r>
              <a:rPr lang="en-GB"/>
              <a:t>Alfred Asterjadhi, Qualcomm Inc.</a:t>
            </a:r>
            <a:endParaRPr lang="en-GB" dirty="0"/>
          </a:p>
        </p:txBody>
      </p:sp>
      <p:sp>
        <p:nvSpPr>
          <p:cNvPr id="5" name="Slide Number Placeholder 4">
            <a:extLst>
              <a:ext uri="{FF2B5EF4-FFF2-40B4-BE49-F238E27FC236}">
                <a16:creationId xmlns:a16="http://schemas.microsoft.com/office/drawing/2014/main" id="{1B1A665E-96C3-446C-B295-12494A41AD0B}"/>
              </a:ext>
            </a:extLst>
          </p:cNvPr>
          <p:cNvSpPr>
            <a:spLocks noGrp="1"/>
          </p:cNvSpPr>
          <p:nvPr>
            <p:ph type="sldNum" idx="12"/>
          </p:nvPr>
        </p:nvSpPr>
        <p:spPr/>
        <p:txBody>
          <a:bodyPr/>
          <a:lstStyle/>
          <a:p>
            <a:r>
              <a:rPr lang="en-GB"/>
              <a:t>Slide </a:t>
            </a:r>
            <a:fld id="{06B781AF-4CCF-49B0-A572-DE54FBE5D942}" type="slidenum">
              <a:rPr lang="en-GB" smtClean="0"/>
              <a:pPr/>
              <a:t>17</a:t>
            </a:fld>
            <a:endParaRPr lang="en-GB"/>
          </a:p>
        </p:txBody>
      </p:sp>
      <p:graphicFrame>
        <p:nvGraphicFramePr>
          <p:cNvPr id="7" name="Table 6">
            <a:extLst>
              <a:ext uri="{FF2B5EF4-FFF2-40B4-BE49-F238E27FC236}">
                <a16:creationId xmlns:a16="http://schemas.microsoft.com/office/drawing/2014/main" id="{6E0D80BE-A9B6-4F67-914D-35D3C1B2C4A2}"/>
              </a:ext>
            </a:extLst>
          </p:cNvPr>
          <p:cNvGraphicFramePr>
            <a:graphicFrameLocks noGrp="1"/>
          </p:cNvGraphicFramePr>
          <p:nvPr>
            <p:extLst>
              <p:ext uri="{D42A27DB-BD31-4B8C-83A1-F6EECF244321}">
                <p14:modId xmlns:p14="http://schemas.microsoft.com/office/powerpoint/2010/main" val="756717928"/>
              </p:ext>
            </p:extLst>
          </p:nvPr>
        </p:nvGraphicFramePr>
        <p:xfrm>
          <a:off x="533400" y="1524000"/>
          <a:ext cx="8339504" cy="4656268"/>
        </p:xfrm>
        <a:graphic>
          <a:graphicData uri="http://schemas.openxmlformats.org/drawingml/2006/table">
            <a:tbl>
              <a:tblPr firstRow="1" bandRow="1">
                <a:tableStyleId>{ED083AE6-46FA-4A59-8FB0-9F97EB10719F}</a:tableStyleId>
              </a:tblPr>
              <a:tblGrid>
                <a:gridCol w="652780">
                  <a:extLst>
                    <a:ext uri="{9D8B030D-6E8A-4147-A177-3AD203B41FA5}">
                      <a16:colId xmlns:a16="http://schemas.microsoft.com/office/drawing/2014/main" val="20000"/>
                    </a:ext>
                  </a:extLst>
                </a:gridCol>
                <a:gridCol w="3779773">
                  <a:extLst>
                    <a:ext uri="{9D8B030D-6E8A-4147-A177-3AD203B41FA5}">
                      <a16:colId xmlns:a16="http://schemas.microsoft.com/office/drawing/2014/main" val="20001"/>
                    </a:ext>
                  </a:extLst>
                </a:gridCol>
                <a:gridCol w="1403176">
                  <a:extLst>
                    <a:ext uri="{9D8B030D-6E8A-4147-A177-3AD203B41FA5}">
                      <a16:colId xmlns:a16="http://schemas.microsoft.com/office/drawing/2014/main" val="20002"/>
                    </a:ext>
                  </a:extLst>
                </a:gridCol>
                <a:gridCol w="795039">
                  <a:extLst>
                    <a:ext uri="{9D8B030D-6E8A-4147-A177-3AD203B41FA5}">
                      <a16:colId xmlns:a16="http://schemas.microsoft.com/office/drawing/2014/main" val="20004"/>
                    </a:ext>
                  </a:extLst>
                </a:gridCol>
                <a:gridCol w="887730">
                  <a:extLst>
                    <a:ext uri="{9D8B030D-6E8A-4147-A177-3AD203B41FA5}">
                      <a16:colId xmlns:a16="http://schemas.microsoft.com/office/drawing/2014/main" val="2805290190"/>
                    </a:ext>
                  </a:extLst>
                </a:gridCol>
                <a:gridCol w="821006">
                  <a:extLst>
                    <a:ext uri="{9D8B030D-6E8A-4147-A177-3AD203B41FA5}">
                      <a16:colId xmlns:a16="http://schemas.microsoft.com/office/drawing/2014/main" val="1045128150"/>
                    </a:ext>
                  </a:extLst>
                </a:gridCol>
              </a:tblGrid>
              <a:tr h="291471">
                <a:tc>
                  <a:txBody>
                    <a:bodyPr/>
                    <a:lstStyle/>
                    <a:p>
                      <a:pPr algn="ctr"/>
                      <a:r>
                        <a:rPr lang="en-US" sz="1200" dirty="0"/>
                        <a:t>DCN</a:t>
                      </a:r>
                    </a:p>
                  </a:txBody>
                  <a:tcPr/>
                </a:tc>
                <a:tc>
                  <a:txBody>
                    <a:bodyPr/>
                    <a:lstStyle/>
                    <a:p>
                      <a:pPr algn="ctr"/>
                      <a:r>
                        <a:rPr lang="en-US" sz="1200" dirty="0"/>
                        <a:t>Title</a:t>
                      </a:r>
                    </a:p>
                  </a:txBody>
                  <a:tcPr/>
                </a:tc>
                <a:tc>
                  <a:txBody>
                    <a:bodyPr/>
                    <a:lstStyle/>
                    <a:p>
                      <a:pPr algn="ctr"/>
                      <a:r>
                        <a:rPr lang="en-US" sz="1200" dirty="0"/>
                        <a:t>Author</a:t>
                      </a:r>
                    </a:p>
                  </a:txBody>
                  <a:tcPr/>
                </a:tc>
                <a:tc>
                  <a:txBody>
                    <a:bodyPr/>
                    <a:lstStyle/>
                    <a:p>
                      <a:pPr algn="ctr"/>
                      <a:r>
                        <a:rPr lang="en-US" sz="1200" dirty="0"/>
                        <a:t>Status</a:t>
                      </a:r>
                    </a:p>
                  </a:txBody>
                  <a:tcPr/>
                </a:tc>
                <a:tc>
                  <a:txBody>
                    <a:bodyPr/>
                    <a:lstStyle/>
                    <a:p>
                      <a:pPr algn="ctr"/>
                      <a:r>
                        <a:rPr lang="en-US" sz="1200" dirty="0"/>
                        <a:t>Topic</a:t>
                      </a:r>
                    </a:p>
                  </a:txBody>
                  <a:tcPr/>
                </a:tc>
                <a:tc>
                  <a:txBody>
                    <a:bodyPr/>
                    <a:lstStyle/>
                    <a:p>
                      <a:pPr marL="0" algn="ctr" defTabSz="914400" rtl="0" eaLnBrk="1" latinLnBrk="0" hangingPunct="1"/>
                      <a:r>
                        <a:rPr lang="en-US" sz="1200" b="1" kern="1200" dirty="0">
                          <a:solidFill>
                            <a:schemeClr val="tx1"/>
                          </a:solidFill>
                          <a:latin typeface="+mn-lt"/>
                          <a:ea typeface="+mn-ea"/>
                          <a:cs typeface="+mn-cs"/>
                        </a:rPr>
                        <a:t>Session</a:t>
                      </a:r>
                    </a:p>
                  </a:txBody>
                  <a:tcPr anchor="ctr"/>
                </a:tc>
                <a:extLst>
                  <a:ext uri="{0D108BD9-81ED-4DB2-BD59-A6C34878D82A}">
                    <a16:rowId xmlns:a16="http://schemas.microsoft.com/office/drawing/2014/main" val="10000"/>
                  </a:ext>
                </a:extLst>
              </a:tr>
              <a:tr h="259126">
                <a:tc>
                  <a:txBody>
                    <a:bodyPr/>
                    <a:lstStyle/>
                    <a:p>
                      <a:pPr marL="0" marR="0" algn="ctr">
                        <a:spcBef>
                          <a:spcPts val="0"/>
                        </a:spcBef>
                        <a:spcAft>
                          <a:spcPts val="0"/>
                        </a:spcAft>
                      </a:pPr>
                      <a:r>
                        <a:rPr lang="en-GB" sz="1200" u="sng" kern="1200" dirty="0">
                          <a:solidFill>
                            <a:srgbClr val="0000FF"/>
                          </a:solidFill>
                          <a:effectLst/>
                          <a:latin typeface="+mn-lt"/>
                          <a:ea typeface="MS Gothic" panose="020B0609070205080204" pitchFamily="49" charset="-128"/>
                          <a:hlinkClick r:id="rId2"/>
                        </a:rPr>
                        <a:t>1358r0</a:t>
                      </a:r>
                      <a:endParaRPr lang="en-US" sz="1200" dirty="0">
                        <a:effectLst/>
                        <a:latin typeface="+mn-lt"/>
                        <a:ea typeface="Times New Roman" panose="02020603050405020304" pitchFamily="18" charset="0"/>
                      </a:endParaRPr>
                    </a:p>
                  </a:txBody>
                  <a:tcPr anchor="b"/>
                </a:tc>
                <a:tc>
                  <a:txBody>
                    <a:bodyPr/>
                    <a:lstStyle/>
                    <a:p>
                      <a:pPr marL="0" marR="0">
                        <a:spcBef>
                          <a:spcPts val="0"/>
                        </a:spcBef>
                        <a:spcAft>
                          <a:spcPts val="0"/>
                        </a:spcAft>
                      </a:pPr>
                      <a:r>
                        <a:rPr lang="en-GB" sz="1200" b="0" kern="1200">
                          <a:solidFill>
                            <a:schemeClr val="tx1"/>
                          </a:solidFill>
                          <a:latin typeface="+mn-lt"/>
                          <a:ea typeface="+mn-ea"/>
                          <a:cs typeface="+mn-cs"/>
                        </a:rPr>
                        <a:t> Multi-link Operation Management</a:t>
                      </a:r>
                      <a:endParaRPr lang="en-US" sz="1200" b="0" kern="1200">
                        <a:solidFill>
                          <a:schemeClr val="tx1"/>
                        </a:solidFill>
                        <a:latin typeface="+mn-lt"/>
                        <a:ea typeface="+mn-ea"/>
                        <a:cs typeface="+mn-cs"/>
                      </a:endParaRPr>
                    </a:p>
                  </a:txBody>
                  <a:tcPr anchor="b"/>
                </a:tc>
                <a:tc>
                  <a:txBody>
                    <a:bodyPr/>
                    <a:lstStyle/>
                    <a:p>
                      <a:pPr marL="0" marR="0" algn="l">
                        <a:spcBef>
                          <a:spcPts val="0"/>
                        </a:spcBef>
                        <a:spcAft>
                          <a:spcPts val="0"/>
                        </a:spcAft>
                      </a:pPr>
                      <a:r>
                        <a:rPr lang="en-GB" sz="1200" b="0" kern="1200" dirty="0">
                          <a:solidFill>
                            <a:schemeClr val="tx1"/>
                          </a:solidFill>
                          <a:latin typeface="+mn-lt"/>
                          <a:ea typeface="+mn-ea"/>
                          <a:cs typeface="+mn-cs"/>
                        </a:rPr>
                        <a:t>Yongho Seok</a:t>
                      </a:r>
                      <a:endParaRPr lang="en-US" sz="1200" b="0" kern="1200" dirty="0">
                        <a:solidFill>
                          <a:schemeClr val="tx1"/>
                        </a:solidFill>
                        <a:latin typeface="+mn-lt"/>
                        <a:ea typeface="+mn-ea"/>
                        <a:cs typeface="+mn-cs"/>
                      </a:endParaRPr>
                    </a:p>
                  </a:txBody>
                  <a:tcPr anchor="b"/>
                </a:tc>
                <a:tc>
                  <a:txBody>
                    <a:bodyPr/>
                    <a:lstStyle/>
                    <a:p>
                      <a:pPr marL="0" marR="0" algn="ctr">
                        <a:spcBef>
                          <a:spcPts val="0"/>
                        </a:spcBef>
                        <a:spcAft>
                          <a:spcPts val="0"/>
                        </a:spcAft>
                      </a:pPr>
                      <a:r>
                        <a:rPr lang="en-GB" sz="1200" b="0" kern="1200">
                          <a:solidFill>
                            <a:schemeClr val="tx1"/>
                          </a:solidFill>
                          <a:latin typeface="+mn-lt"/>
                          <a:ea typeface="+mn-ea"/>
                          <a:cs typeface="+mn-cs"/>
                        </a:rPr>
                        <a:t>Pending</a:t>
                      </a:r>
                      <a:endParaRPr lang="en-US" sz="1200" b="0" kern="1200">
                        <a:solidFill>
                          <a:schemeClr val="tx1"/>
                        </a:solidFill>
                        <a:latin typeface="+mn-lt"/>
                        <a:ea typeface="+mn-ea"/>
                        <a:cs typeface="+mn-cs"/>
                      </a:endParaRPr>
                    </a:p>
                  </a:txBody>
                  <a:tcPr anchor="b"/>
                </a:tc>
                <a:tc>
                  <a:txBody>
                    <a:bodyPr/>
                    <a:lstStyle/>
                    <a:p>
                      <a:pPr marL="0" marR="0" algn="ctr">
                        <a:spcBef>
                          <a:spcPts val="0"/>
                        </a:spcBef>
                        <a:spcAft>
                          <a:spcPts val="0"/>
                        </a:spcAft>
                      </a:pPr>
                      <a:r>
                        <a:rPr lang="en-GB" sz="1200" b="0" kern="1200" dirty="0">
                          <a:solidFill>
                            <a:schemeClr val="tx1"/>
                          </a:solidFill>
                          <a:latin typeface="+mn-lt"/>
                          <a:ea typeface="+mn-ea"/>
                          <a:cs typeface="+mn-cs"/>
                        </a:rPr>
                        <a:t>Multi Link</a:t>
                      </a:r>
                      <a:endParaRPr lang="en-US" sz="1200" b="0" kern="1200" dirty="0">
                        <a:solidFill>
                          <a:schemeClr val="tx1"/>
                        </a:solidFill>
                        <a:latin typeface="+mn-lt"/>
                        <a:ea typeface="+mn-ea"/>
                        <a:cs typeface="+mn-cs"/>
                      </a:endParaRPr>
                    </a:p>
                  </a:txBody>
                  <a:tcPr anchor="b"/>
                </a:tc>
                <a:tc>
                  <a:txBody>
                    <a:bodyPr/>
                    <a:lstStyle/>
                    <a:p>
                      <a:pPr marL="0" algn="ctr" defTabSz="914400" rtl="0" eaLnBrk="1" fontAlgn="b" latinLnBrk="0" hangingPunct="1"/>
                      <a:r>
                        <a:rPr lang="en-US" sz="1200" b="0" kern="1200" dirty="0">
                          <a:solidFill>
                            <a:schemeClr val="tx1"/>
                          </a:solidFill>
                          <a:latin typeface="+mn-lt"/>
                          <a:ea typeface="+mn-ea"/>
                          <a:cs typeface="+mn-cs"/>
                        </a:rPr>
                        <a:t>MAC</a:t>
                      </a:r>
                    </a:p>
                  </a:txBody>
                  <a:tcPr marL="9525" marR="9525" marT="9525" marB="0" anchor="ctr"/>
                </a:tc>
                <a:extLst>
                  <a:ext uri="{0D108BD9-81ED-4DB2-BD59-A6C34878D82A}">
                    <a16:rowId xmlns:a16="http://schemas.microsoft.com/office/drawing/2014/main" val="942160162"/>
                  </a:ext>
                </a:extLst>
              </a:tr>
              <a:tr h="259126">
                <a:tc>
                  <a:txBody>
                    <a:bodyPr/>
                    <a:lstStyle/>
                    <a:p>
                      <a:pPr marL="0" marR="0" algn="ctr">
                        <a:spcBef>
                          <a:spcPts val="0"/>
                        </a:spcBef>
                        <a:spcAft>
                          <a:spcPts val="0"/>
                        </a:spcAft>
                      </a:pPr>
                      <a:r>
                        <a:rPr lang="en-GB" sz="1200" u="sng" kern="1200" dirty="0">
                          <a:solidFill>
                            <a:srgbClr val="0000FF"/>
                          </a:solidFill>
                          <a:effectLst/>
                          <a:latin typeface="+mn-lt"/>
                          <a:ea typeface="MS Gothic" panose="020B0609070205080204" pitchFamily="49" charset="-128"/>
                          <a:hlinkClick r:id="rId3"/>
                        </a:rPr>
                        <a:t>1526r1</a:t>
                      </a:r>
                      <a:endParaRPr lang="en-US" sz="1200" dirty="0">
                        <a:effectLst/>
                        <a:latin typeface="+mn-lt"/>
                        <a:ea typeface="Times New Roman" panose="02020603050405020304" pitchFamily="18" charset="0"/>
                      </a:endParaRPr>
                    </a:p>
                  </a:txBody>
                  <a:tcPr anchor="b"/>
                </a:tc>
                <a:tc>
                  <a:txBody>
                    <a:bodyPr/>
                    <a:lstStyle/>
                    <a:p>
                      <a:pPr marL="0" marR="0">
                        <a:spcBef>
                          <a:spcPts val="0"/>
                        </a:spcBef>
                        <a:spcAft>
                          <a:spcPts val="0"/>
                        </a:spcAft>
                      </a:pPr>
                      <a:r>
                        <a:rPr lang="en-GB" sz="1200" b="0" kern="1200" dirty="0">
                          <a:solidFill>
                            <a:schemeClr val="tx1"/>
                          </a:solidFill>
                          <a:latin typeface="+mn-lt"/>
                          <a:ea typeface="+mn-ea"/>
                          <a:cs typeface="+mn-cs"/>
                        </a:rPr>
                        <a:t> Multi-Link Power-save</a:t>
                      </a:r>
                      <a:endParaRPr lang="en-US" sz="1200" b="0" kern="1200" dirty="0">
                        <a:solidFill>
                          <a:schemeClr val="tx1"/>
                        </a:solidFill>
                        <a:latin typeface="+mn-lt"/>
                        <a:ea typeface="+mn-ea"/>
                        <a:cs typeface="+mn-cs"/>
                      </a:endParaRPr>
                    </a:p>
                  </a:txBody>
                  <a:tcPr anchor="b"/>
                </a:tc>
                <a:tc>
                  <a:txBody>
                    <a:bodyPr/>
                    <a:lstStyle/>
                    <a:p>
                      <a:pPr marL="0" marR="0" algn="l">
                        <a:spcBef>
                          <a:spcPts val="0"/>
                        </a:spcBef>
                        <a:spcAft>
                          <a:spcPts val="0"/>
                        </a:spcAft>
                      </a:pPr>
                      <a:r>
                        <a:rPr lang="en-GB" sz="1200" b="0" kern="1200">
                          <a:solidFill>
                            <a:schemeClr val="tx1"/>
                          </a:solidFill>
                          <a:latin typeface="+mn-lt"/>
                          <a:ea typeface="+mn-ea"/>
                          <a:cs typeface="+mn-cs"/>
                        </a:rPr>
                        <a:t>Abhishek Patil</a:t>
                      </a:r>
                      <a:endParaRPr lang="en-US" sz="1200" b="0" kern="1200">
                        <a:solidFill>
                          <a:schemeClr val="tx1"/>
                        </a:solidFill>
                        <a:latin typeface="+mn-lt"/>
                        <a:ea typeface="+mn-ea"/>
                        <a:cs typeface="+mn-cs"/>
                      </a:endParaRPr>
                    </a:p>
                  </a:txBody>
                  <a:tcPr anchor="b"/>
                </a:tc>
                <a:tc>
                  <a:txBody>
                    <a:bodyPr/>
                    <a:lstStyle/>
                    <a:p>
                      <a:pPr marL="0" marR="0" algn="ctr">
                        <a:spcBef>
                          <a:spcPts val="0"/>
                        </a:spcBef>
                        <a:spcAft>
                          <a:spcPts val="0"/>
                        </a:spcAft>
                      </a:pPr>
                      <a:r>
                        <a:rPr lang="en-GB" sz="1200" b="0" kern="1200">
                          <a:solidFill>
                            <a:schemeClr val="tx1"/>
                          </a:solidFill>
                          <a:latin typeface="+mn-lt"/>
                          <a:ea typeface="+mn-ea"/>
                          <a:cs typeface="+mn-cs"/>
                        </a:rPr>
                        <a:t>Pending</a:t>
                      </a:r>
                      <a:endParaRPr lang="en-US" sz="1200" b="0" kern="1200">
                        <a:solidFill>
                          <a:schemeClr val="tx1"/>
                        </a:solidFill>
                        <a:latin typeface="+mn-lt"/>
                        <a:ea typeface="+mn-ea"/>
                        <a:cs typeface="+mn-cs"/>
                      </a:endParaRPr>
                    </a:p>
                  </a:txBody>
                  <a:tcPr anchor="b"/>
                </a:tc>
                <a:tc>
                  <a:txBody>
                    <a:bodyPr/>
                    <a:lstStyle/>
                    <a:p>
                      <a:pPr marL="0" marR="0" algn="ctr">
                        <a:spcBef>
                          <a:spcPts val="0"/>
                        </a:spcBef>
                        <a:spcAft>
                          <a:spcPts val="0"/>
                        </a:spcAft>
                      </a:pPr>
                      <a:r>
                        <a:rPr lang="en-GB" sz="1200" b="0" kern="1200">
                          <a:solidFill>
                            <a:schemeClr val="tx1"/>
                          </a:solidFill>
                          <a:latin typeface="+mn-lt"/>
                          <a:ea typeface="+mn-ea"/>
                          <a:cs typeface="+mn-cs"/>
                        </a:rPr>
                        <a:t>Multi Link</a:t>
                      </a:r>
                      <a:endParaRPr lang="en-US" sz="1200" b="0" kern="1200">
                        <a:solidFill>
                          <a:schemeClr val="tx1"/>
                        </a:solidFill>
                        <a:latin typeface="+mn-lt"/>
                        <a:ea typeface="+mn-ea"/>
                        <a:cs typeface="+mn-cs"/>
                      </a:endParaRPr>
                    </a:p>
                  </a:txBody>
                  <a:tcPr anchor="b"/>
                </a:tc>
                <a:tc>
                  <a:txBody>
                    <a:bodyPr/>
                    <a:lstStyle/>
                    <a:p>
                      <a:pPr marL="0" algn="ctr" defTabSz="914400" rtl="0" eaLnBrk="1" fontAlgn="b" latinLnBrk="0" hangingPunct="1"/>
                      <a:r>
                        <a:rPr lang="en-US" sz="1200" b="0" kern="1200" noProof="0" dirty="0">
                          <a:solidFill>
                            <a:schemeClr val="tx1"/>
                          </a:solidFill>
                          <a:latin typeface="+mn-lt"/>
                          <a:ea typeface="+mn-ea"/>
                          <a:cs typeface="+mn-cs"/>
                        </a:rPr>
                        <a:t>MAC</a:t>
                      </a:r>
                      <a:endParaRPr lang="en-US" sz="1200" b="0" kern="1200" dirty="0">
                        <a:solidFill>
                          <a:schemeClr val="tx1"/>
                        </a:solidFill>
                        <a:latin typeface="+mn-lt"/>
                        <a:ea typeface="+mn-ea"/>
                        <a:cs typeface="+mn-cs"/>
                      </a:endParaRPr>
                    </a:p>
                  </a:txBody>
                  <a:tcPr marL="9525" marR="9525" marT="9525" marB="0" anchor="ctr"/>
                </a:tc>
                <a:extLst>
                  <a:ext uri="{0D108BD9-81ED-4DB2-BD59-A6C34878D82A}">
                    <a16:rowId xmlns:a16="http://schemas.microsoft.com/office/drawing/2014/main" val="10003"/>
                  </a:ext>
                </a:extLst>
              </a:tr>
              <a:tr h="259126">
                <a:tc>
                  <a:txBody>
                    <a:bodyPr/>
                    <a:lstStyle/>
                    <a:p>
                      <a:pPr marL="0" marR="0" algn="ctr">
                        <a:spcBef>
                          <a:spcPts val="0"/>
                        </a:spcBef>
                        <a:spcAft>
                          <a:spcPts val="0"/>
                        </a:spcAft>
                      </a:pPr>
                      <a:r>
                        <a:rPr lang="en-GB" sz="1200" u="sng" kern="1200" dirty="0">
                          <a:solidFill>
                            <a:srgbClr val="0000FF"/>
                          </a:solidFill>
                          <a:effectLst/>
                          <a:latin typeface="+mn-lt"/>
                          <a:ea typeface="MS Gothic" panose="020B0609070205080204" pitchFamily="49" charset="-128"/>
                          <a:hlinkClick r:id="rId4"/>
                        </a:rPr>
                        <a:t>1528r1</a:t>
                      </a:r>
                      <a:endParaRPr lang="en-US" sz="1200" dirty="0">
                        <a:effectLst/>
                        <a:latin typeface="+mn-lt"/>
                        <a:ea typeface="Times New Roman" panose="02020603050405020304" pitchFamily="18" charset="0"/>
                      </a:endParaRPr>
                    </a:p>
                  </a:txBody>
                  <a:tcPr anchor="b"/>
                </a:tc>
                <a:tc>
                  <a:txBody>
                    <a:bodyPr/>
                    <a:lstStyle/>
                    <a:p>
                      <a:pPr marL="0" marR="0">
                        <a:spcBef>
                          <a:spcPts val="0"/>
                        </a:spcBef>
                        <a:spcAft>
                          <a:spcPts val="0"/>
                        </a:spcAft>
                      </a:pPr>
                      <a:r>
                        <a:rPr lang="en-GB" sz="1200" b="0" kern="1200">
                          <a:solidFill>
                            <a:schemeClr val="tx1"/>
                          </a:solidFill>
                          <a:latin typeface="+mn-lt"/>
                          <a:ea typeface="+mn-ea"/>
                          <a:cs typeface="+mn-cs"/>
                        </a:rPr>
                        <a:t> Multi-Link Operation - Link Management</a:t>
                      </a:r>
                      <a:endParaRPr lang="en-US" sz="1200" b="0" kern="1200">
                        <a:solidFill>
                          <a:schemeClr val="tx1"/>
                        </a:solidFill>
                        <a:latin typeface="+mn-lt"/>
                        <a:ea typeface="+mn-ea"/>
                        <a:cs typeface="+mn-cs"/>
                      </a:endParaRPr>
                    </a:p>
                  </a:txBody>
                  <a:tcPr anchor="b"/>
                </a:tc>
                <a:tc>
                  <a:txBody>
                    <a:bodyPr/>
                    <a:lstStyle/>
                    <a:p>
                      <a:pPr marL="0" marR="0" algn="l">
                        <a:spcBef>
                          <a:spcPts val="0"/>
                        </a:spcBef>
                        <a:spcAft>
                          <a:spcPts val="0"/>
                        </a:spcAft>
                      </a:pPr>
                      <a:r>
                        <a:rPr lang="en-GB" sz="1200" b="0" kern="1200">
                          <a:solidFill>
                            <a:schemeClr val="tx1"/>
                          </a:solidFill>
                          <a:latin typeface="+mn-lt"/>
                          <a:ea typeface="+mn-ea"/>
                          <a:cs typeface="+mn-cs"/>
                        </a:rPr>
                        <a:t>Abhishek Patil</a:t>
                      </a:r>
                      <a:endParaRPr lang="en-US" sz="1200" b="0" kern="1200">
                        <a:solidFill>
                          <a:schemeClr val="tx1"/>
                        </a:solidFill>
                        <a:latin typeface="+mn-lt"/>
                        <a:ea typeface="+mn-ea"/>
                        <a:cs typeface="+mn-cs"/>
                      </a:endParaRPr>
                    </a:p>
                  </a:txBody>
                  <a:tcPr anchor="b"/>
                </a:tc>
                <a:tc>
                  <a:txBody>
                    <a:bodyPr/>
                    <a:lstStyle/>
                    <a:p>
                      <a:pPr marL="0" marR="0" algn="ctr">
                        <a:spcBef>
                          <a:spcPts val="0"/>
                        </a:spcBef>
                        <a:spcAft>
                          <a:spcPts val="0"/>
                        </a:spcAft>
                      </a:pPr>
                      <a:r>
                        <a:rPr lang="en-GB" sz="1200" b="0" kern="1200">
                          <a:solidFill>
                            <a:schemeClr val="tx1"/>
                          </a:solidFill>
                          <a:latin typeface="+mn-lt"/>
                          <a:ea typeface="+mn-ea"/>
                          <a:cs typeface="+mn-cs"/>
                        </a:rPr>
                        <a:t>Pending</a:t>
                      </a:r>
                      <a:endParaRPr lang="en-US" sz="1200" b="0" kern="1200">
                        <a:solidFill>
                          <a:schemeClr val="tx1"/>
                        </a:solidFill>
                        <a:latin typeface="+mn-lt"/>
                        <a:ea typeface="+mn-ea"/>
                        <a:cs typeface="+mn-cs"/>
                      </a:endParaRPr>
                    </a:p>
                  </a:txBody>
                  <a:tcPr anchor="b"/>
                </a:tc>
                <a:tc>
                  <a:txBody>
                    <a:bodyPr/>
                    <a:lstStyle/>
                    <a:p>
                      <a:pPr marL="0" marR="0" algn="ctr">
                        <a:spcBef>
                          <a:spcPts val="0"/>
                        </a:spcBef>
                        <a:spcAft>
                          <a:spcPts val="0"/>
                        </a:spcAft>
                      </a:pPr>
                      <a:r>
                        <a:rPr lang="en-GB" sz="1200" b="0" kern="1200">
                          <a:solidFill>
                            <a:schemeClr val="tx1"/>
                          </a:solidFill>
                          <a:latin typeface="+mn-lt"/>
                          <a:ea typeface="+mn-ea"/>
                          <a:cs typeface="+mn-cs"/>
                        </a:rPr>
                        <a:t>Multi Link</a:t>
                      </a:r>
                      <a:endParaRPr lang="en-US" sz="1200" b="0" kern="1200">
                        <a:solidFill>
                          <a:schemeClr val="tx1"/>
                        </a:solidFill>
                        <a:latin typeface="+mn-lt"/>
                        <a:ea typeface="+mn-ea"/>
                        <a:cs typeface="+mn-cs"/>
                      </a:endParaRPr>
                    </a:p>
                  </a:txBody>
                  <a:tcPr anchor="b"/>
                </a:tc>
                <a:tc>
                  <a:txBody>
                    <a:bodyPr/>
                    <a:lstStyle/>
                    <a:p>
                      <a:pPr marL="0" algn="ctr" defTabSz="914400" rtl="0" eaLnBrk="1" fontAlgn="b" latinLnBrk="0" hangingPunct="1"/>
                      <a:r>
                        <a:rPr lang="en-US" sz="1200" b="0" kern="1200" noProof="0" dirty="0">
                          <a:solidFill>
                            <a:schemeClr val="tx1"/>
                          </a:solidFill>
                          <a:latin typeface="+mn-lt"/>
                          <a:ea typeface="+mn-ea"/>
                          <a:cs typeface="+mn-cs"/>
                        </a:rPr>
                        <a:t>MAC</a:t>
                      </a:r>
                      <a:endParaRPr lang="en-US" sz="1200" b="0" kern="1200" dirty="0">
                        <a:solidFill>
                          <a:schemeClr val="tx1"/>
                        </a:solidFill>
                        <a:latin typeface="+mn-lt"/>
                        <a:ea typeface="+mn-ea"/>
                        <a:cs typeface="+mn-cs"/>
                      </a:endParaRPr>
                    </a:p>
                  </a:txBody>
                  <a:tcPr marL="9525" marR="9525" marT="9525" marB="0" anchor="ctr"/>
                </a:tc>
                <a:extLst>
                  <a:ext uri="{0D108BD9-81ED-4DB2-BD59-A6C34878D82A}">
                    <a16:rowId xmlns:a16="http://schemas.microsoft.com/office/drawing/2014/main" val="1387265439"/>
                  </a:ext>
                </a:extLst>
              </a:tr>
              <a:tr h="259126">
                <a:tc>
                  <a:txBody>
                    <a:bodyPr/>
                    <a:lstStyle/>
                    <a:p>
                      <a:pPr marL="0" marR="0" algn="ctr">
                        <a:spcBef>
                          <a:spcPts val="0"/>
                        </a:spcBef>
                        <a:spcAft>
                          <a:spcPts val="0"/>
                        </a:spcAft>
                      </a:pPr>
                      <a:r>
                        <a:rPr lang="en-GB" sz="1200" u="sng" kern="1200">
                          <a:solidFill>
                            <a:srgbClr val="0000FF"/>
                          </a:solidFill>
                          <a:effectLst/>
                          <a:latin typeface="+mn-lt"/>
                          <a:ea typeface="MS Gothic" panose="020B0609070205080204" pitchFamily="49" charset="-128"/>
                          <a:hlinkClick r:id="rId5"/>
                        </a:rPr>
                        <a:t>1532r0</a:t>
                      </a:r>
                      <a:endParaRPr lang="en-US" sz="1200">
                        <a:effectLst/>
                        <a:latin typeface="+mn-lt"/>
                        <a:ea typeface="Times New Roman" panose="02020603050405020304" pitchFamily="18" charset="0"/>
                      </a:endParaRPr>
                    </a:p>
                  </a:txBody>
                  <a:tcPr anchor="b"/>
                </a:tc>
                <a:tc>
                  <a:txBody>
                    <a:bodyPr/>
                    <a:lstStyle/>
                    <a:p>
                      <a:pPr marL="0" marR="0">
                        <a:spcBef>
                          <a:spcPts val="0"/>
                        </a:spcBef>
                        <a:spcAft>
                          <a:spcPts val="0"/>
                        </a:spcAft>
                      </a:pPr>
                      <a:r>
                        <a:rPr lang="en-GB" sz="1200" b="0" kern="1200">
                          <a:solidFill>
                            <a:schemeClr val="tx1"/>
                          </a:solidFill>
                          <a:latin typeface="+mn-lt"/>
                          <a:ea typeface="+mn-ea"/>
                          <a:cs typeface="+mn-cs"/>
                        </a:rPr>
                        <a:t> Discussion on Multi-link Acknowledgement</a:t>
                      </a:r>
                      <a:endParaRPr lang="en-US" sz="1200" b="0" kern="1200">
                        <a:solidFill>
                          <a:schemeClr val="tx1"/>
                        </a:solidFill>
                        <a:latin typeface="+mn-lt"/>
                        <a:ea typeface="+mn-ea"/>
                        <a:cs typeface="+mn-cs"/>
                      </a:endParaRPr>
                    </a:p>
                  </a:txBody>
                  <a:tcPr anchor="b"/>
                </a:tc>
                <a:tc>
                  <a:txBody>
                    <a:bodyPr/>
                    <a:lstStyle/>
                    <a:p>
                      <a:pPr marL="0" marR="0" algn="l">
                        <a:spcBef>
                          <a:spcPts val="0"/>
                        </a:spcBef>
                        <a:spcAft>
                          <a:spcPts val="0"/>
                        </a:spcAft>
                      </a:pPr>
                      <a:r>
                        <a:rPr lang="en-GB" sz="1200" b="0" kern="1200">
                          <a:solidFill>
                            <a:schemeClr val="tx1"/>
                          </a:solidFill>
                          <a:latin typeface="+mn-lt"/>
                          <a:ea typeface="+mn-ea"/>
                          <a:cs typeface="+mn-cs"/>
                        </a:rPr>
                        <a:t>Ryuichi Hirata</a:t>
                      </a:r>
                      <a:endParaRPr lang="en-US" sz="1200" b="0" kern="1200">
                        <a:solidFill>
                          <a:schemeClr val="tx1"/>
                        </a:solidFill>
                        <a:latin typeface="+mn-lt"/>
                        <a:ea typeface="+mn-ea"/>
                        <a:cs typeface="+mn-cs"/>
                      </a:endParaRPr>
                    </a:p>
                  </a:txBody>
                  <a:tcPr anchor="b"/>
                </a:tc>
                <a:tc>
                  <a:txBody>
                    <a:bodyPr/>
                    <a:lstStyle/>
                    <a:p>
                      <a:pPr marL="0" marR="0" algn="ctr">
                        <a:spcBef>
                          <a:spcPts val="0"/>
                        </a:spcBef>
                        <a:spcAft>
                          <a:spcPts val="0"/>
                        </a:spcAft>
                      </a:pPr>
                      <a:r>
                        <a:rPr lang="en-GB" sz="1200" b="0" kern="1200">
                          <a:solidFill>
                            <a:schemeClr val="tx1"/>
                          </a:solidFill>
                          <a:latin typeface="+mn-lt"/>
                          <a:ea typeface="+mn-ea"/>
                          <a:cs typeface="+mn-cs"/>
                        </a:rPr>
                        <a:t>Pending</a:t>
                      </a:r>
                      <a:endParaRPr lang="en-US" sz="1200" b="0" kern="1200">
                        <a:solidFill>
                          <a:schemeClr val="tx1"/>
                        </a:solidFill>
                        <a:latin typeface="+mn-lt"/>
                        <a:ea typeface="+mn-ea"/>
                        <a:cs typeface="+mn-cs"/>
                      </a:endParaRPr>
                    </a:p>
                  </a:txBody>
                  <a:tcPr anchor="b"/>
                </a:tc>
                <a:tc>
                  <a:txBody>
                    <a:bodyPr/>
                    <a:lstStyle/>
                    <a:p>
                      <a:pPr marL="0" marR="0" algn="ctr">
                        <a:spcBef>
                          <a:spcPts val="0"/>
                        </a:spcBef>
                        <a:spcAft>
                          <a:spcPts val="0"/>
                        </a:spcAft>
                      </a:pPr>
                      <a:r>
                        <a:rPr lang="en-GB" sz="1200" b="0" kern="1200">
                          <a:solidFill>
                            <a:schemeClr val="tx1"/>
                          </a:solidFill>
                          <a:latin typeface="+mn-lt"/>
                          <a:ea typeface="+mn-ea"/>
                          <a:cs typeface="+mn-cs"/>
                        </a:rPr>
                        <a:t>Multi Link</a:t>
                      </a:r>
                      <a:endParaRPr lang="en-US" sz="1200" b="0" kern="1200">
                        <a:solidFill>
                          <a:schemeClr val="tx1"/>
                        </a:solidFill>
                        <a:latin typeface="+mn-lt"/>
                        <a:ea typeface="+mn-ea"/>
                        <a:cs typeface="+mn-cs"/>
                      </a:endParaRPr>
                    </a:p>
                  </a:txBody>
                  <a:tcPr anchor="b"/>
                </a:tc>
                <a:tc>
                  <a:txBody>
                    <a:bodyPr/>
                    <a:lstStyle/>
                    <a:p>
                      <a:pPr marL="0" algn="ctr" defTabSz="914400" rtl="0" eaLnBrk="1" fontAlgn="b" latinLnBrk="0" hangingPunct="1"/>
                      <a:r>
                        <a:rPr lang="en-US" sz="1200" b="0" kern="1200" noProof="0" dirty="0">
                          <a:solidFill>
                            <a:schemeClr val="tx1"/>
                          </a:solidFill>
                          <a:latin typeface="+mn-lt"/>
                          <a:ea typeface="+mn-ea"/>
                          <a:cs typeface="+mn-cs"/>
                        </a:rPr>
                        <a:t>MAC</a:t>
                      </a:r>
                      <a:endParaRPr lang="en-US" sz="1200" b="0" kern="1200" dirty="0">
                        <a:solidFill>
                          <a:schemeClr val="tx1"/>
                        </a:solidFill>
                        <a:latin typeface="+mn-lt"/>
                        <a:ea typeface="+mn-ea"/>
                        <a:cs typeface="+mn-cs"/>
                      </a:endParaRPr>
                    </a:p>
                  </a:txBody>
                  <a:tcPr marL="9525" marR="9525" marT="9525" marB="0" anchor="ctr"/>
                </a:tc>
                <a:extLst>
                  <a:ext uri="{0D108BD9-81ED-4DB2-BD59-A6C34878D82A}">
                    <a16:rowId xmlns:a16="http://schemas.microsoft.com/office/drawing/2014/main" val="10004"/>
                  </a:ext>
                </a:extLst>
              </a:tr>
              <a:tr h="297047">
                <a:tc>
                  <a:txBody>
                    <a:bodyPr/>
                    <a:lstStyle/>
                    <a:p>
                      <a:pPr marL="0" marR="0" algn="ctr">
                        <a:spcBef>
                          <a:spcPts val="0"/>
                        </a:spcBef>
                        <a:spcAft>
                          <a:spcPts val="0"/>
                        </a:spcAft>
                      </a:pPr>
                      <a:r>
                        <a:rPr lang="en-GB" sz="1200" u="sng" kern="1200">
                          <a:solidFill>
                            <a:srgbClr val="0000FF"/>
                          </a:solidFill>
                          <a:effectLst/>
                          <a:latin typeface="+mn-lt"/>
                          <a:ea typeface="MS Gothic" panose="020B0609070205080204" pitchFamily="49" charset="-128"/>
                          <a:hlinkClick r:id="rId6"/>
                        </a:rPr>
                        <a:t>1536r0</a:t>
                      </a:r>
                      <a:endParaRPr lang="en-US" sz="1200">
                        <a:effectLst/>
                        <a:latin typeface="+mn-lt"/>
                        <a:ea typeface="Times New Roman" panose="02020603050405020304" pitchFamily="18" charset="0"/>
                      </a:endParaRPr>
                    </a:p>
                  </a:txBody>
                  <a:tcPr anchor="b"/>
                </a:tc>
                <a:tc>
                  <a:txBody>
                    <a:bodyPr/>
                    <a:lstStyle/>
                    <a:p>
                      <a:pPr marL="0" marR="0">
                        <a:spcBef>
                          <a:spcPts val="0"/>
                        </a:spcBef>
                        <a:spcAft>
                          <a:spcPts val="0"/>
                        </a:spcAft>
                      </a:pPr>
                      <a:r>
                        <a:rPr lang="en-GB" sz="1200" b="0" kern="1200">
                          <a:solidFill>
                            <a:schemeClr val="tx1"/>
                          </a:solidFill>
                          <a:latin typeface="+mn-lt"/>
                          <a:ea typeface="+mn-ea"/>
                          <a:cs typeface="+mn-cs"/>
                        </a:rPr>
                        <a:t> Power Consideration for Multi-link Transmissions</a:t>
                      </a:r>
                      <a:endParaRPr lang="en-US" sz="1200" b="0" kern="1200">
                        <a:solidFill>
                          <a:schemeClr val="tx1"/>
                        </a:solidFill>
                        <a:latin typeface="+mn-lt"/>
                        <a:ea typeface="+mn-ea"/>
                        <a:cs typeface="+mn-cs"/>
                      </a:endParaRPr>
                    </a:p>
                  </a:txBody>
                  <a:tcPr anchor="b"/>
                </a:tc>
                <a:tc>
                  <a:txBody>
                    <a:bodyPr/>
                    <a:lstStyle/>
                    <a:p>
                      <a:pPr marL="0" marR="0" algn="l">
                        <a:spcBef>
                          <a:spcPts val="0"/>
                        </a:spcBef>
                        <a:spcAft>
                          <a:spcPts val="0"/>
                        </a:spcAft>
                      </a:pPr>
                      <a:r>
                        <a:rPr lang="en-GB" sz="1200" b="0" kern="1200" dirty="0">
                          <a:solidFill>
                            <a:schemeClr val="tx1"/>
                          </a:solidFill>
                          <a:latin typeface="+mn-lt"/>
                          <a:ea typeface="+mn-ea"/>
                          <a:cs typeface="+mn-cs"/>
                        </a:rPr>
                        <a:t>Rojan Chitrakar</a:t>
                      </a:r>
                      <a:endParaRPr lang="en-US" sz="1200" b="0" kern="1200" dirty="0">
                        <a:solidFill>
                          <a:schemeClr val="tx1"/>
                        </a:solidFill>
                        <a:latin typeface="+mn-lt"/>
                        <a:ea typeface="+mn-ea"/>
                        <a:cs typeface="+mn-cs"/>
                      </a:endParaRPr>
                    </a:p>
                  </a:txBody>
                  <a:tcPr anchor="b"/>
                </a:tc>
                <a:tc>
                  <a:txBody>
                    <a:bodyPr/>
                    <a:lstStyle/>
                    <a:p>
                      <a:pPr marL="0" marR="0" algn="ctr">
                        <a:spcBef>
                          <a:spcPts val="0"/>
                        </a:spcBef>
                        <a:spcAft>
                          <a:spcPts val="0"/>
                        </a:spcAft>
                      </a:pPr>
                      <a:r>
                        <a:rPr lang="en-GB" sz="1200" b="0" kern="1200">
                          <a:solidFill>
                            <a:schemeClr val="tx1"/>
                          </a:solidFill>
                          <a:latin typeface="+mn-lt"/>
                          <a:ea typeface="+mn-ea"/>
                          <a:cs typeface="+mn-cs"/>
                        </a:rPr>
                        <a:t>Pending</a:t>
                      </a:r>
                      <a:endParaRPr lang="en-US" sz="1200" b="0" kern="1200">
                        <a:solidFill>
                          <a:schemeClr val="tx1"/>
                        </a:solidFill>
                        <a:latin typeface="+mn-lt"/>
                        <a:ea typeface="+mn-ea"/>
                        <a:cs typeface="+mn-cs"/>
                      </a:endParaRPr>
                    </a:p>
                  </a:txBody>
                  <a:tcPr anchor="b"/>
                </a:tc>
                <a:tc>
                  <a:txBody>
                    <a:bodyPr/>
                    <a:lstStyle/>
                    <a:p>
                      <a:pPr marL="0" marR="0" algn="ctr">
                        <a:spcBef>
                          <a:spcPts val="0"/>
                        </a:spcBef>
                        <a:spcAft>
                          <a:spcPts val="0"/>
                        </a:spcAft>
                      </a:pPr>
                      <a:r>
                        <a:rPr lang="en-GB" sz="1200" b="0" kern="1200" dirty="0">
                          <a:solidFill>
                            <a:schemeClr val="tx1"/>
                          </a:solidFill>
                          <a:latin typeface="+mn-lt"/>
                          <a:ea typeface="+mn-ea"/>
                          <a:cs typeface="+mn-cs"/>
                        </a:rPr>
                        <a:t>Multi Link</a:t>
                      </a:r>
                      <a:endParaRPr lang="en-US" sz="1200" b="0" kern="1200" dirty="0">
                        <a:solidFill>
                          <a:schemeClr val="tx1"/>
                        </a:solidFill>
                        <a:latin typeface="+mn-lt"/>
                        <a:ea typeface="+mn-ea"/>
                        <a:cs typeface="+mn-cs"/>
                      </a:endParaRPr>
                    </a:p>
                  </a:txBody>
                  <a:tcPr anchor="b"/>
                </a:tc>
                <a:tc>
                  <a:txBody>
                    <a:bodyPr/>
                    <a:lstStyle/>
                    <a:p>
                      <a:pPr marL="0" algn="ctr" defTabSz="914400" rtl="0" eaLnBrk="1" fontAlgn="b" latinLnBrk="0" hangingPunct="1"/>
                      <a:r>
                        <a:rPr lang="en-US" sz="1200" b="0" kern="1200" noProof="0" dirty="0">
                          <a:solidFill>
                            <a:schemeClr val="tx1"/>
                          </a:solidFill>
                          <a:latin typeface="+mn-lt"/>
                          <a:ea typeface="+mn-ea"/>
                          <a:cs typeface="+mn-cs"/>
                        </a:rPr>
                        <a:t>MAC</a:t>
                      </a:r>
                      <a:endParaRPr lang="en-US" sz="1200" b="0" kern="1200" dirty="0">
                        <a:solidFill>
                          <a:schemeClr val="tx1"/>
                        </a:solidFill>
                        <a:latin typeface="+mn-lt"/>
                        <a:ea typeface="+mn-ea"/>
                        <a:cs typeface="+mn-cs"/>
                      </a:endParaRPr>
                    </a:p>
                  </a:txBody>
                  <a:tcPr marL="9525" marR="9525" marT="9525" marB="0" anchor="ctr"/>
                </a:tc>
                <a:extLst>
                  <a:ext uri="{0D108BD9-81ED-4DB2-BD59-A6C34878D82A}">
                    <a16:rowId xmlns:a16="http://schemas.microsoft.com/office/drawing/2014/main" val="10005"/>
                  </a:ext>
                </a:extLst>
              </a:tr>
              <a:tr h="297047">
                <a:tc>
                  <a:txBody>
                    <a:bodyPr/>
                    <a:lstStyle/>
                    <a:p>
                      <a:pPr marL="0" marR="0" algn="ctr">
                        <a:spcBef>
                          <a:spcPts val="0"/>
                        </a:spcBef>
                        <a:spcAft>
                          <a:spcPts val="0"/>
                        </a:spcAft>
                      </a:pPr>
                      <a:r>
                        <a:rPr lang="en-GB" sz="1200" u="sng" kern="1200">
                          <a:solidFill>
                            <a:srgbClr val="0000FF"/>
                          </a:solidFill>
                          <a:effectLst/>
                          <a:latin typeface="+mn-lt"/>
                          <a:ea typeface="MS Gothic" panose="020B0609070205080204" pitchFamily="49" charset="-128"/>
                          <a:hlinkClick r:id="rId7"/>
                        </a:rPr>
                        <a:t>1541r0</a:t>
                      </a:r>
                      <a:endParaRPr lang="en-US" sz="1200">
                        <a:effectLst/>
                        <a:latin typeface="+mn-lt"/>
                        <a:ea typeface="Times New Roman" panose="02020603050405020304" pitchFamily="18" charset="0"/>
                      </a:endParaRPr>
                    </a:p>
                  </a:txBody>
                  <a:tcPr anchor="b"/>
                </a:tc>
                <a:tc>
                  <a:txBody>
                    <a:bodyPr/>
                    <a:lstStyle/>
                    <a:p>
                      <a:pPr marL="0" marR="0">
                        <a:spcBef>
                          <a:spcPts val="0"/>
                        </a:spcBef>
                        <a:spcAft>
                          <a:spcPts val="0"/>
                        </a:spcAft>
                      </a:pPr>
                      <a:r>
                        <a:rPr lang="en-GB" sz="1200" b="0" kern="1200">
                          <a:solidFill>
                            <a:schemeClr val="tx1"/>
                          </a:solidFill>
                          <a:latin typeface="+mn-lt"/>
                          <a:ea typeface="+mn-ea"/>
                          <a:cs typeface="+mn-cs"/>
                        </a:rPr>
                        <a:t> Performance aspects of multi link op with constraints</a:t>
                      </a:r>
                      <a:endParaRPr lang="en-US" sz="1200" b="0" kern="1200">
                        <a:solidFill>
                          <a:schemeClr val="tx1"/>
                        </a:solidFill>
                        <a:latin typeface="+mn-lt"/>
                        <a:ea typeface="+mn-ea"/>
                        <a:cs typeface="+mn-cs"/>
                      </a:endParaRPr>
                    </a:p>
                  </a:txBody>
                  <a:tcPr anchor="b"/>
                </a:tc>
                <a:tc>
                  <a:txBody>
                    <a:bodyPr/>
                    <a:lstStyle/>
                    <a:p>
                      <a:pPr marL="0" marR="0" algn="l">
                        <a:spcBef>
                          <a:spcPts val="0"/>
                        </a:spcBef>
                        <a:spcAft>
                          <a:spcPts val="0"/>
                        </a:spcAft>
                      </a:pPr>
                      <a:r>
                        <a:rPr lang="en-GB" sz="1200" b="0" kern="1200" dirty="0">
                          <a:solidFill>
                            <a:schemeClr val="tx1"/>
                          </a:solidFill>
                          <a:latin typeface="+mn-lt"/>
                          <a:ea typeface="+mn-ea"/>
                          <a:cs typeface="+mn-cs"/>
                        </a:rPr>
                        <a:t>Dmitry Akhmetov</a:t>
                      </a:r>
                      <a:endParaRPr lang="en-US" sz="1200" b="0" kern="1200" dirty="0">
                        <a:solidFill>
                          <a:schemeClr val="tx1"/>
                        </a:solidFill>
                        <a:latin typeface="+mn-lt"/>
                        <a:ea typeface="+mn-ea"/>
                        <a:cs typeface="+mn-cs"/>
                      </a:endParaRPr>
                    </a:p>
                  </a:txBody>
                  <a:tcPr anchor="b"/>
                </a:tc>
                <a:tc>
                  <a:txBody>
                    <a:bodyPr/>
                    <a:lstStyle/>
                    <a:p>
                      <a:pPr marL="0" marR="0" algn="ctr">
                        <a:spcBef>
                          <a:spcPts val="0"/>
                        </a:spcBef>
                        <a:spcAft>
                          <a:spcPts val="0"/>
                        </a:spcAft>
                      </a:pPr>
                      <a:r>
                        <a:rPr lang="en-GB" sz="1200" b="0" kern="1200">
                          <a:solidFill>
                            <a:schemeClr val="tx1"/>
                          </a:solidFill>
                          <a:latin typeface="+mn-lt"/>
                          <a:ea typeface="+mn-ea"/>
                          <a:cs typeface="+mn-cs"/>
                        </a:rPr>
                        <a:t>Pending</a:t>
                      </a:r>
                      <a:endParaRPr lang="en-US" sz="1200" b="0" kern="1200">
                        <a:solidFill>
                          <a:schemeClr val="tx1"/>
                        </a:solidFill>
                        <a:latin typeface="+mn-lt"/>
                        <a:ea typeface="+mn-ea"/>
                        <a:cs typeface="+mn-cs"/>
                      </a:endParaRPr>
                    </a:p>
                  </a:txBody>
                  <a:tcPr anchor="b"/>
                </a:tc>
                <a:tc>
                  <a:txBody>
                    <a:bodyPr/>
                    <a:lstStyle/>
                    <a:p>
                      <a:pPr marL="0" marR="0" algn="ctr">
                        <a:spcBef>
                          <a:spcPts val="0"/>
                        </a:spcBef>
                        <a:spcAft>
                          <a:spcPts val="0"/>
                        </a:spcAft>
                      </a:pPr>
                      <a:r>
                        <a:rPr lang="en-GB" sz="1200" b="0" kern="1200">
                          <a:solidFill>
                            <a:schemeClr val="tx1"/>
                          </a:solidFill>
                          <a:latin typeface="+mn-lt"/>
                          <a:ea typeface="+mn-ea"/>
                          <a:cs typeface="+mn-cs"/>
                        </a:rPr>
                        <a:t>Multi Link</a:t>
                      </a:r>
                      <a:endParaRPr lang="en-US" sz="1200" b="0" kern="1200">
                        <a:solidFill>
                          <a:schemeClr val="tx1"/>
                        </a:solidFill>
                        <a:latin typeface="+mn-lt"/>
                        <a:ea typeface="+mn-ea"/>
                        <a:cs typeface="+mn-cs"/>
                      </a:endParaRPr>
                    </a:p>
                  </a:txBody>
                  <a:tcPr anchor="b"/>
                </a:tc>
                <a:tc>
                  <a:txBody>
                    <a:bodyPr/>
                    <a:lstStyle/>
                    <a:p>
                      <a:pPr marL="0" algn="ctr" defTabSz="914400" rtl="0" eaLnBrk="1" fontAlgn="b" latinLnBrk="0" hangingPunct="1"/>
                      <a:r>
                        <a:rPr lang="en-US" sz="1200" b="0" kern="1200" noProof="0">
                          <a:solidFill>
                            <a:schemeClr val="tx1"/>
                          </a:solidFill>
                          <a:latin typeface="+mn-lt"/>
                          <a:ea typeface="+mn-ea"/>
                          <a:cs typeface="+mn-cs"/>
                        </a:rPr>
                        <a:t>MAC</a:t>
                      </a:r>
                      <a:endParaRPr lang="en-US" sz="1200" b="0" kern="1200" dirty="0">
                        <a:solidFill>
                          <a:schemeClr val="tx1"/>
                        </a:solidFill>
                        <a:latin typeface="+mn-lt"/>
                        <a:ea typeface="+mn-ea"/>
                        <a:cs typeface="+mn-cs"/>
                      </a:endParaRPr>
                    </a:p>
                  </a:txBody>
                  <a:tcPr marL="9525" marR="9525" marT="9525" marB="0" anchor="ctr"/>
                </a:tc>
                <a:extLst>
                  <a:ext uri="{0D108BD9-81ED-4DB2-BD59-A6C34878D82A}">
                    <a16:rowId xmlns:a16="http://schemas.microsoft.com/office/drawing/2014/main" val="3765737835"/>
                  </a:ext>
                </a:extLst>
              </a:tr>
              <a:tr h="297047">
                <a:tc>
                  <a:txBody>
                    <a:bodyPr/>
                    <a:lstStyle/>
                    <a:p>
                      <a:pPr marL="0" marR="0" algn="ctr">
                        <a:spcBef>
                          <a:spcPts val="0"/>
                        </a:spcBef>
                        <a:spcAft>
                          <a:spcPts val="0"/>
                        </a:spcAft>
                      </a:pPr>
                      <a:r>
                        <a:rPr lang="en-GB" sz="1200" u="sng" kern="1200">
                          <a:solidFill>
                            <a:srgbClr val="0000FF"/>
                          </a:solidFill>
                          <a:effectLst/>
                          <a:latin typeface="+mn-lt"/>
                          <a:ea typeface="MS Gothic" panose="020B0609070205080204" pitchFamily="49" charset="-128"/>
                          <a:hlinkClick r:id="rId8"/>
                        </a:rPr>
                        <a:t>1542r0</a:t>
                      </a:r>
                      <a:endParaRPr lang="en-US" sz="1200">
                        <a:effectLst/>
                        <a:latin typeface="+mn-lt"/>
                        <a:ea typeface="Times New Roman" panose="02020603050405020304" pitchFamily="18" charset="0"/>
                      </a:endParaRPr>
                    </a:p>
                  </a:txBody>
                  <a:tcPr anchor="b"/>
                </a:tc>
                <a:tc>
                  <a:txBody>
                    <a:bodyPr/>
                    <a:lstStyle/>
                    <a:p>
                      <a:pPr marL="0" marR="0">
                        <a:spcBef>
                          <a:spcPts val="0"/>
                        </a:spcBef>
                        <a:spcAft>
                          <a:spcPts val="0"/>
                        </a:spcAft>
                      </a:pPr>
                      <a:r>
                        <a:rPr lang="en-GB" sz="1200" b="0" kern="1200">
                          <a:solidFill>
                            <a:schemeClr val="tx1"/>
                          </a:solidFill>
                          <a:latin typeface="+mn-lt"/>
                          <a:ea typeface="+mn-ea"/>
                          <a:cs typeface="+mn-cs"/>
                        </a:rPr>
                        <a:t> Multi-link broadcast addressed frame reception</a:t>
                      </a:r>
                      <a:endParaRPr lang="en-US" sz="1200" b="0" kern="1200">
                        <a:solidFill>
                          <a:schemeClr val="tx1"/>
                        </a:solidFill>
                        <a:latin typeface="+mn-lt"/>
                        <a:ea typeface="+mn-ea"/>
                        <a:cs typeface="+mn-cs"/>
                      </a:endParaRPr>
                    </a:p>
                  </a:txBody>
                  <a:tcPr anchor="b"/>
                </a:tc>
                <a:tc>
                  <a:txBody>
                    <a:bodyPr/>
                    <a:lstStyle/>
                    <a:p>
                      <a:pPr marL="0" marR="0" algn="l">
                        <a:spcBef>
                          <a:spcPts val="0"/>
                        </a:spcBef>
                        <a:spcAft>
                          <a:spcPts val="0"/>
                        </a:spcAft>
                      </a:pPr>
                      <a:r>
                        <a:rPr lang="en-GB" sz="1200" b="0" kern="1200" dirty="0">
                          <a:solidFill>
                            <a:schemeClr val="tx1"/>
                          </a:solidFill>
                          <a:latin typeface="+mn-lt"/>
                          <a:ea typeface="+mn-ea"/>
                          <a:cs typeface="+mn-cs"/>
                        </a:rPr>
                        <a:t>Po-Kai Huang</a:t>
                      </a:r>
                      <a:endParaRPr lang="en-US" sz="1200" b="0" kern="1200" dirty="0">
                        <a:solidFill>
                          <a:schemeClr val="tx1"/>
                        </a:solidFill>
                        <a:latin typeface="+mn-lt"/>
                        <a:ea typeface="+mn-ea"/>
                        <a:cs typeface="+mn-cs"/>
                      </a:endParaRPr>
                    </a:p>
                  </a:txBody>
                  <a:tcPr anchor="b"/>
                </a:tc>
                <a:tc>
                  <a:txBody>
                    <a:bodyPr/>
                    <a:lstStyle/>
                    <a:p>
                      <a:pPr marL="0" marR="0" algn="ctr">
                        <a:spcBef>
                          <a:spcPts val="0"/>
                        </a:spcBef>
                        <a:spcAft>
                          <a:spcPts val="0"/>
                        </a:spcAft>
                      </a:pPr>
                      <a:r>
                        <a:rPr lang="en-GB" sz="1200" b="0" kern="1200">
                          <a:solidFill>
                            <a:schemeClr val="tx1"/>
                          </a:solidFill>
                          <a:latin typeface="+mn-lt"/>
                          <a:ea typeface="+mn-ea"/>
                          <a:cs typeface="+mn-cs"/>
                        </a:rPr>
                        <a:t>Pending</a:t>
                      </a:r>
                      <a:endParaRPr lang="en-US" sz="1200" b="0" kern="1200">
                        <a:solidFill>
                          <a:schemeClr val="tx1"/>
                        </a:solidFill>
                        <a:latin typeface="+mn-lt"/>
                        <a:ea typeface="+mn-ea"/>
                        <a:cs typeface="+mn-cs"/>
                      </a:endParaRPr>
                    </a:p>
                  </a:txBody>
                  <a:tcPr anchor="b"/>
                </a:tc>
                <a:tc>
                  <a:txBody>
                    <a:bodyPr/>
                    <a:lstStyle/>
                    <a:p>
                      <a:pPr marL="0" marR="0" algn="ctr">
                        <a:spcBef>
                          <a:spcPts val="0"/>
                        </a:spcBef>
                        <a:spcAft>
                          <a:spcPts val="0"/>
                        </a:spcAft>
                      </a:pPr>
                      <a:r>
                        <a:rPr lang="en-GB" sz="1200" b="0" kern="1200" dirty="0">
                          <a:solidFill>
                            <a:schemeClr val="tx1"/>
                          </a:solidFill>
                          <a:latin typeface="+mn-lt"/>
                          <a:ea typeface="+mn-ea"/>
                          <a:cs typeface="+mn-cs"/>
                        </a:rPr>
                        <a:t>Multi Link</a:t>
                      </a:r>
                      <a:endParaRPr lang="en-US" sz="1200" b="0" kern="1200" dirty="0">
                        <a:solidFill>
                          <a:schemeClr val="tx1"/>
                        </a:solidFill>
                        <a:latin typeface="+mn-lt"/>
                        <a:ea typeface="+mn-ea"/>
                        <a:cs typeface="+mn-cs"/>
                      </a:endParaRPr>
                    </a:p>
                  </a:txBody>
                  <a:tcPr anchor="b"/>
                </a:tc>
                <a:tc>
                  <a:txBody>
                    <a:bodyPr/>
                    <a:lstStyle/>
                    <a:p>
                      <a:pPr marL="0" algn="ctr" defTabSz="914400" rtl="0" eaLnBrk="1" fontAlgn="b" latinLnBrk="0" hangingPunct="1"/>
                      <a:r>
                        <a:rPr lang="en-US" sz="1200" b="0" kern="1200" noProof="0" dirty="0">
                          <a:solidFill>
                            <a:schemeClr val="tx1"/>
                          </a:solidFill>
                          <a:latin typeface="+mn-lt"/>
                          <a:ea typeface="+mn-ea"/>
                          <a:cs typeface="+mn-cs"/>
                        </a:rPr>
                        <a:t>MAC</a:t>
                      </a:r>
                      <a:endParaRPr lang="en-US" sz="1200" b="0" kern="1200" dirty="0">
                        <a:solidFill>
                          <a:schemeClr val="tx1"/>
                        </a:solidFill>
                        <a:latin typeface="+mn-lt"/>
                        <a:ea typeface="+mn-ea"/>
                        <a:cs typeface="+mn-cs"/>
                      </a:endParaRPr>
                    </a:p>
                  </a:txBody>
                  <a:tcPr marL="9525" marR="9525" marT="9525" marB="0" anchor="ctr"/>
                </a:tc>
                <a:extLst>
                  <a:ext uri="{0D108BD9-81ED-4DB2-BD59-A6C34878D82A}">
                    <a16:rowId xmlns:a16="http://schemas.microsoft.com/office/drawing/2014/main" val="1751318475"/>
                  </a:ext>
                </a:extLst>
              </a:tr>
              <a:tr h="297047">
                <a:tc>
                  <a:txBody>
                    <a:bodyPr/>
                    <a:lstStyle/>
                    <a:p>
                      <a:pPr marL="0" marR="0" algn="ctr">
                        <a:spcBef>
                          <a:spcPts val="0"/>
                        </a:spcBef>
                        <a:spcAft>
                          <a:spcPts val="0"/>
                        </a:spcAft>
                      </a:pPr>
                      <a:r>
                        <a:rPr lang="en-GB" sz="1200" u="sng" kern="1200">
                          <a:solidFill>
                            <a:srgbClr val="0000FF"/>
                          </a:solidFill>
                          <a:effectLst/>
                          <a:latin typeface="+mn-lt"/>
                          <a:ea typeface="MS Gothic" panose="020B0609070205080204" pitchFamily="49" charset="-128"/>
                          <a:hlinkClick r:id="rId9"/>
                        </a:rPr>
                        <a:t>1544r0</a:t>
                      </a:r>
                      <a:endParaRPr lang="en-US" sz="1200">
                        <a:effectLst/>
                        <a:latin typeface="+mn-lt"/>
                        <a:ea typeface="Times New Roman" panose="02020603050405020304" pitchFamily="18" charset="0"/>
                      </a:endParaRPr>
                    </a:p>
                  </a:txBody>
                  <a:tcPr anchor="b"/>
                </a:tc>
                <a:tc>
                  <a:txBody>
                    <a:bodyPr/>
                    <a:lstStyle/>
                    <a:p>
                      <a:pPr marL="0" marR="0">
                        <a:spcBef>
                          <a:spcPts val="0"/>
                        </a:spcBef>
                        <a:spcAft>
                          <a:spcPts val="0"/>
                        </a:spcAft>
                      </a:pPr>
                      <a:r>
                        <a:rPr lang="en-GB" sz="1200" b="0" kern="1200">
                          <a:solidFill>
                            <a:schemeClr val="tx1"/>
                          </a:solidFill>
                          <a:latin typeface="+mn-lt"/>
                          <a:ea typeface="+mn-ea"/>
                          <a:cs typeface="+mn-cs"/>
                        </a:rPr>
                        <a:t> Multi-link power save operation</a:t>
                      </a:r>
                      <a:endParaRPr lang="en-US" sz="1200" b="0" kern="1200">
                        <a:solidFill>
                          <a:schemeClr val="tx1"/>
                        </a:solidFill>
                        <a:latin typeface="+mn-lt"/>
                        <a:ea typeface="+mn-ea"/>
                        <a:cs typeface="+mn-cs"/>
                      </a:endParaRPr>
                    </a:p>
                  </a:txBody>
                  <a:tcPr anchor="b"/>
                </a:tc>
                <a:tc>
                  <a:txBody>
                    <a:bodyPr/>
                    <a:lstStyle/>
                    <a:p>
                      <a:pPr marL="0" marR="0" algn="l">
                        <a:spcBef>
                          <a:spcPts val="0"/>
                        </a:spcBef>
                        <a:spcAft>
                          <a:spcPts val="0"/>
                        </a:spcAft>
                      </a:pPr>
                      <a:r>
                        <a:rPr lang="en-GB" sz="1200" b="0" kern="1200">
                          <a:solidFill>
                            <a:schemeClr val="tx1"/>
                          </a:solidFill>
                          <a:latin typeface="+mn-lt"/>
                          <a:ea typeface="+mn-ea"/>
                          <a:cs typeface="+mn-cs"/>
                        </a:rPr>
                        <a:t>Minyoung Park</a:t>
                      </a:r>
                      <a:endParaRPr lang="en-US" sz="1200" b="0" kern="1200">
                        <a:solidFill>
                          <a:schemeClr val="tx1"/>
                        </a:solidFill>
                        <a:latin typeface="+mn-lt"/>
                        <a:ea typeface="+mn-ea"/>
                        <a:cs typeface="+mn-cs"/>
                      </a:endParaRPr>
                    </a:p>
                  </a:txBody>
                  <a:tcPr anchor="b"/>
                </a:tc>
                <a:tc>
                  <a:txBody>
                    <a:bodyPr/>
                    <a:lstStyle/>
                    <a:p>
                      <a:pPr marL="0" marR="0" algn="ctr">
                        <a:spcBef>
                          <a:spcPts val="0"/>
                        </a:spcBef>
                        <a:spcAft>
                          <a:spcPts val="0"/>
                        </a:spcAft>
                      </a:pPr>
                      <a:r>
                        <a:rPr lang="en-GB" sz="1200" b="0" kern="1200">
                          <a:solidFill>
                            <a:schemeClr val="tx1"/>
                          </a:solidFill>
                          <a:latin typeface="+mn-lt"/>
                          <a:ea typeface="+mn-ea"/>
                          <a:cs typeface="+mn-cs"/>
                        </a:rPr>
                        <a:t>Pending</a:t>
                      </a:r>
                      <a:endParaRPr lang="en-US" sz="1200" b="0" kern="1200">
                        <a:solidFill>
                          <a:schemeClr val="tx1"/>
                        </a:solidFill>
                        <a:latin typeface="+mn-lt"/>
                        <a:ea typeface="+mn-ea"/>
                        <a:cs typeface="+mn-cs"/>
                      </a:endParaRPr>
                    </a:p>
                  </a:txBody>
                  <a:tcPr anchor="b"/>
                </a:tc>
                <a:tc>
                  <a:txBody>
                    <a:bodyPr/>
                    <a:lstStyle/>
                    <a:p>
                      <a:pPr marL="0" marR="0" algn="ctr">
                        <a:spcBef>
                          <a:spcPts val="0"/>
                        </a:spcBef>
                        <a:spcAft>
                          <a:spcPts val="0"/>
                        </a:spcAft>
                      </a:pPr>
                      <a:r>
                        <a:rPr lang="en-GB" sz="1200" b="0" kern="1200">
                          <a:solidFill>
                            <a:schemeClr val="tx1"/>
                          </a:solidFill>
                          <a:latin typeface="+mn-lt"/>
                          <a:ea typeface="+mn-ea"/>
                          <a:cs typeface="+mn-cs"/>
                        </a:rPr>
                        <a:t>Multi Link</a:t>
                      </a:r>
                      <a:endParaRPr lang="en-US" sz="1200" b="0" kern="1200">
                        <a:solidFill>
                          <a:schemeClr val="tx1"/>
                        </a:solidFill>
                        <a:latin typeface="+mn-lt"/>
                        <a:ea typeface="+mn-ea"/>
                        <a:cs typeface="+mn-cs"/>
                      </a:endParaRPr>
                    </a:p>
                  </a:txBody>
                  <a:tcPr anchor="b"/>
                </a:tc>
                <a:tc>
                  <a:txBody>
                    <a:bodyPr/>
                    <a:lstStyle/>
                    <a:p>
                      <a:pPr marL="0" algn="ctr" defTabSz="914400" rtl="0" eaLnBrk="1" fontAlgn="b" latinLnBrk="0" hangingPunct="1"/>
                      <a:r>
                        <a:rPr lang="en-US" sz="1200" b="0" kern="1200" noProof="0" dirty="0">
                          <a:solidFill>
                            <a:schemeClr val="tx1"/>
                          </a:solidFill>
                          <a:latin typeface="+mn-lt"/>
                          <a:ea typeface="+mn-ea"/>
                          <a:cs typeface="+mn-cs"/>
                        </a:rPr>
                        <a:t>MAC</a:t>
                      </a:r>
                      <a:endParaRPr lang="en-US" sz="1200" b="0" kern="1200" dirty="0">
                        <a:solidFill>
                          <a:schemeClr val="tx1"/>
                        </a:solidFill>
                        <a:latin typeface="+mn-lt"/>
                        <a:ea typeface="+mn-ea"/>
                        <a:cs typeface="+mn-cs"/>
                      </a:endParaRPr>
                    </a:p>
                  </a:txBody>
                  <a:tcPr marL="9525" marR="9525" marT="9525" marB="0" anchor="ctr"/>
                </a:tc>
                <a:extLst>
                  <a:ext uri="{0D108BD9-81ED-4DB2-BD59-A6C34878D82A}">
                    <a16:rowId xmlns:a16="http://schemas.microsoft.com/office/drawing/2014/main" val="3571507352"/>
                  </a:ext>
                </a:extLst>
              </a:tr>
              <a:tr h="297047">
                <a:tc>
                  <a:txBody>
                    <a:bodyPr/>
                    <a:lstStyle/>
                    <a:p>
                      <a:pPr marL="0" marR="0" algn="ctr">
                        <a:spcBef>
                          <a:spcPts val="0"/>
                        </a:spcBef>
                        <a:spcAft>
                          <a:spcPts val="0"/>
                        </a:spcAft>
                      </a:pPr>
                      <a:r>
                        <a:rPr lang="en-GB" sz="1200" u="sng" kern="1200">
                          <a:solidFill>
                            <a:srgbClr val="0000FF"/>
                          </a:solidFill>
                          <a:effectLst/>
                          <a:latin typeface="+mn-lt"/>
                          <a:ea typeface="MS Gothic" panose="020B0609070205080204" pitchFamily="49" charset="-128"/>
                          <a:hlinkClick r:id="rId10"/>
                        </a:rPr>
                        <a:t>1546r0</a:t>
                      </a:r>
                      <a:endParaRPr lang="en-US" sz="1200">
                        <a:effectLst/>
                        <a:latin typeface="+mn-lt"/>
                        <a:ea typeface="Times New Roman" panose="02020603050405020304" pitchFamily="18" charset="0"/>
                      </a:endParaRPr>
                    </a:p>
                  </a:txBody>
                  <a:tcPr anchor="b"/>
                </a:tc>
                <a:tc>
                  <a:txBody>
                    <a:bodyPr/>
                    <a:lstStyle/>
                    <a:p>
                      <a:pPr marL="0" marR="0">
                        <a:spcBef>
                          <a:spcPts val="0"/>
                        </a:spcBef>
                        <a:spcAft>
                          <a:spcPts val="0"/>
                        </a:spcAft>
                      </a:pPr>
                      <a:r>
                        <a:rPr lang="en-GB" sz="1200" b="0" kern="1200">
                          <a:solidFill>
                            <a:schemeClr val="tx1"/>
                          </a:solidFill>
                          <a:latin typeface="+mn-lt"/>
                          <a:ea typeface="+mn-ea"/>
                          <a:cs typeface="+mn-cs"/>
                        </a:rPr>
                        <a:t> Legacy Performance Impact on Multi-link Operation</a:t>
                      </a:r>
                      <a:endParaRPr lang="en-US" sz="1200" b="0" kern="1200">
                        <a:solidFill>
                          <a:schemeClr val="tx1"/>
                        </a:solidFill>
                        <a:latin typeface="+mn-lt"/>
                        <a:ea typeface="+mn-ea"/>
                        <a:cs typeface="+mn-cs"/>
                      </a:endParaRPr>
                    </a:p>
                  </a:txBody>
                  <a:tcPr anchor="b"/>
                </a:tc>
                <a:tc>
                  <a:txBody>
                    <a:bodyPr/>
                    <a:lstStyle/>
                    <a:p>
                      <a:pPr marL="0" marR="0" algn="l">
                        <a:spcBef>
                          <a:spcPts val="0"/>
                        </a:spcBef>
                        <a:spcAft>
                          <a:spcPts val="0"/>
                        </a:spcAft>
                      </a:pPr>
                      <a:r>
                        <a:rPr lang="en-GB" sz="1200" b="0" kern="1200">
                          <a:solidFill>
                            <a:schemeClr val="tx1"/>
                          </a:solidFill>
                          <a:latin typeface="+mn-lt"/>
                          <a:ea typeface="+mn-ea"/>
                          <a:cs typeface="+mn-cs"/>
                        </a:rPr>
                        <a:t>Yongho Seok</a:t>
                      </a:r>
                      <a:endParaRPr lang="en-US" sz="1200" b="0" kern="1200">
                        <a:solidFill>
                          <a:schemeClr val="tx1"/>
                        </a:solidFill>
                        <a:latin typeface="+mn-lt"/>
                        <a:ea typeface="+mn-ea"/>
                        <a:cs typeface="+mn-cs"/>
                      </a:endParaRPr>
                    </a:p>
                  </a:txBody>
                  <a:tcPr anchor="b"/>
                </a:tc>
                <a:tc>
                  <a:txBody>
                    <a:bodyPr/>
                    <a:lstStyle/>
                    <a:p>
                      <a:pPr marL="0" marR="0" algn="ctr">
                        <a:spcBef>
                          <a:spcPts val="0"/>
                        </a:spcBef>
                        <a:spcAft>
                          <a:spcPts val="0"/>
                        </a:spcAft>
                      </a:pPr>
                      <a:r>
                        <a:rPr lang="en-GB" sz="1200" b="0" kern="1200">
                          <a:solidFill>
                            <a:schemeClr val="tx1"/>
                          </a:solidFill>
                          <a:latin typeface="+mn-lt"/>
                          <a:ea typeface="+mn-ea"/>
                          <a:cs typeface="+mn-cs"/>
                        </a:rPr>
                        <a:t>Pending</a:t>
                      </a:r>
                      <a:endParaRPr lang="en-US" sz="1200" b="0" kern="1200">
                        <a:solidFill>
                          <a:schemeClr val="tx1"/>
                        </a:solidFill>
                        <a:latin typeface="+mn-lt"/>
                        <a:ea typeface="+mn-ea"/>
                        <a:cs typeface="+mn-cs"/>
                      </a:endParaRPr>
                    </a:p>
                  </a:txBody>
                  <a:tcPr anchor="b"/>
                </a:tc>
                <a:tc>
                  <a:txBody>
                    <a:bodyPr/>
                    <a:lstStyle/>
                    <a:p>
                      <a:pPr marL="0" marR="0" algn="ctr">
                        <a:spcBef>
                          <a:spcPts val="0"/>
                        </a:spcBef>
                        <a:spcAft>
                          <a:spcPts val="0"/>
                        </a:spcAft>
                      </a:pPr>
                      <a:r>
                        <a:rPr lang="en-GB" sz="1200" b="0" kern="1200" dirty="0">
                          <a:solidFill>
                            <a:schemeClr val="tx1"/>
                          </a:solidFill>
                          <a:latin typeface="+mn-lt"/>
                          <a:ea typeface="+mn-ea"/>
                          <a:cs typeface="+mn-cs"/>
                        </a:rPr>
                        <a:t>Multi Link</a:t>
                      </a:r>
                      <a:endParaRPr lang="en-US" sz="1200" b="0" kern="1200" dirty="0">
                        <a:solidFill>
                          <a:schemeClr val="tx1"/>
                        </a:solidFill>
                        <a:latin typeface="+mn-lt"/>
                        <a:ea typeface="+mn-ea"/>
                        <a:cs typeface="+mn-cs"/>
                      </a:endParaRPr>
                    </a:p>
                  </a:txBody>
                  <a:tcPr anchor="b"/>
                </a:tc>
                <a:tc>
                  <a:txBody>
                    <a:bodyPr/>
                    <a:lstStyle/>
                    <a:p>
                      <a:pPr marL="0" algn="ctr" defTabSz="914400" rtl="0" eaLnBrk="1" fontAlgn="b" latinLnBrk="0" hangingPunct="1"/>
                      <a:r>
                        <a:rPr lang="en-US" sz="1200" b="0" kern="1200" noProof="0" dirty="0">
                          <a:solidFill>
                            <a:schemeClr val="tx1"/>
                          </a:solidFill>
                          <a:latin typeface="+mn-lt"/>
                          <a:ea typeface="+mn-ea"/>
                          <a:cs typeface="+mn-cs"/>
                        </a:rPr>
                        <a:t>MAC</a:t>
                      </a:r>
                      <a:endParaRPr lang="en-US" sz="1200" b="0" kern="1200" dirty="0">
                        <a:solidFill>
                          <a:schemeClr val="tx1"/>
                        </a:solidFill>
                        <a:latin typeface="+mn-lt"/>
                        <a:ea typeface="+mn-ea"/>
                        <a:cs typeface="+mn-cs"/>
                      </a:endParaRPr>
                    </a:p>
                  </a:txBody>
                  <a:tcPr marL="9525" marR="9525" marT="9525" marB="0" anchor="ctr"/>
                </a:tc>
                <a:extLst>
                  <a:ext uri="{0D108BD9-81ED-4DB2-BD59-A6C34878D82A}">
                    <a16:rowId xmlns:a16="http://schemas.microsoft.com/office/drawing/2014/main" val="1211899792"/>
                  </a:ext>
                </a:extLst>
              </a:tr>
              <a:tr h="297047">
                <a:tc>
                  <a:txBody>
                    <a:bodyPr/>
                    <a:lstStyle/>
                    <a:p>
                      <a:pPr marL="0" marR="0" algn="ctr">
                        <a:spcBef>
                          <a:spcPts val="0"/>
                        </a:spcBef>
                        <a:spcAft>
                          <a:spcPts val="0"/>
                        </a:spcAft>
                      </a:pPr>
                      <a:r>
                        <a:rPr lang="en-GB" sz="1200" u="sng" kern="1200">
                          <a:solidFill>
                            <a:srgbClr val="0000FF"/>
                          </a:solidFill>
                          <a:effectLst/>
                          <a:latin typeface="+mn-lt"/>
                          <a:ea typeface="MS Gothic" panose="020B0609070205080204" pitchFamily="49" charset="-128"/>
                          <a:hlinkClick r:id="rId11"/>
                        </a:rPr>
                        <a:t>1548r0</a:t>
                      </a:r>
                      <a:endParaRPr lang="en-US" sz="1200">
                        <a:effectLst/>
                        <a:latin typeface="+mn-lt"/>
                        <a:ea typeface="Times New Roman" panose="02020603050405020304" pitchFamily="18" charset="0"/>
                      </a:endParaRPr>
                    </a:p>
                  </a:txBody>
                  <a:tcPr anchor="b"/>
                </a:tc>
                <a:tc>
                  <a:txBody>
                    <a:bodyPr/>
                    <a:lstStyle/>
                    <a:p>
                      <a:pPr marL="0" marR="0">
                        <a:spcBef>
                          <a:spcPts val="0"/>
                        </a:spcBef>
                        <a:spcAft>
                          <a:spcPts val="0"/>
                        </a:spcAft>
                      </a:pPr>
                      <a:r>
                        <a:rPr lang="en-GB" sz="1200" b="0" kern="1200">
                          <a:solidFill>
                            <a:schemeClr val="tx1"/>
                          </a:solidFill>
                          <a:latin typeface="+mn-lt"/>
                          <a:ea typeface="+mn-ea"/>
                          <a:cs typeface="+mn-cs"/>
                        </a:rPr>
                        <a:t> Channel access design for synchronized multi-links</a:t>
                      </a:r>
                      <a:endParaRPr lang="en-US" sz="1200" b="0" kern="1200">
                        <a:solidFill>
                          <a:schemeClr val="tx1"/>
                        </a:solidFill>
                        <a:latin typeface="+mn-lt"/>
                        <a:ea typeface="+mn-ea"/>
                        <a:cs typeface="+mn-cs"/>
                      </a:endParaRPr>
                    </a:p>
                  </a:txBody>
                  <a:tcPr anchor="b"/>
                </a:tc>
                <a:tc>
                  <a:txBody>
                    <a:bodyPr/>
                    <a:lstStyle/>
                    <a:p>
                      <a:pPr marL="0" marR="0" algn="l">
                        <a:spcBef>
                          <a:spcPts val="0"/>
                        </a:spcBef>
                        <a:spcAft>
                          <a:spcPts val="0"/>
                        </a:spcAft>
                      </a:pPr>
                      <a:r>
                        <a:rPr lang="en-GB" sz="1200" b="0" kern="1200">
                          <a:solidFill>
                            <a:schemeClr val="tx1"/>
                          </a:solidFill>
                          <a:latin typeface="+mn-lt"/>
                          <a:ea typeface="+mn-ea"/>
                          <a:cs typeface="+mn-cs"/>
                        </a:rPr>
                        <a:t>Yunbo Li</a:t>
                      </a:r>
                      <a:endParaRPr lang="en-US" sz="1200" b="0" kern="1200">
                        <a:solidFill>
                          <a:schemeClr val="tx1"/>
                        </a:solidFill>
                        <a:latin typeface="+mn-lt"/>
                        <a:ea typeface="+mn-ea"/>
                        <a:cs typeface="+mn-cs"/>
                      </a:endParaRPr>
                    </a:p>
                  </a:txBody>
                  <a:tcPr anchor="b"/>
                </a:tc>
                <a:tc>
                  <a:txBody>
                    <a:bodyPr/>
                    <a:lstStyle/>
                    <a:p>
                      <a:pPr marL="0" marR="0" algn="ctr">
                        <a:spcBef>
                          <a:spcPts val="0"/>
                        </a:spcBef>
                        <a:spcAft>
                          <a:spcPts val="0"/>
                        </a:spcAft>
                      </a:pPr>
                      <a:r>
                        <a:rPr lang="en-GB" sz="1200" b="0" kern="1200">
                          <a:solidFill>
                            <a:schemeClr val="tx1"/>
                          </a:solidFill>
                          <a:latin typeface="+mn-lt"/>
                          <a:ea typeface="+mn-ea"/>
                          <a:cs typeface="+mn-cs"/>
                        </a:rPr>
                        <a:t>Pending</a:t>
                      </a:r>
                      <a:endParaRPr lang="en-US" sz="1200" b="0" kern="1200">
                        <a:solidFill>
                          <a:schemeClr val="tx1"/>
                        </a:solidFill>
                        <a:latin typeface="+mn-lt"/>
                        <a:ea typeface="+mn-ea"/>
                        <a:cs typeface="+mn-cs"/>
                      </a:endParaRPr>
                    </a:p>
                  </a:txBody>
                  <a:tcPr anchor="b"/>
                </a:tc>
                <a:tc>
                  <a:txBody>
                    <a:bodyPr/>
                    <a:lstStyle/>
                    <a:p>
                      <a:pPr marL="0" marR="0" algn="ctr">
                        <a:spcBef>
                          <a:spcPts val="0"/>
                        </a:spcBef>
                        <a:spcAft>
                          <a:spcPts val="0"/>
                        </a:spcAft>
                      </a:pPr>
                      <a:r>
                        <a:rPr lang="en-GB" sz="1200" b="0" kern="1200">
                          <a:solidFill>
                            <a:schemeClr val="tx1"/>
                          </a:solidFill>
                          <a:latin typeface="+mn-lt"/>
                          <a:ea typeface="+mn-ea"/>
                          <a:cs typeface="+mn-cs"/>
                        </a:rPr>
                        <a:t>Multi Link</a:t>
                      </a:r>
                      <a:endParaRPr lang="en-US" sz="1200" b="0" kern="1200">
                        <a:solidFill>
                          <a:schemeClr val="tx1"/>
                        </a:solidFill>
                        <a:latin typeface="+mn-lt"/>
                        <a:ea typeface="+mn-ea"/>
                        <a:cs typeface="+mn-cs"/>
                      </a:endParaRPr>
                    </a:p>
                  </a:txBody>
                  <a:tcPr anchor="b"/>
                </a:tc>
                <a:tc>
                  <a:txBody>
                    <a:bodyPr/>
                    <a:lstStyle/>
                    <a:p>
                      <a:pPr marL="0" algn="ctr" defTabSz="914400" rtl="0" eaLnBrk="1" fontAlgn="b" latinLnBrk="0" hangingPunct="1"/>
                      <a:r>
                        <a:rPr lang="en-US" sz="1200" b="0" kern="1200" noProof="0">
                          <a:solidFill>
                            <a:schemeClr val="tx1"/>
                          </a:solidFill>
                          <a:latin typeface="+mn-lt"/>
                          <a:ea typeface="+mn-ea"/>
                          <a:cs typeface="+mn-cs"/>
                        </a:rPr>
                        <a:t>MAC</a:t>
                      </a:r>
                      <a:endParaRPr lang="en-US" sz="1200" b="0" kern="1200" dirty="0">
                        <a:solidFill>
                          <a:schemeClr val="tx1"/>
                        </a:solidFill>
                        <a:latin typeface="+mn-lt"/>
                        <a:ea typeface="+mn-ea"/>
                        <a:cs typeface="+mn-cs"/>
                      </a:endParaRPr>
                    </a:p>
                  </a:txBody>
                  <a:tcPr marL="9525" marR="9525" marT="9525" marB="0" anchor="ctr"/>
                </a:tc>
                <a:extLst>
                  <a:ext uri="{0D108BD9-81ED-4DB2-BD59-A6C34878D82A}">
                    <a16:rowId xmlns:a16="http://schemas.microsoft.com/office/drawing/2014/main" val="3562672658"/>
                  </a:ext>
                </a:extLst>
              </a:tr>
              <a:tr h="297047">
                <a:tc>
                  <a:txBody>
                    <a:bodyPr/>
                    <a:lstStyle/>
                    <a:p>
                      <a:pPr marL="0" marR="0" algn="ctr">
                        <a:spcBef>
                          <a:spcPts val="0"/>
                        </a:spcBef>
                        <a:spcAft>
                          <a:spcPts val="0"/>
                        </a:spcAft>
                      </a:pPr>
                      <a:r>
                        <a:rPr lang="en-GB" sz="1200" u="sng" kern="1200">
                          <a:solidFill>
                            <a:srgbClr val="0000FF"/>
                          </a:solidFill>
                          <a:effectLst/>
                          <a:latin typeface="+mn-lt"/>
                          <a:ea typeface="MS Gothic" panose="020B0609070205080204" pitchFamily="49" charset="-128"/>
                          <a:hlinkClick r:id="rId12"/>
                        </a:rPr>
                        <a:t>1549r0</a:t>
                      </a:r>
                      <a:endParaRPr lang="en-US" sz="1200">
                        <a:effectLst/>
                        <a:latin typeface="+mn-lt"/>
                        <a:ea typeface="Times New Roman" panose="02020603050405020304" pitchFamily="18" charset="0"/>
                      </a:endParaRPr>
                    </a:p>
                  </a:txBody>
                  <a:tcPr anchor="b"/>
                </a:tc>
                <a:tc>
                  <a:txBody>
                    <a:bodyPr/>
                    <a:lstStyle/>
                    <a:p>
                      <a:pPr marL="0" marR="0">
                        <a:spcBef>
                          <a:spcPts val="0"/>
                        </a:spcBef>
                        <a:spcAft>
                          <a:spcPts val="0"/>
                        </a:spcAft>
                      </a:pPr>
                      <a:r>
                        <a:rPr lang="en-GB" sz="1200" b="0" kern="1200">
                          <a:solidFill>
                            <a:schemeClr val="tx1"/>
                          </a:solidFill>
                          <a:latin typeface="+mn-lt"/>
                          <a:ea typeface="+mn-ea"/>
                          <a:cs typeface="+mn-cs"/>
                        </a:rPr>
                        <a:t> Multi-link association</a:t>
                      </a:r>
                      <a:endParaRPr lang="en-US" sz="1200" b="0" kern="1200">
                        <a:solidFill>
                          <a:schemeClr val="tx1"/>
                        </a:solidFill>
                        <a:latin typeface="+mn-lt"/>
                        <a:ea typeface="+mn-ea"/>
                        <a:cs typeface="+mn-cs"/>
                      </a:endParaRPr>
                    </a:p>
                  </a:txBody>
                  <a:tcPr anchor="b"/>
                </a:tc>
                <a:tc>
                  <a:txBody>
                    <a:bodyPr/>
                    <a:lstStyle/>
                    <a:p>
                      <a:pPr marL="0" marR="0" algn="l">
                        <a:spcBef>
                          <a:spcPts val="0"/>
                        </a:spcBef>
                        <a:spcAft>
                          <a:spcPts val="0"/>
                        </a:spcAft>
                      </a:pPr>
                      <a:r>
                        <a:rPr lang="en-GB" sz="1200" b="0" kern="1200" dirty="0">
                          <a:solidFill>
                            <a:schemeClr val="tx1"/>
                          </a:solidFill>
                          <a:latin typeface="+mn-lt"/>
                          <a:ea typeface="+mn-ea"/>
                          <a:cs typeface="+mn-cs"/>
                        </a:rPr>
                        <a:t>Yunbo Li</a:t>
                      </a:r>
                      <a:endParaRPr lang="en-US" sz="1200" b="0" kern="1200" dirty="0">
                        <a:solidFill>
                          <a:schemeClr val="tx1"/>
                        </a:solidFill>
                        <a:latin typeface="+mn-lt"/>
                        <a:ea typeface="+mn-ea"/>
                        <a:cs typeface="+mn-cs"/>
                      </a:endParaRPr>
                    </a:p>
                  </a:txBody>
                  <a:tcPr anchor="b"/>
                </a:tc>
                <a:tc>
                  <a:txBody>
                    <a:bodyPr/>
                    <a:lstStyle/>
                    <a:p>
                      <a:pPr marL="0" marR="0" algn="ctr">
                        <a:spcBef>
                          <a:spcPts val="0"/>
                        </a:spcBef>
                        <a:spcAft>
                          <a:spcPts val="0"/>
                        </a:spcAft>
                      </a:pPr>
                      <a:r>
                        <a:rPr lang="en-GB" sz="1200" b="0" kern="1200">
                          <a:solidFill>
                            <a:schemeClr val="tx1"/>
                          </a:solidFill>
                          <a:latin typeface="+mn-lt"/>
                          <a:ea typeface="+mn-ea"/>
                          <a:cs typeface="+mn-cs"/>
                        </a:rPr>
                        <a:t>Pending</a:t>
                      </a:r>
                      <a:endParaRPr lang="en-US" sz="1200" b="0" kern="1200">
                        <a:solidFill>
                          <a:schemeClr val="tx1"/>
                        </a:solidFill>
                        <a:latin typeface="+mn-lt"/>
                        <a:ea typeface="+mn-ea"/>
                        <a:cs typeface="+mn-cs"/>
                      </a:endParaRPr>
                    </a:p>
                  </a:txBody>
                  <a:tcPr anchor="b"/>
                </a:tc>
                <a:tc>
                  <a:txBody>
                    <a:bodyPr/>
                    <a:lstStyle/>
                    <a:p>
                      <a:pPr marL="0" marR="0" algn="ctr">
                        <a:spcBef>
                          <a:spcPts val="0"/>
                        </a:spcBef>
                        <a:spcAft>
                          <a:spcPts val="0"/>
                        </a:spcAft>
                      </a:pPr>
                      <a:r>
                        <a:rPr lang="en-GB" sz="1200" b="0" kern="1200">
                          <a:solidFill>
                            <a:schemeClr val="tx1"/>
                          </a:solidFill>
                          <a:latin typeface="+mn-lt"/>
                          <a:ea typeface="+mn-ea"/>
                          <a:cs typeface="+mn-cs"/>
                        </a:rPr>
                        <a:t>Multi Link</a:t>
                      </a:r>
                      <a:endParaRPr lang="en-US" sz="1200" b="0" kern="1200">
                        <a:solidFill>
                          <a:schemeClr val="tx1"/>
                        </a:solidFill>
                        <a:latin typeface="+mn-lt"/>
                        <a:ea typeface="+mn-ea"/>
                        <a:cs typeface="+mn-cs"/>
                      </a:endParaRPr>
                    </a:p>
                  </a:txBody>
                  <a:tcPr anchor="b"/>
                </a:tc>
                <a:tc>
                  <a:txBody>
                    <a:bodyPr/>
                    <a:lstStyle/>
                    <a:p>
                      <a:pPr marL="0" algn="ctr" defTabSz="914400" rtl="0" eaLnBrk="1" fontAlgn="b" latinLnBrk="0" hangingPunct="1"/>
                      <a:r>
                        <a:rPr lang="en-US" sz="1200" b="0" kern="1200" noProof="0" dirty="0">
                          <a:solidFill>
                            <a:schemeClr val="tx1"/>
                          </a:solidFill>
                          <a:latin typeface="+mn-lt"/>
                          <a:ea typeface="+mn-ea"/>
                          <a:cs typeface="+mn-cs"/>
                        </a:rPr>
                        <a:t>MAC</a:t>
                      </a:r>
                      <a:endParaRPr lang="en-US" sz="1200" b="0" kern="1200" dirty="0">
                        <a:solidFill>
                          <a:schemeClr val="tx1"/>
                        </a:solidFill>
                        <a:latin typeface="+mn-lt"/>
                        <a:ea typeface="+mn-ea"/>
                        <a:cs typeface="+mn-cs"/>
                      </a:endParaRPr>
                    </a:p>
                  </a:txBody>
                  <a:tcPr marL="9525" marR="9525" marT="9525" marB="0" anchor="ctr"/>
                </a:tc>
                <a:extLst>
                  <a:ext uri="{0D108BD9-81ED-4DB2-BD59-A6C34878D82A}">
                    <a16:rowId xmlns:a16="http://schemas.microsoft.com/office/drawing/2014/main" val="3369950697"/>
                  </a:ext>
                </a:extLst>
              </a:tr>
              <a:tr h="297047">
                <a:tc>
                  <a:txBody>
                    <a:bodyPr/>
                    <a:lstStyle/>
                    <a:p>
                      <a:pPr marL="0" marR="0" algn="ctr">
                        <a:spcBef>
                          <a:spcPts val="0"/>
                        </a:spcBef>
                        <a:spcAft>
                          <a:spcPts val="0"/>
                        </a:spcAft>
                      </a:pPr>
                      <a:r>
                        <a:rPr lang="en-GB" sz="1200" u="sng" kern="1200">
                          <a:solidFill>
                            <a:srgbClr val="0000FF"/>
                          </a:solidFill>
                          <a:effectLst/>
                          <a:latin typeface="+mn-lt"/>
                          <a:ea typeface="MS Gothic" panose="020B0609070205080204" pitchFamily="49" charset="-128"/>
                          <a:hlinkClick r:id="rId13"/>
                        </a:rPr>
                        <a:t>1568r0</a:t>
                      </a:r>
                      <a:endParaRPr lang="en-US" sz="1200">
                        <a:effectLst/>
                        <a:latin typeface="+mn-lt"/>
                        <a:ea typeface="Times New Roman" panose="02020603050405020304" pitchFamily="18" charset="0"/>
                      </a:endParaRPr>
                    </a:p>
                  </a:txBody>
                  <a:tcPr anchor="b"/>
                </a:tc>
                <a:tc>
                  <a:txBody>
                    <a:bodyPr/>
                    <a:lstStyle/>
                    <a:p>
                      <a:pPr marL="0" marR="0">
                        <a:spcBef>
                          <a:spcPts val="0"/>
                        </a:spcBef>
                        <a:spcAft>
                          <a:spcPts val="0"/>
                        </a:spcAft>
                      </a:pPr>
                      <a:r>
                        <a:rPr lang="en-GB" sz="1200" b="0" kern="1200">
                          <a:solidFill>
                            <a:schemeClr val="tx1"/>
                          </a:solidFill>
                          <a:latin typeface="+mn-lt"/>
                          <a:ea typeface="+mn-ea"/>
                          <a:cs typeface="+mn-cs"/>
                        </a:rPr>
                        <a:t> Further Discussion on Multi-link Operations</a:t>
                      </a:r>
                      <a:endParaRPr lang="en-US" sz="1200" b="0" kern="1200">
                        <a:solidFill>
                          <a:schemeClr val="tx1"/>
                        </a:solidFill>
                        <a:latin typeface="+mn-lt"/>
                        <a:ea typeface="+mn-ea"/>
                        <a:cs typeface="+mn-cs"/>
                      </a:endParaRPr>
                    </a:p>
                  </a:txBody>
                  <a:tcPr anchor="b"/>
                </a:tc>
                <a:tc>
                  <a:txBody>
                    <a:bodyPr/>
                    <a:lstStyle/>
                    <a:p>
                      <a:pPr marL="0" marR="0" algn="l">
                        <a:spcBef>
                          <a:spcPts val="0"/>
                        </a:spcBef>
                        <a:spcAft>
                          <a:spcPts val="0"/>
                        </a:spcAft>
                      </a:pPr>
                      <a:r>
                        <a:rPr lang="en-GB" sz="1200" b="0" kern="1200" dirty="0">
                          <a:solidFill>
                            <a:schemeClr val="tx1"/>
                          </a:solidFill>
                          <a:latin typeface="+mn-lt"/>
                          <a:ea typeface="+mn-ea"/>
                          <a:cs typeface="+mn-cs"/>
                        </a:rPr>
                        <a:t>Xiaofei WANG</a:t>
                      </a:r>
                      <a:endParaRPr lang="en-US" sz="1200" b="0" kern="1200" dirty="0">
                        <a:solidFill>
                          <a:schemeClr val="tx1"/>
                        </a:solidFill>
                        <a:latin typeface="+mn-lt"/>
                        <a:ea typeface="+mn-ea"/>
                        <a:cs typeface="+mn-cs"/>
                      </a:endParaRPr>
                    </a:p>
                  </a:txBody>
                  <a:tcPr anchor="b"/>
                </a:tc>
                <a:tc>
                  <a:txBody>
                    <a:bodyPr/>
                    <a:lstStyle/>
                    <a:p>
                      <a:pPr marL="0" marR="0" algn="ctr">
                        <a:spcBef>
                          <a:spcPts val="0"/>
                        </a:spcBef>
                        <a:spcAft>
                          <a:spcPts val="0"/>
                        </a:spcAft>
                      </a:pPr>
                      <a:r>
                        <a:rPr lang="en-GB" sz="1200" b="0" kern="1200">
                          <a:solidFill>
                            <a:schemeClr val="tx1"/>
                          </a:solidFill>
                          <a:latin typeface="+mn-lt"/>
                          <a:ea typeface="+mn-ea"/>
                          <a:cs typeface="+mn-cs"/>
                        </a:rPr>
                        <a:t>Pending</a:t>
                      </a:r>
                      <a:endParaRPr lang="en-US" sz="1200" b="0" kern="1200">
                        <a:solidFill>
                          <a:schemeClr val="tx1"/>
                        </a:solidFill>
                        <a:latin typeface="+mn-lt"/>
                        <a:ea typeface="+mn-ea"/>
                        <a:cs typeface="+mn-cs"/>
                      </a:endParaRPr>
                    </a:p>
                  </a:txBody>
                  <a:tcPr anchor="b"/>
                </a:tc>
                <a:tc>
                  <a:txBody>
                    <a:bodyPr/>
                    <a:lstStyle/>
                    <a:p>
                      <a:pPr marL="0" marR="0" algn="ctr">
                        <a:spcBef>
                          <a:spcPts val="0"/>
                        </a:spcBef>
                        <a:spcAft>
                          <a:spcPts val="0"/>
                        </a:spcAft>
                      </a:pPr>
                      <a:r>
                        <a:rPr lang="en-GB" sz="1200" b="0" kern="1200">
                          <a:solidFill>
                            <a:schemeClr val="tx1"/>
                          </a:solidFill>
                          <a:latin typeface="+mn-lt"/>
                          <a:ea typeface="+mn-ea"/>
                          <a:cs typeface="+mn-cs"/>
                        </a:rPr>
                        <a:t>Multi Link</a:t>
                      </a:r>
                      <a:endParaRPr lang="en-US" sz="1200" b="0" kern="1200">
                        <a:solidFill>
                          <a:schemeClr val="tx1"/>
                        </a:solidFill>
                        <a:latin typeface="+mn-lt"/>
                        <a:ea typeface="+mn-ea"/>
                        <a:cs typeface="+mn-cs"/>
                      </a:endParaRPr>
                    </a:p>
                  </a:txBody>
                  <a:tcPr anchor="b"/>
                </a:tc>
                <a:tc>
                  <a:txBody>
                    <a:bodyPr/>
                    <a:lstStyle/>
                    <a:p>
                      <a:pPr marL="0" algn="ctr" defTabSz="914400" rtl="0" eaLnBrk="1" fontAlgn="b" latinLnBrk="0" hangingPunct="1"/>
                      <a:r>
                        <a:rPr lang="en-US" sz="1200" b="0" kern="1200" noProof="0" dirty="0">
                          <a:solidFill>
                            <a:schemeClr val="tx1"/>
                          </a:solidFill>
                          <a:latin typeface="+mn-lt"/>
                          <a:ea typeface="+mn-ea"/>
                          <a:cs typeface="+mn-cs"/>
                        </a:rPr>
                        <a:t>MAC</a:t>
                      </a:r>
                      <a:endParaRPr lang="en-US" sz="1200" b="0" kern="1200" dirty="0">
                        <a:solidFill>
                          <a:schemeClr val="tx1"/>
                        </a:solidFill>
                        <a:latin typeface="+mn-lt"/>
                        <a:ea typeface="+mn-ea"/>
                        <a:cs typeface="+mn-cs"/>
                      </a:endParaRPr>
                    </a:p>
                  </a:txBody>
                  <a:tcPr marL="9525" marR="9525" marT="9525" marB="0" anchor="ctr"/>
                </a:tc>
                <a:extLst>
                  <a:ext uri="{0D108BD9-81ED-4DB2-BD59-A6C34878D82A}">
                    <a16:rowId xmlns:a16="http://schemas.microsoft.com/office/drawing/2014/main" val="3575665778"/>
                  </a:ext>
                </a:extLst>
              </a:tr>
              <a:tr h="297047">
                <a:tc>
                  <a:txBody>
                    <a:bodyPr/>
                    <a:lstStyle/>
                    <a:p>
                      <a:pPr marL="0" marR="0" algn="ctr">
                        <a:spcBef>
                          <a:spcPts val="0"/>
                        </a:spcBef>
                        <a:spcAft>
                          <a:spcPts val="0"/>
                        </a:spcAft>
                      </a:pPr>
                      <a:r>
                        <a:rPr lang="en-GB" sz="1200" u="sng" kern="1200">
                          <a:solidFill>
                            <a:srgbClr val="0000FF"/>
                          </a:solidFill>
                          <a:effectLst/>
                          <a:latin typeface="+mn-lt"/>
                          <a:ea typeface="MS Gothic" panose="020B0609070205080204" pitchFamily="49" charset="-128"/>
                          <a:hlinkClick r:id="rId14"/>
                        </a:rPr>
                        <a:t>1583r0</a:t>
                      </a:r>
                      <a:endParaRPr lang="en-US" sz="1200">
                        <a:effectLst/>
                        <a:latin typeface="+mn-lt"/>
                        <a:ea typeface="Times New Roman" panose="02020603050405020304" pitchFamily="18" charset="0"/>
                      </a:endParaRPr>
                    </a:p>
                  </a:txBody>
                  <a:tcPr anchor="b"/>
                </a:tc>
                <a:tc>
                  <a:txBody>
                    <a:bodyPr/>
                    <a:lstStyle/>
                    <a:p>
                      <a:pPr marL="0" marR="0">
                        <a:spcBef>
                          <a:spcPts val="0"/>
                        </a:spcBef>
                        <a:spcAft>
                          <a:spcPts val="0"/>
                        </a:spcAft>
                      </a:pPr>
                      <a:r>
                        <a:rPr lang="en-GB" sz="1200" b="0" kern="1200">
                          <a:solidFill>
                            <a:schemeClr val="tx1"/>
                          </a:solidFill>
                          <a:latin typeface="+mn-lt"/>
                          <a:ea typeface="+mn-ea"/>
                          <a:cs typeface="+mn-cs"/>
                        </a:rPr>
                        <a:t> Multi-Link BSS Operations</a:t>
                      </a:r>
                      <a:endParaRPr lang="en-US" sz="1200" b="0" kern="1200">
                        <a:solidFill>
                          <a:schemeClr val="tx1"/>
                        </a:solidFill>
                        <a:latin typeface="+mn-lt"/>
                        <a:ea typeface="+mn-ea"/>
                        <a:cs typeface="+mn-cs"/>
                      </a:endParaRPr>
                    </a:p>
                  </a:txBody>
                  <a:tcPr anchor="b"/>
                </a:tc>
                <a:tc>
                  <a:txBody>
                    <a:bodyPr/>
                    <a:lstStyle/>
                    <a:p>
                      <a:pPr marL="0" marR="0" algn="l">
                        <a:spcBef>
                          <a:spcPts val="0"/>
                        </a:spcBef>
                        <a:spcAft>
                          <a:spcPts val="0"/>
                        </a:spcAft>
                      </a:pPr>
                      <a:r>
                        <a:rPr lang="en-GB" sz="1200" b="0" kern="1200" dirty="0">
                          <a:solidFill>
                            <a:schemeClr val="tx1"/>
                          </a:solidFill>
                          <a:latin typeface="+mn-lt"/>
                          <a:ea typeface="+mn-ea"/>
                          <a:cs typeface="+mn-cs"/>
                        </a:rPr>
                        <a:t>Jarkko Kneckt</a:t>
                      </a:r>
                      <a:endParaRPr lang="en-US" sz="1200" b="0" kern="1200" dirty="0">
                        <a:solidFill>
                          <a:schemeClr val="tx1"/>
                        </a:solidFill>
                        <a:latin typeface="+mn-lt"/>
                        <a:ea typeface="+mn-ea"/>
                        <a:cs typeface="+mn-cs"/>
                      </a:endParaRPr>
                    </a:p>
                  </a:txBody>
                  <a:tcPr anchor="b"/>
                </a:tc>
                <a:tc>
                  <a:txBody>
                    <a:bodyPr/>
                    <a:lstStyle/>
                    <a:p>
                      <a:pPr marL="0" marR="0" algn="ctr">
                        <a:spcBef>
                          <a:spcPts val="0"/>
                        </a:spcBef>
                        <a:spcAft>
                          <a:spcPts val="0"/>
                        </a:spcAft>
                      </a:pPr>
                      <a:r>
                        <a:rPr lang="en-GB" sz="1200" b="0" kern="1200">
                          <a:solidFill>
                            <a:schemeClr val="tx1"/>
                          </a:solidFill>
                          <a:latin typeface="+mn-lt"/>
                          <a:ea typeface="+mn-ea"/>
                          <a:cs typeface="+mn-cs"/>
                        </a:rPr>
                        <a:t>Pending</a:t>
                      </a:r>
                      <a:endParaRPr lang="en-US" sz="1200" b="0" kern="1200">
                        <a:solidFill>
                          <a:schemeClr val="tx1"/>
                        </a:solidFill>
                        <a:latin typeface="+mn-lt"/>
                        <a:ea typeface="+mn-ea"/>
                        <a:cs typeface="+mn-cs"/>
                      </a:endParaRPr>
                    </a:p>
                  </a:txBody>
                  <a:tcPr anchor="b"/>
                </a:tc>
                <a:tc>
                  <a:txBody>
                    <a:bodyPr/>
                    <a:lstStyle/>
                    <a:p>
                      <a:pPr marL="0" marR="0" algn="ctr">
                        <a:spcBef>
                          <a:spcPts val="0"/>
                        </a:spcBef>
                        <a:spcAft>
                          <a:spcPts val="0"/>
                        </a:spcAft>
                      </a:pPr>
                      <a:r>
                        <a:rPr lang="en-GB" sz="1200" b="0" kern="1200" dirty="0">
                          <a:solidFill>
                            <a:schemeClr val="tx1"/>
                          </a:solidFill>
                          <a:latin typeface="+mn-lt"/>
                          <a:ea typeface="+mn-ea"/>
                          <a:cs typeface="+mn-cs"/>
                        </a:rPr>
                        <a:t>Multi Link</a:t>
                      </a:r>
                      <a:endParaRPr lang="en-US" sz="1200" b="0" kern="1200" dirty="0">
                        <a:solidFill>
                          <a:schemeClr val="tx1"/>
                        </a:solidFill>
                        <a:latin typeface="+mn-lt"/>
                        <a:ea typeface="+mn-ea"/>
                        <a:cs typeface="+mn-cs"/>
                      </a:endParaRPr>
                    </a:p>
                  </a:txBody>
                  <a:tcPr anchor="b"/>
                </a:tc>
                <a:tc>
                  <a:txBody>
                    <a:bodyPr/>
                    <a:lstStyle/>
                    <a:p>
                      <a:pPr marL="0" algn="ctr" defTabSz="914400" rtl="0" eaLnBrk="1" fontAlgn="b" latinLnBrk="0" hangingPunct="1"/>
                      <a:r>
                        <a:rPr lang="en-US" sz="1200" b="0" kern="1200" noProof="0" dirty="0">
                          <a:solidFill>
                            <a:schemeClr val="tx1"/>
                          </a:solidFill>
                          <a:latin typeface="+mn-lt"/>
                          <a:ea typeface="+mn-ea"/>
                          <a:cs typeface="+mn-cs"/>
                        </a:rPr>
                        <a:t>MAC</a:t>
                      </a:r>
                      <a:endParaRPr lang="en-US" sz="1200" b="0" kern="1200" dirty="0">
                        <a:solidFill>
                          <a:schemeClr val="tx1"/>
                        </a:solidFill>
                        <a:latin typeface="+mn-lt"/>
                        <a:ea typeface="+mn-ea"/>
                        <a:cs typeface="+mn-cs"/>
                      </a:endParaRPr>
                    </a:p>
                  </a:txBody>
                  <a:tcPr marL="9525" marR="9525" marT="9525" marB="0" anchor="ctr"/>
                </a:tc>
                <a:extLst>
                  <a:ext uri="{0D108BD9-81ED-4DB2-BD59-A6C34878D82A}">
                    <a16:rowId xmlns:a16="http://schemas.microsoft.com/office/drawing/2014/main" val="3656549911"/>
                  </a:ext>
                </a:extLst>
              </a:tr>
              <a:tr h="297047">
                <a:tc>
                  <a:txBody>
                    <a:bodyPr/>
                    <a:lstStyle/>
                    <a:p>
                      <a:pPr marL="0" marR="0" algn="ctr">
                        <a:spcBef>
                          <a:spcPts val="0"/>
                        </a:spcBef>
                        <a:spcAft>
                          <a:spcPts val="0"/>
                        </a:spcAft>
                      </a:pPr>
                      <a:r>
                        <a:rPr lang="en-GB" sz="1200" u="sng" kern="1200">
                          <a:solidFill>
                            <a:srgbClr val="0000FF"/>
                          </a:solidFill>
                          <a:effectLst/>
                          <a:latin typeface="+mn-lt"/>
                          <a:ea typeface="MS Gothic" panose="020B0609070205080204" pitchFamily="49" charset="-128"/>
                          <a:hlinkClick r:id="rId15"/>
                        </a:rPr>
                        <a:t>1591r1</a:t>
                      </a:r>
                      <a:endParaRPr lang="en-US" sz="1200">
                        <a:effectLst/>
                        <a:latin typeface="+mn-lt"/>
                        <a:ea typeface="Times New Roman" panose="02020603050405020304" pitchFamily="18" charset="0"/>
                      </a:endParaRPr>
                    </a:p>
                  </a:txBody>
                  <a:tcPr anchor="b"/>
                </a:tc>
                <a:tc>
                  <a:txBody>
                    <a:bodyPr/>
                    <a:lstStyle/>
                    <a:p>
                      <a:pPr marL="0" marR="0">
                        <a:spcBef>
                          <a:spcPts val="0"/>
                        </a:spcBef>
                        <a:spcAft>
                          <a:spcPts val="0"/>
                        </a:spcAft>
                      </a:pPr>
                      <a:r>
                        <a:rPr lang="en-GB" sz="1200" b="0" kern="1200">
                          <a:solidFill>
                            <a:schemeClr val="tx1"/>
                          </a:solidFill>
                          <a:latin typeface="+mn-lt"/>
                          <a:ea typeface="+mn-ea"/>
                          <a:cs typeface="+mn-cs"/>
                        </a:rPr>
                        <a:t> BA setup for multi-link Aggregation</a:t>
                      </a:r>
                      <a:endParaRPr lang="en-US" sz="1200" b="0" kern="1200">
                        <a:solidFill>
                          <a:schemeClr val="tx1"/>
                        </a:solidFill>
                        <a:latin typeface="+mn-lt"/>
                        <a:ea typeface="+mn-ea"/>
                        <a:cs typeface="+mn-cs"/>
                      </a:endParaRPr>
                    </a:p>
                  </a:txBody>
                  <a:tcPr anchor="b"/>
                </a:tc>
                <a:tc>
                  <a:txBody>
                    <a:bodyPr/>
                    <a:lstStyle/>
                    <a:p>
                      <a:pPr marL="0" marR="0" algn="l">
                        <a:spcBef>
                          <a:spcPts val="0"/>
                        </a:spcBef>
                        <a:spcAft>
                          <a:spcPts val="0"/>
                        </a:spcAft>
                      </a:pPr>
                      <a:r>
                        <a:rPr lang="en-GB" sz="1200" b="0" kern="1200" dirty="0">
                          <a:solidFill>
                            <a:schemeClr val="tx1"/>
                          </a:solidFill>
                          <a:latin typeface="+mn-lt"/>
                          <a:ea typeface="+mn-ea"/>
                          <a:cs typeface="+mn-cs"/>
                        </a:rPr>
                        <a:t>Jason Yuchen Guo</a:t>
                      </a:r>
                      <a:endParaRPr lang="en-US" sz="1200" b="0" kern="1200" dirty="0">
                        <a:solidFill>
                          <a:schemeClr val="tx1"/>
                        </a:solidFill>
                        <a:latin typeface="+mn-lt"/>
                        <a:ea typeface="+mn-ea"/>
                        <a:cs typeface="+mn-cs"/>
                      </a:endParaRPr>
                    </a:p>
                  </a:txBody>
                  <a:tcPr anchor="b"/>
                </a:tc>
                <a:tc>
                  <a:txBody>
                    <a:bodyPr/>
                    <a:lstStyle/>
                    <a:p>
                      <a:pPr marL="0" marR="0" algn="ctr">
                        <a:spcBef>
                          <a:spcPts val="0"/>
                        </a:spcBef>
                        <a:spcAft>
                          <a:spcPts val="0"/>
                        </a:spcAft>
                      </a:pPr>
                      <a:r>
                        <a:rPr lang="en-GB" sz="1200" b="0" kern="1200">
                          <a:solidFill>
                            <a:schemeClr val="tx1"/>
                          </a:solidFill>
                          <a:latin typeface="+mn-lt"/>
                          <a:ea typeface="+mn-ea"/>
                          <a:cs typeface="+mn-cs"/>
                        </a:rPr>
                        <a:t>Pending</a:t>
                      </a:r>
                      <a:endParaRPr lang="en-US" sz="1200" b="0" kern="1200">
                        <a:solidFill>
                          <a:schemeClr val="tx1"/>
                        </a:solidFill>
                        <a:latin typeface="+mn-lt"/>
                        <a:ea typeface="+mn-ea"/>
                        <a:cs typeface="+mn-cs"/>
                      </a:endParaRPr>
                    </a:p>
                  </a:txBody>
                  <a:tcPr anchor="b"/>
                </a:tc>
                <a:tc>
                  <a:txBody>
                    <a:bodyPr/>
                    <a:lstStyle/>
                    <a:p>
                      <a:pPr marL="0" marR="0" algn="ctr">
                        <a:spcBef>
                          <a:spcPts val="0"/>
                        </a:spcBef>
                        <a:spcAft>
                          <a:spcPts val="0"/>
                        </a:spcAft>
                      </a:pPr>
                      <a:r>
                        <a:rPr lang="en-GB" sz="1200" b="0" kern="1200" dirty="0">
                          <a:solidFill>
                            <a:schemeClr val="tx1"/>
                          </a:solidFill>
                          <a:latin typeface="+mn-lt"/>
                          <a:ea typeface="+mn-ea"/>
                          <a:cs typeface="+mn-cs"/>
                        </a:rPr>
                        <a:t>Multi Link</a:t>
                      </a:r>
                      <a:endParaRPr lang="en-US" sz="1200" b="0" kern="1200" dirty="0">
                        <a:solidFill>
                          <a:schemeClr val="tx1"/>
                        </a:solidFill>
                        <a:latin typeface="+mn-lt"/>
                        <a:ea typeface="+mn-ea"/>
                        <a:cs typeface="+mn-cs"/>
                      </a:endParaRPr>
                    </a:p>
                  </a:txBody>
                  <a:tcPr anchor="b"/>
                </a:tc>
                <a:tc>
                  <a:txBody>
                    <a:bodyPr/>
                    <a:lstStyle/>
                    <a:p>
                      <a:pPr marL="0" algn="ctr" defTabSz="914400" rtl="0" eaLnBrk="1" fontAlgn="b" latinLnBrk="0" hangingPunct="1"/>
                      <a:r>
                        <a:rPr lang="en-US" sz="1200" b="0" kern="1200" noProof="0" dirty="0">
                          <a:solidFill>
                            <a:schemeClr val="tx1"/>
                          </a:solidFill>
                          <a:latin typeface="+mn-lt"/>
                          <a:ea typeface="+mn-ea"/>
                          <a:cs typeface="+mn-cs"/>
                        </a:rPr>
                        <a:t>MAC</a:t>
                      </a:r>
                      <a:endParaRPr lang="en-US" sz="1200" b="0" kern="1200" dirty="0">
                        <a:solidFill>
                          <a:schemeClr val="tx1"/>
                        </a:solidFill>
                        <a:latin typeface="+mn-lt"/>
                        <a:ea typeface="+mn-ea"/>
                        <a:cs typeface="+mn-cs"/>
                      </a:endParaRPr>
                    </a:p>
                  </a:txBody>
                  <a:tcPr marL="9525" marR="9525" marT="9525" marB="0" anchor="ctr"/>
                </a:tc>
                <a:extLst>
                  <a:ext uri="{0D108BD9-81ED-4DB2-BD59-A6C34878D82A}">
                    <a16:rowId xmlns:a16="http://schemas.microsoft.com/office/drawing/2014/main" val="3170315652"/>
                  </a:ext>
                </a:extLst>
              </a:tr>
              <a:tr h="297047">
                <a:tc>
                  <a:txBody>
                    <a:bodyPr/>
                    <a:lstStyle/>
                    <a:p>
                      <a:pPr marL="0" marR="0" algn="ctr">
                        <a:spcBef>
                          <a:spcPts val="0"/>
                        </a:spcBef>
                        <a:spcAft>
                          <a:spcPts val="0"/>
                        </a:spcAft>
                      </a:pPr>
                      <a:r>
                        <a:rPr lang="en-GB" sz="1200" u="none" kern="1200" dirty="0">
                          <a:solidFill>
                            <a:srgbClr val="FF0000"/>
                          </a:solidFill>
                          <a:effectLst/>
                          <a:latin typeface="+mn-lt"/>
                          <a:ea typeface="MS Gothic" panose="020B0609070205080204" pitchFamily="49" charset="-128"/>
                          <a:hlinkClick r:id="rId16"/>
                        </a:rPr>
                        <a:t>1613r0</a:t>
                      </a:r>
                      <a:endParaRPr lang="en-US" sz="1200" u="none" dirty="0">
                        <a:effectLst/>
                        <a:latin typeface="+mn-lt"/>
                        <a:ea typeface="Times New Roman" panose="02020603050405020304" pitchFamily="18" charset="0"/>
                      </a:endParaRPr>
                    </a:p>
                  </a:txBody>
                  <a:tcPr anchor="b"/>
                </a:tc>
                <a:tc>
                  <a:txBody>
                    <a:bodyPr/>
                    <a:lstStyle/>
                    <a:p>
                      <a:pPr marL="0" marR="0">
                        <a:spcBef>
                          <a:spcPts val="0"/>
                        </a:spcBef>
                        <a:spcAft>
                          <a:spcPts val="0"/>
                        </a:spcAft>
                      </a:pPr>
                      <a:r>
                        <a:rPr lang="en-GB" sz="1200" b="0" kern="1200" dirty="0">
                          <a:solidFill>
                            <a:schemeClr val="tx1"/>
                          </a:solidFill>
                          <a:latin typeface="+mn-lt"/>
                          <a:ea typeface="+mn-ea"/>
                          <a:cs typeface="+mn-cs"/>
                        </a:rPr>
                        <a:t> Multi-link TXOP Sharing for Delay Reduction</a:t>
                      </a:r>
                      <a:endParaRPr lang="en-US" sz="1200" b="0" kern="1200" dirty="0">
                        <a:solidFill>
                          <a:schemeClr val="tx1"/>
                        </a:solidFill>
                        <a:latin typeface="+mn-lt"/>
                        <a:ea typeface="+mn-ea"/>
                        <a:cs typeface="+mn-cs"/>
                      </a:endParaRPr>
                    </a:p>
                  </a:txBody>
                  <a:tcPr anchor="b"/>
                </a:tc>
                <a:tc>
                  <a:txBody>
                    <a:bodyPr/>
                    <a:lstStyle/>
                    <a:p>
                      <a:pPr marL="0" marR="0" algn="l">
                        <a:spcBef>
                          <a:spcPts val="0"/>
                        </a:spcBef>
                        <a:spcAft>
                          <a:spcPts val="0"/>
                        </a:spcAft>
                      </a:pPr>
                      <a:r>
                        <a:rPr lang="en-GB" sz="1200" b="0" kern="1200" dirty="0">
                          <a:solidFill>
                            <a:schemeClr val="tx1"/>
                          </a:solidFill>
                          <a:latin typeface="+mn-lt"/>
                          <a:ea typeface="+mn-ea"/>
                          <a:cs typeface="+mn-cs"/>
                        </a:rPr>
                        <a:t>Yongsu Gwak</a:t>
                      </a:r>
                      <a:endParaRPr lang="en-US" sz="1200" b="0" kern="1200" dirty="0">
                        <a:solidFill>
                          <a:schemeClr val="tx1"/>
                        </a:solidFill>
                        <a:latin typeface="+mn-lt"/>
                        <a:ea typeface="+mn-ea"/>
                        <a:cs typeface="+mn-cs"/>
                      </a:endParaRPr>
                    </a:p>
                  </a:txBody>
                  <a:tcPr anchor="b"/>
                </a:tc>
                <a:tc>
                  <a:txBody>
                    <a:bodyPr/>
                    <a:lstStyle/>
                    <a:p>
                      <a:pPr marL="0" marR="0" algn="ctr">
                        <a:spcBef>
                          <a:spcPts val="0"/>
                        </a:spcBef>
                        <a:spcAft>
                          <a:spcPts val="0"/>
                        </a:spcAft>
                      </a:pPr>
                      <a:r>
                        <a:rPr lang="en-GB" sz="1200" b="0" kern="1200">
                          <a:solidFill>
                            <a:schemeClr val="tx1"/>
                          </a:solidFill>
                          <a:latin typeface="+mn-lt"/>
                          <a:ea typeface="+mn-ea"/>
                          <a:cs typeface="+mn-cs"/>
                        </a:rPr>
                        <a:t>Pending</a:t>
                      </a:r>
                      <a:endParaRPr lang="en-US" sz="1200" b="0" kern="1200">
                        <a:solidFill>
                          <a:schemeClr val="tx1"/>
                        </a:solidFill>
                        <a:latin typeface="+mn-lt"/>
                        <a:ea typeface="+mn-ea"/>
                        <a:cs typeface="+mn-cs"/>
                      </a:endParaRPr>
                    </a:p>
                  </a:txBody>
                  <a:tcPr anchor="b"/>
                </a:tc>
                <a:tc>
                  <a:txBody>
                    <a:bodyPr/>
                    <a:lstStyle/>
                    <a:p>
                      <a:pPr marL="0" marR="0" algn="ctr">
                        <a:spcBef>
                          <a:spcPts val="0"/>
                        </a:spcBef>
                        <a:spcAft>
                          <a:spcPts val="0"/>
                        </a:spcAft>
                      </a:pPr>
                      <a:r>
                        <a:rPr lang="en-GB" sz="1200" b="0" kern="1200" dirty="0">
                          <a:solidFill>
                            <a:schemeClr val="tx1"/>
                          </a:solidFill>
                          <a:latin typeface="+mn-lt"/>
                          <a:ea typeface="+mn-ea"/>
                          <a:cs typeface="+mn-cs"/>
                        </a:rPr>
                        <a:t>Multi Link</a:t>
                      </a:r>
                      <a:endParaRPr lang="en-US" sz="1200" b="0" kern="1200" dirty="0">
                        <a:solidFill>
                          <a:schemeClr val="tx1"/>
                        </a:solidFill>
                        <a:latin typeface="+mn-lt"/>
                        <a:ea typeface="+mn-ea"/>
                        <a:cs typeface="+mn-cs"/>
                      </a:endParaRPr>
                    </a:p>
                  </a:txBody>
                  <a:tcPr anchor="b"/>
                </a:tc>
                <a:tc>
                  <a:txBody>
                    <a:bodyPr/>
                    <a:lstStyle/>
                    <a:p>
                      <a:pPr marL="0" algn="ctr" defTabSz="914400" rtl="0" eaLnBrk="1" fontAlgn="b" latinLnBrk="0" hangingPunct="1"/>
                      <a:r>
                        <a:rPr lang="en-US" sz="1200" b="0" kern="1200" noProof="0" dirty="0">
                          <a:solidFill>
                            <a:schemeClr val="tx1"/>
                          </a:solidFill>
                          <a:latin typeface="+mn-lt"/>
                          <a:ea typeface="+mn-ea"/>
                          <a:cs typeface="+mn-cs"/>
                        </a:rPr>
                        <a:t>MAC</a:t>
                      </a:r>
                      <a:endParaRPr lang="en-US" sz="1200" b="0" kern="1200" dirty="0">
                        <a:solidFill>
                          <a:schemeClr val="tx1"/>
                        </a:solidFill>
                        <a:latin typeface="+mn-lt"/>
                        <a:ea typeface="+mn-ea"/>
                        <a:cs typeface="+mn-cs"/>
                      </a:endParaRPr>
                    </a:p>
                  </a:txBody>
                  <a:tcPr marL="9525" marR="9525" marT="9525" marB="0" anchor="ctr"/>
                </a:tc>
                <a:extLst>
                  <a:ext uri="{0D108BD9-81ED-4DB2-BD59-A6C34878D82A}">
                    <a16:rowId xmlns:a16="http://schemas.microsoft.com/office/drawing/2014/main" val="548110535"/>
                  </a:ext>
                </a:extLst>
              </a:tr>
            </a:tbl>
          </a:graphicData>
        </a:graphic>
      </p:graphicFrame>
    </p:spTree>
    <p:extLst>
      <p:ext uri="{BB962C8B-B14F-4D97-AF65-F5344CB8AC3E}">
        <p14:creationId xmlns:p14="http://schemas.microsoft.com/office/powerpoint/2010/main" val="209018118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762690-C15C-4839-B40F-0AF3A4D89457}"/>
              </a:ext>
            </a:extLst>
          </p:cNvPr>
          <p:cNvSpPr>
            <a:spLocks noGrp="1"/>
          </p:cNvSpPr>
          <p:nvPr>
            <p:ph type="title"/>
          </p:nvPr>
        </p:nvSpPr>
        <p:spPr/>
        <p:txBody>
          <a:bodyPr/>
          <a:lstStyle/>
          <a:p>
            <a:r>
              <a:rPr lang="en-US" dirty="0"/>
              <a:t>Back-Logged Submission’s List-2</a:t>
            </a:r>
          </a:p>
        </p:txBody>
      </p:sp>
      <p:sp>
        <p:nvSpPr>
          <p:cNvPr id="3" name="Date Placeholder 2">
            <a:extLst>
              <a:ext uri="{FF2B5EF4-FFF2-40B4-BE49-F238E27FC236}">
                <a16:creationId xmlns:a16="http://schemas.microsoft.com/office/drawing/2014/main" id="{D20906E0-F900-4991-83B1-675F5B67FA2D}"/>
              </a:ext>
            </a:extLst>
          </p:cNvPr>
          <p:cNvSpPr>
            <a:spLocks noGrp="1"/>
          </p:cNvSpPr>
          <p:nvPr>
            <p:ph type="dt" idx="10"/>
          </p:nvPr>
        </p:nvSpPr>
        <p:spPr/>
        <p:txBody>
          <a:bodyPr/>
          <a:lstStyle/>
          <a:p>
            <a:r>
              <a:rPr lang="en-US" dirty="0"/>
              <a:t>November 2019</a:t>
            </a:r>
            <a:endParaRPr lang="en-GB" dirty="0"/>
          </a:p>
        </p:txBody>
      </p:sp>
      <p:sp>
        <p:nvSpPr>
          <p:cNvPr id="4" name="Footer Placeholder 3">
            <a:extLst>
              <a:ext uri="{FF2B5EF4-FFF2-40B4-BE49-F238E27FC236}">
                <a16:creationId xmlns:a16="http://schemas.microsoft.com/office/drawing/2014/main" id="{CA1A5643-4D6B-47E2-9F58-7F7F34A069C9}"/>
              </a:ext>
            </a:extLst>
          </p:cNvPr>
          <p:cNvSpPr>
            <a:spLocks noGrp="1"/>
          </p:cNvSpPr>
          <p:nvPr>
            <p:ph type="ftr" idx="11"/>
          </p:nvPr>
        </p:nvSpPr>
        <p:spPr/>
        <p:txBody>
          <a:bodyPr/>
          <a:lstStyle/>
          <a:p>
            <a:r>
              <a:rPr lang="en-GB"/>
              <a:t>Alfred Asterjadhi, Qualcomm Inc.</a:t>
            </a:r>
            <a:endParaRPr lang="en-GB" dirty="0"/>
          </a:p>
        </p:txBody>
      </p:sp>
      <p:sp>
        <p:nvSpPr>
          <p:cNvPr id="5" name="Slide Number Placeholder 4">
            <a:extLst>
              <a:ext uri="{FF2B5EF4-FFF2-40B4-BE49-F238E27FC236}">
                <a16:creationId xmlns:a16="http://schemas.microsoft.com/office/drawing/2014/main" id="{1B1A665E-96C3-446C-B295-12494A41AD0B}"/>
              </a:ext>
            </a:extLst>
          </p:cNvPr>
          <p:cNvSpPr>
            <a:spLocks noGrp="1"/>
          </p:cNvSpPr>
          <p:nvPr>
            <p:ph type="sldNum" idx="12"/>
          </p:nvPr>
        </p:nvSpPr>
        <p:spPr/>
        <p:txBody>
          <a:bodyPr/>
          <a:lstStyle/>
          <a:p>
            <a:r>
              <a:rPr lang="en-GB"/>
              <a:t>Slide </a:t>
            </a:r>
            <a:fld id="{06B781AF-4CCF-49B0-A572-DE54FBE5D942}" type="slidenum">
              <a:rPr lang="en-GB" smtClean="0"/>
              <a:pPr/>
              <a:t>18</a:t>
            </a:fld>
            <a:endParaRPr lang="en-GB"/>
          </a:p>
        </p:txBody>
      </p:sp>
      <p:graphicFrame>
        <p:nvGraphicFramePr>
          <p:cNvPr id="7" name="Table 6">
            <a:extLst>
              <a:ext uri="{FF2B5EF4-FFF2-40B4-BE49-F238E27FC236}">
                <a16:creationId xmlns:a16="http://schemas.microsoft.com/office/drawing/2014/main" id="{6E0D80BE-A9B6-4F67-914D-35D3C1B2C4A2}"/>
              </a:ext>
            </a:extLst>
          </p:cNvPr>
          <p:cNvGraphicFramePr>
            <a:graphicFrameLocks noGrp="1"/>
          </p:cNvGraphicFramePr>
          <p:nvPr>
            <p:extLst>
              <p:ext uri="{D42A27DB-BD31-4B8C-83A1-F6EECF244321}">
                <p14:modId xmlns:p14="http://schemas.microsoft.com/office/powerpoint/2010/main" val="2681176797"/>
              </p:ext>
            </p:extLst>
          </p:nvPr>
        </p:nvGraphicFramePr>
        <p:xfrm>
          <a:off x="533400" y="1524000"/>
          <a:ext cx="8339504" cy="4656268"/>
        </p:xfrm>
        <a:graphic>
          <a:graphicData uri="http://schemas.openxmlformats.org/drawingml/2006/table">
            <a:tbl>
              <a:tblPr firstRow="1" bandRow="1">
                <a:tableStyleId>{ED083AE6-46FA-4A59-8FB0-9F97EB10719F}</a:tableStyleId>
              </a:tblPr>
              <a:tblGrid>
                <a:gridCol w="652780">
                  <a:extLst>
                    <a:ext uri="{9D8B030D-6E8A-4147-A177-3AD203B41FA5}">
                      <a16:colId xmlns:a16="http://schemas.microsoft.com/office/drawing/2014/main" val="20000"/>
                    </a:ext>
                  </a:extLst>
                </a:gridCol>
                <a:gridCol w="3779773">
                  <a:extLst>
                    <a:ext uri="{9D8B030D-6E8A-4147-A177-3AD203B41FA5}">
                      <a16:colId xmlns:a16="http://schemas.microsoft.com/office/drawing/2014/main" val="20001"/>
                    </a:ext>
                  </a:extLst>
                </a:gridCol>
                <a:gridCol w="1403176">
                  <a:extLst>
                    <a:ext uri="{9D8B030D-6E8A-4147-A177-3AD203B41FA5}">
                      <a16:colId xmlns:a16="http://schemas.microsoft.com/office/drawing/2014/main" val="20002"/>
                    </a:ext>
                  </a:extLst>
                </a:gridCol>
                <a:gridCol w="795039">
                  <a:extLst>
                    <a:ext uri="{9D8B030D-6E8A-4147-A177-3AD203B41FA5}">
                      <a16:colId xmlns:a16="http://schemas.microsoft.com/office/drawing/2014/main" val="20004"/>
                    </a:ext>
                  </a:extLst>
                </a:gridCol>
                <a:gridCol w="887730">
                  <a:extLst>
                    <a:ext uri="{9D8B030D-6E8A-4147-A177-3AD203B41FA5}">
                      <a16:colId xmlns:a16="http://schemas.microsoft.com/office/drawing/2014/main" val="2805290190"/>
                    </a:ext>
                  </a:extLst>
                </a:gridCol>
                <a:gridCol w="821006">
                  <a:extLst>
                    <a:ext uri="{9D8B030D-6E8A-4147-A177-3AD203B41FA5}">
                      <a16:colId xmlns:a16="http://schemas.microsoft.com/office/drawing/2014/main" val="1045128150"/>
                    </a:ext>
                  </a:extLst>
                </a:gridCol>
              </a:tblGrid>
              <a:tr h="291471">
                <a:tc>
                  <a:txBody>
                    <a:bodyPr/>
                    <a:lstStyle/>
                    <a:p>
                      <a:pPr algn="ctr"/>
                      <a:r>
                        <a:rPr lang="en-US" sz="1200" dirty="0"/>
                        <a:t>DCN</a:t>
                      </a:r>
                    </a:p>
                  </a:txBody>
                  <a:tcPr/>
                </a:tc>
                <a:tc>
                  <a:txBody>
                    <a:bodyPr/>
                    <a:lstStyle/>
                    <a:p>
                      <a:pPr algn="ctr"/>
                      <a:r>
                        <a:rPr lang="en-US" sz="1200" dirty="0"/>
                        <a:t>Title</a:t>
                      </a:r>
                    </a:p>
                  </a:txBody>
                  <a:tcPr/>
                </a:tc>
                <a:tc>
                  <a:txBody>
                    <a:bodyPr/>
                    <a:lstStyle/>
                    <a:p>
                      <a:pPr algn="ctr"/>
                      <a:r>
                        <a:rPr lang="en-US" sz="1200" dirty="0"/>
                        <a:t>Author</a:t>
                      </a:r>
                    </a:p>
                  </a:txBody>
                  <a:tcPr/>
                </a:tc>
                <a:tc>
                  <a:txBody>
                    <a:bodyPr/>
                    <a:lstStyle/>
                    <a:p>
                      <a:pPr algn="ctr"/>
                      <a:r>
                        <a:rPr lang="en-US" sz="1200" dirty="0"/>
                        <a:t>Status</a:t>
                      </a:r>
                    </a:p>
                  </a:txBody>
                  <a:tcPr/>
                </a:tc>
                <a:tc>
                  <a:txBody>
                    <a:bodyPr/>
                    <a:lstStyle/>
                    <a:p>
                      <a:pPr algn="ctr"/>
                      <a:r>
                        <a:rPr lang="en-US" sz="1200" dirty="0"/>
                        <a:t>Topic</a:t>
                      </a:r>
                    </a:p>
                  </a:txBody>
                  <a:tcPr/>
                </a:tc>
                <a:tc>
                  <a:txBody>
                    <a:bodyPr/>
                    <a:lstStyle/>
                    <a:p>
                      <a:pPr algn="ctr"/>
                      <a:r>
                        <a:rPr lang="en-US" sz="1200" dirty="0"/>
                        <a:t>Session</a:t>
                      </a:r>
                    </a:p>
                  </a:txBody>
                  <a:tcPr anchor="ctr"/>
                </a:tc>
                <a:extLst>
                  <a:ext uri="{0D108BD9-81ED-4DB2-BD59-A6C34878D82A}">
                    <a16:rowId xmlns:a16="http://schemas.microsoft.com/office/drawing/2014/main" val="10000"/>
                  </a:ext>
                </a:extLst>
              </a:tr>
              <a:tr h="259126">
                <a:tc>
                  <a:txBody>
                    <a:bodyPr/>
                    <a:lstStyle/>
                    <a:p>
                      <a:pPr marL="0" marR="0" algn="ctr">
                        <a:spcBef>
                          <a:spcPts val="0"/>
                        </a:spcBef>
                        <a:spcAft>
                          <a:spcPts val="0"/>
                        </a:spcAft>
                      </a:pPr>
                      <a:r>
                        <a:rPr lang="en-GB" sz="1200" u="sng" kern="1200" dirty="0">
                          <a:solidFill>
                            <a:srgbClr val="0000FF"/>
                          </a:solidFill>
                          <a:effectLst/>
                          <a:latin typeface="+mn-lt"/>
                          <a:ea typeface="MS Gothic" panose="020B0609070205080204" pitchFamily="49" charset="-128"/>
                          <a:hlinkClick r:id="rId2"/>
                        </a:rPr>
                        <a:t>1614r0</a:t>
                      </a:r>
                      <a:endParaRPr lang="en-US" sz="1200" dirty="0">
                        <a:effectLst/>
                        <a:latin typeface="+mn-lt"/>
                        <a:ea typeface="Times New Roman" panose="02020603050405020304" pitchFamily="18" charset="0"/>
                      </a:endParaRPr>
                    </a:p>
                  </a:txBody>
                  <a:tcPr anchor="b"/>
                </a:tc>
                <a:tc>
                  <a:txBody>
                    <a:bodyPr/>
                    <a:lstStyle/>
                    <a:p>
                      <a:pPr marL="0" marR="0">
                        <a:spcBef>
                          <a:spcPts val="0"/>
                        </a:spcBef>
                        <a:spcAft>
                          <a:spcPts val="0"/>
                        </a:spcAft>
                      </a:pPr>
                      <a:r>
                        <a:rPr lang="en-GB" sz="1200" b="0" kern="1200" dirty="0">
                          <a:solidFill>
                            <a:schemeClr val="tx1"/>
                          </a:solidFill>
                          <a:latin typeface="+mn-lt"/>
                          <a:ea typeface="+mn-ea"/>
                          <a:cs typeface="+mn-cs"/>
                        </a:rPr>
                        <a:t> Multi-link setup procedure</a:t>
                      </a:r>
                      <a:endParaRPr lang="en-US" sz="1200" b="0" kern="1200" dirty="0">
                        <a:solidFill>
                          <a:schemeClr val="tx1"/>
                        </a:solidFill>
                        <a:latin typeface="+mn-lt"/>
                        <a:ea typeface="+mn-ea"/>
                        <a:cs typeface="+mn-cs"/>
                      </a:endParaRPr>
                    </a:p>
                  </a:txBody>
                  <a:tcPr anchor="b"/>
                </a:tc>
                <a:tc>
                  <a:txBody>
                    <a:bodyPr/>
                    <a:lstStyle/>
                    <a:p>
                      <a:pPr marL="0" marR="0" algn="ctr">
                        <a:spcBef>
                          <a:spcPts val="0"/>
                        </a:spcBef>
                        <a:spcAft>
                          <a:spcPts val="0"/>
                        </a:spcAft>
                      </a:pPr>
                      <a:r>
                        <a:rPr lang="en-GB" sz="1200" b="0" kern="1200" dirty="0">
                          <a:solidFill>
                            <a:schemeClr val="tx1"/>
                          </a:solidFill>
                          <a:latin typeface="+mn-lt"/>
                          <a:ea typeface="+mn-ea"/>
                          <a:cs typeface="+mn-cs"/>
                        </a:rPr>
                        <a:t>Hanseul Hong</a:t>
                      </a:r>
                      <a:endParaRPr lang="en-US" sz="1200" b="0" kern="1200" dirty="0">
                        <a:solidFill>
                          <a:schemeClr val="tx1"/>
                        </a:solidFill>
                        <a:latin typeface="+mn-lt"/>
                        <a:ea typeface="+mn-ea"/>
                        <a:cs typeface="+mn-cs"/>
                      </a:endParaRPr>
                    </a:p>
                  </a:txBody>
                  <a:tcPr anchor="b"/>
                </a:tc>
                <a:tc>
                  <a:txBody>
                    <a:bodyPr/>
                    <a:lstStyle/>
                    <a:p>
                      <a:pPr marL="0" marR="0" algn="ctr">
                        <a:spcBef>
                          <a:spcPts val="0"/>
                        </a:spcBef>
                        <a:spcAft>
                          <a:spcPts val="0"/>
                        </a:spcAft>
                      </a:pPr>
                      <a:r>
                        <a:rPr lang="en-GB" sz="1200" b="0" kern="1200">
                          <a:solidFill>
                            <a:schemeClr val="tx1"/>
                          </a:solidFill>
                          <a:latin typeface="+mn-lt"/>
                          <a:ea typeface="+mn-ea"/>
                          <a:cs typeface="+mn-cs"/>
                        </a:rPr>
                        <a:t>Pending</a:t>
                      </a:r>
                      <a:endParaRPr lang="en-US" sz="1200" b="0" kern="1200">
                        <a:solidFill>
                          <a:schemeClr val="tx1"/>
                        </a:solidFill>
                        <a:latin typeface="+mn-lt"/>
                        <a:ea typeface="+mn-ea"/>
                        <a:cs typeface="+mn-cs"/>
                      </a:endParaRPr>
                    </a:p>
                  </a:txBody>
                  <a:tcPr anchor="b"/>
                </a:tc>
                <a:tc>
                  <a:txBody>
                    <a:bodyPr/>
                    <a:lstStyle/>
                    <a:p>
                      <a:pPr marL="0" marR="0" algn="ctr">
                        <a:spcBef>
                          <a:spcPts val="0"/>
                        </a:spcBef>
                        <a:spcAft>
                          <a:spcPts val="0"/>
                        </a:spcAft>
                      </a:pPr>
                      <a:r>
                        <a:rPr lang="en-GB" sz="1200" b="0" kern="1200">
                          <a:solidFill>
                            <a:schemeClr val="tx1"/>
                          </a:solidFill>
                          <a:latin typeface="+mn-lt"/>
                          <a:ea typeface="+mn-ea"/>
                          <a:cs typeface="+mn-cs"/>
                        </a:rPr>
                        <a:t>Multi Link</a:t>
                      </a:r>
                      <a:endParaRPr lang="en-US" sz="1200" b="0" kern="1200">
                        <a:solidFill>
                          <a:schemeClr val="tx1"/>
                        </a:solidFill>
                        <a:latin typeface="+mn-lt"/>
                        <a:ea typeface="+mn-ea"/>
                        <a:cs typeface="+mn-cs"/>
                      </a:endParaRPr>
                    </a:p>
                  </a:txBody>
                  <a:tcPr anchor="b"/>
                </a:tc>
                <a:tc>
                  <a:txBody>
                    <a:bodyPr/>
                    <a:lstStyle/>
                    <a:p>
                      <a:pPr algn="ctr" fontAlgn="b"/>
                      <a:r>
                        <a:rPr kumimoji="0" lang="en-US" sz="1200" b="0" i="0" u="none" strike="noStrike" kern="1200" cap="none" spc="0" normalizeH="0" baseline="0" noProof="0" dirty="0">
                          <a:ln>
                            <a:noFill/>
                          </a:ln>
                          <a:solidFill>
                            <a:prstClr val="black"/>
                          </a:solidFill>
                          <a:effectLst/>
                          <a:uLnTx/>
                          <a:uFillTx/>
                          <a:latin typeface="+mn-lt"/>
                          <a:ea typeface="MS Gothic"/>
                          <a:cs typeface="+mn-cs"/>
                        </a:rPr>
                        <a:t>MAC</a:t>
                      </a:r>
                      <a:endParaRPr lang="en-US" sz="1200" b="0" kern="1200" dirty="0">
                        <a:solidFill>
                          <a:schemeClr val="tx1"/>
                        </a:solidFill>
                        <a:latin typeface="+mn-lt"/>
                        <a:ea typeface="+mn-ea"/>
                        <a:cs typeface="+mn-cs"/>
                      </a:endParaRPr>
                    </a:p>
                  </a:txBody>
                  <a:tcPr marL="9525" marR="9525" marT="9525" marB="0" anchor="ctr"/>
                </a:tc>
                <a:extLst>
                  <a:ext uri="{0D108BD9-81ED-4DB2-BD59-A6C34878D82A}">
                    <a16:rowId xmlns:a16="http://schemas.microsoft.com/office/drawing/2014/main" val="942160162"/>
                  </a:ext>
                </a:extLst>
              </a:tr>
              <a:tr h="259126">
                <a:tc>
                  <a:txBody>
                    <a:bodyPr/>
                    <a:lstStyle/>
                    <a:p>
                      <a:pPr marL="0" marR="0" algn="ctr">
                        <a:spcBef>
                          <a:spcPts val="0"/>
                        </a:spcBef>
                        <a:spcAft>
                          <a:spcPts val="0"/>
                        </a:spcAft>
                      </a:pPr>
                      <a:r>
                        <a:rPr lang="en-GB" sz="1200" u="sng" kern="1200">
                          <a:solidFill>
                            <a:srgbClr val="0000FF"/>
                          </a:solidFill>
                          <a:effectLst/>
                          <a:latin typeface="+mn-lt"/>
                          <a:ea typeface="MS Gothic" panose="020B0609070205080204" pitchFamily="49" charset="-128"/>
                          <a:hlinkClick r:id="rId3"/>
                        </a:rPr>
                        <a:t>1617r0</a:t>
                      </a:r>
                      <a:endParaRPr lang="en-US" sz="1200">
                        <a:effectLst/>
                        <a:latin typeface="+mn-lt"/>
                        <a:ea typeface="Times New Roman" panose="02020603050405020304" pitchFamily="18" charset="0"/>
                      </a:endParaRPr>
                    </a:p>
                  </a:txBody>
                  <a:tcPr anchor="b"/>
                </a:tc>
                <a:tc>
                  <a:txBody>
                    <a:bodyPr/>
                    <a:lstStyle/>
                    <a:p>
                      <a:pPr marL="0" marR="0">
                        <a:spcBef>
                          <a:spcPts val="0"/>
                        </a:spcBef>
                        <a:spcAft>
                          <a:spcPts val="0"/>
                        </a:spcAft>
                      </a:pPr>
                      <a:r>
                        <a:rPr lang="en-GB" sz="1200" b="0" kern="1200" dirty="0">
                          <a:solidFill>
                            <a:schemeClr val="tx1"/>
                          </a:solidFill>
                          <a:latin typeface="+mn-lt"/>
                          <a:ea typeface="+mn-ea"/>
                          <a:cs typeface="+mn-cs"/>
                        </a:rPr>
                        <a:t> Multi-link power save</a:t>
                      </a:r>
                      <a:endParaRPr lang="en-US" sz="1200" b="0" kern="1200" dirty="0">
                        <a:solidFill>
                          <a:schemeClr val="tx1"/>
                        </a:solidFill>
                        <a:latin typeface="+mn-lt"/>
                        <a:ea typeface="+mn-ea"/>
                        <a:cs typeface="+mn-cs"/>
                      </a:endParaRPr>
                    </a:p>
                  </a:txBody>
                  <a:tcPr anchor="b"/>
                </a:tc>
                <a:tc>
                  <a:txBody>
                    <a:bodyPr/>
                    <a:lstStyle/>
                    <a:p>
                      <a:pPr marL="0" marR="0" algn="ctr">
                        <a:spcBef>
                          <a:spcPts val="0"/>
                        </a:spcBef>
                        <a:spcAft>
                          <a:spcPts val="0"/>
                        </a:spcAft>
                      </a:pPr>
                      <a:r>
                        <a:rPr lang="en-GB" sz="1200" b="0" kern="1200" dirty="0">
                          <a:solidFill>
                            <a:schemeClr val="tx1"/>
                          </a:solidFill>
                          <a:latin typeface="+mn-lt"/>
                          <a:ea typeface="+mn-ea"/>
                          <a:cs typeface="+mn-cs"/>
                        </a:rPr>
                        <a:t>Liwen Chu</a:t>
                      </a:r>
                      <a:endParaRPr lang="en-US" sz="1200" b="0" kern="1200" dirty="0">
                        <a:solidFill>
                          <a:schemeClr val="tx1"/>
                        </a:solidFill>
                        <a:latin typeface="+mn-lt"/>
                        <a:ea typeface="+mn-ea"/>
                        <a:cs typeface="+mn-cs"/>
                      </a:endParaRPr>
                    </a:p>
                  </a:txBody>
                  <a:tcPr anchor="b"/>
                </a:tc>
                <a:tc>
                  <a:txBody>
                    <a:bodyPr/>
                    <a:lstStyle/>
                    <a:p>
                      <a:pPr marL="0" marR="0" algn="ctr">
                        <a:spcBef>
                          <a:spcPts val="0"/>
                        </a:spcBef>
                        <a:spcAft>
                          <a:spcPts val="0"/>
                        </a:spcAft>
                      </a:pPr>
                      <a:r>
                        <a:rPr lang="en-GB" sz="1200" b="0" kern="1200">
                          <a:solidFill>
                            <a:schemeClr val="tx1"/>
                          </a:solidFill>
                          <a:latin typeface="+mn-lt"/>
                          <a:ea typeface="+mn-ea"/>
                          <a:cs typeface="+mn-cs"/>
                        </a:rPr>
                        <a:t>Pending</a:t>
                      </a:r>
                      <a:endParaRPr lang="en-US" sz="1200" b="0" kern="1200">
                        <a:solidFill>
                          <a:schemeClr val="tx1"/>
                        </a:solidFill>
                        <a:latin typeface="+mn-lt"/>
                        <a:ea typeface="+mn-ea"/>
                        <a:cs typeface="+mn-cs"/>
                      </a:endParaRPr>
                    </a:p>
                  </a:txBody>
                  <a:tcPr anchor="b"/>
                </a:tc>
                <a:tc>
                  <a:txBody>
                    <a:bodyPr/>
                    <a:lstStyle/>
                    <a:p>
                      <a:pPr marL="0" marR="0" algn="ctr">
                        <a:spcBef>
                          <a:spcPts val="0"/>
                        </a:spcBef>
                        <a:spcAft>
                          <a:spcPts val="0"/>
                        </a:spcAft>
                      </a:pPr>
                      <a:r>
                        <a:rPr lang="en-GB" sz="1200" b="0" kern="1200">
                          <a:solidFill>
                            <a:schemeClr val="tx1"/>
                          </a:solidFill>
                          <a:latin typeface="+mn-lt"/>
                          <a:ea typeface="+mn-ea"/>
                          <a:cs typeface="+mn-cs"/>
                        </a:rPr>
                        <a:t>Multi Link</a:t>
                      </a:r>
                      <a:endParaRPr lang="en-US" sz="1200" b="0" kern="1200">
                        <a:solidFill>
                          <a:schemeClr val="tx1"/>
                        </a:solidFill>
                        <a:latin typeface="+mn-lt"/>
                        <a:ea typeface="+mn-ea"/>
                        <a:cs typeface="+mn-cs"/>
                      </a:endParaRPr>
                    </a:p>
                  </a:txBody>
                  <a:tcPr anchor="b"/>
                </a:tc>
                <a:tc>
                  <a:txBody>
                    <a:bodyPr/>
                    <a:lstStyle/>
                    <a:p>
                      <a:pPr algn="ctr" fontAlgn="b"/>
                      <a:r>
                        <a:rPr kumimoji="0" lang="en-US" sz="1200" b="0" i="0" u="none" strike="noStrike" kern="1200" cap="none" spc="0" normalizeH="0" baseline="0" noProof="0" dirty="0">
                          <a:ln>
                            <a:noFill/>
                          </a:ln>
                          <a:solidFill>
                            <a:prstClr val="black"/>
                          </a:solidFill>
                          <a:effectLst/>
                          <a:uLnTx/>
                          <a:uFillTx/>
                          <a:latin typeface="+mn-lt"/>
                          <a:ea typeface="MS Gothic"/>
                          <a:cs typeface="+mn-cs"/>
                        </a:rPr>
                        <a:t>MAC</a:t>
                      </a:r>
                      <a:endParaRPr lang="en-US" sz="1200" b="0" kern="1200" dirty="0">
                        <a:solidFill>
                          <a:schemeClr val="tx1"/>
                        </a:solidFill>
                        <a:latin typeface="+mn-lt"/>
                        <a:ea typeface="+mn-ea"/>
                        <a:cs typeface="+mn-cs"/>
                      </a:endParaRPr>
                    </a:p>
                  </a:txBody>
                  <a:tcPr marL="9525" marR="9525" marT="9525" marB="0" anchor="ctr"/>
                </a:tc>
                <a:extLst>
                  <a:ext uri="{0D108BD9-81ED-4DB2-BD59-A6C34878D82A}">
                    <a16:rowId xmlns:a16="http://schemas.microsoft.com/office/drawing/2014/main" val="10003"/>
                  </a:ext>
                </a:extLst>
              </a:tr>
              <a:tr h="259126">
                <a:tc>
                  <a:txBody>
                    <a:bodyPr/>
                    <a:lstStyle/>
                    <a:p>
                      <a:pPr marL="0" marR="0" algn="ctr">
                        <a:spcBef>
                          <a:spcPts val="0"/>
                        </a:spcBef>
                        <a:spcAft>
                          <a:spcPts val="0"/>
                        </a:spcAft>
                      </a:pPr>
                      <a:r>
                        <a:rPr lang="en-GB" sz="1200" u="sng" kern="1200">
                          <a:solidFill>
                            <a:srgbClr val="0000FF"/>
                          </a:solidFill>
                          <a:effectLst/>
                          <a:latin typeface="+mn-lt"/>
                          <a:ea typeface="MS Gothic" panose="020B0609070205080204" pitchFamily="49" charset="-128"/>
                          <a:hlinkClick r:id="rId4"/>
                        </a:rPr>
                        <a:t>1555r0</a:t>
                      </a:r>
                      <a:endParaRPr lang="en-US" sz="1200">
                        <a:effectLst/>
                        <a:latin typeface="+mn-lt"/>
                        <a:ea typeface="Times New Roman" panose="02020603050405020304" pitchFamily="18" charset="0"/>
                      </a:endParaRPr>
                    </a:p>
                  </a:txBody>
                  <a:tcPr anchor="ctr"/>
                </a:tc>
                <a:tc>
                  <a:txBody>
                    <a:bodyPr/>
                    <a:lstStyle/>
                    <a:p>
                      <a:pPr marL="0" marR="0">
                        <a:spcBef>
                          <a:spcPts val="0"/>
                        </a:spcBef>
                        <a:spcAft>
                          <a:spcPts val="0"/>
                        </a:spcAft>
                      </a:pPr>
                      <a:r>
                        <a:rPr lang="en-GB" sz="1200" b="0" kern="1200" dirty="0">
                          <a:solidFill>
                            <a:schemeClr val="tx1"/>
                          </a:solidFill>
                          <a:latin typeface="+mn-lt"/>
                          <a:ea typeface="+mn-ea"/>
                          <a:cs typeface="+mn-cs"/>
                        </a:rPr>
                        <a:t> Simultaneous Tx/Rx Cap. indication for multi-link op.</a:t>
                      </a:r>
                      <a:endParaRPr lang="en-US" sz="1200" b="0" kern="1200" dirty="0">
                        <a:solidFill>
                          <a:schemeClr val="tx1"/>
                        </a:solidFill>
                        <a:latin typeface="+mn-lt"/>
                        <a:ea typeface="+mn-ea"/>
                        <a:cs typeface="+mn-cs"/>
                      </a:endParaRPr>
                    </a:p>
                  </a:txBody>
                  <a:tcPr anchor="ctr"/>
                </a:tc>
                <a:tc>
                  <a:txBody>
                    <a:bodyPr/>
                    <a:lstStyle/>
                    <a:p>
                      <a:pPr marL="0" marR="0" algn="ctr">
                        <a:spcBef>
                          <a:spcPts val="0"/>
                        </a:spcBef>
                        <a:spcAft>
                          <a:spcPts val="0"/>
                        </a:spcAft>
                      </a:pPr>
                      <a:r>
                        <a:rPr lang="en-GB" sz="1200" b="0" kern="1200" dirty="0">
                          <a:solidFill>
                            <a:schemeClr val="tx1"/>
                          </a:solidFill>
                          <a:latin typeface="+mn-lt"/>
                          <a:ea typeface="+mn-ea"/>
                          <a:cs typeface="+mn-cs"/>
                        </a:rPr>
                        <a:t>Yifan Zhou</a:t>
                      </a:r>
                      <a:endParaRPr lang="en-US" sz="1200" b="0" kern="1200" dirty="0">
                        <a:solidFill>
                          <a:schemeClr val="tx1"/>
                        </a:solidFill>
                        <a:latin typeface="+mn-lt"/>
                        <a:ea typeface="+mn-ea"/>
                        <a:cs typeface="+mn-cs"/>
                      </a:endParaRPr>
                    </a:p>
                  </a:txBody>
                  <a:tcPr anchor="ctr"/>
                </a:tc>
                <a:tc>
                  <a:txBody>
                    <a:bodyPr/>
                    <a:lstStyle/>
                    <a:p>
                      <a:pPr marL="0" marR="0" algn="ctr">
                        <a:spcBef>
                          <a:spcPts val="0"/>
                        </a:spcBef>
                        <a:spcAft>
                          <a:spcPts val="0"/>
                        </a:spcAft>
                      </a:pPr>
                      <a:r>
                        <a:rPr lang="en-GB" sz="1200" b="0" kern="1200">
                          <a:solidFill>
                            <a:schemeClr val="tx1"/>
                          </a:solidFill>
                          <a:latin typeface="+mn-lt"/>
                          <a:ea typeface="+mn-ea"/>
                          <a:cs typeface="+mn-cs"/>
                        </a:rPr>
                        <a:t>Pending</a:t>
                      </a:r>
                      <a:endParaRPr lang="en-US" sz="1200" b="0" kern="1200">
                        <a:solidFill>
                          <a:schemeClr val="tx1"/>
                        </a:solidFill>
                        <a:latin typeface="+mn-lt"/>
                        <a:ea typeface="+mn-ea"/>
                        <a:cs typeface="+mn-cs"/>
                      </a:endParaRPr>
                    </a:p>
                  </a:txBody>
                  <a:tcPr anchor="b"/>
                </a:tc>
                <a:tc>
                  <a:txBody>
                    <a:bodyPr/>
                    <a:lstStyle/>
                    <a:p>
                      <a:pPr marL="0" marR="0" algn="ctr">
                        <a:spcBef>
                          <a:spcPts val="0"/>
                        </a:spcBef>
                        <a:spcAft>
                          <a:spcPts val="0"/>
                        </a:spcAft>
                      </a:pPr>
                      <a:r>
                        <a:rPr lang="en-GB" sz="1200" b="0" kern="1200" dirty="0">
                          <a:solidFill>
                            <a:schemeClr val="tx1"/>
                          </a:solidFill>
                          <a:latin typeface="+mn-lt"/>
                          <a:ea typeface="+mn-ea"/>
                          <a:cs typeface="+mn-cs"/>
                        </a:rPr>
                        <a:t>Multi Link</a:t>
                      </a:r>
                      <a:endParaRPr lang="en-US" sz="1200" b="0" kern="1200" dirty="0">
                        <a:solidFill>
                          <a:schemeClr val="tx1"/>
                        </a:solidFill>
                        <a:latin typeface="+mn-lt"/>
                        <a:ea typeface="+mn-ea"/>
                        <a:cs typeface="+mn-cs"/>
                      </a:endParaRPr>
                    </a:p>
                  </a:txBody>
                  <a:tcPr anchor="b"/>
                </a:tc>
                <a:tc>
                  <a:txBody>
                    <a:bodyPr/>
                    <a:lstStyle/>
                    <a:p>
                      <a:pPr algn="ctr" fontAlgn="b"/>
                      <a:r>
                        <a:rPr kumimoji="0" lang="en-US" sz="1200" b="0" i="0" u="none" strike="noStrike" kern="1200" cap="none" spc="0" normalizeH="0" baseline="0" noProof="0" dirty="0">
                          <a:ln>
                            <a:noFill/>
                          </a:ln>
                          <a:solidFill>
                            <a:prstClr val="black"/>
                          </a:solidFill>
                          <a:effectLst/>
                          <a:uLnTx/>
                          <a:uFillTx/>
                          <a:latin typeface="+mn-lt"/>
                          <a:ea typeface="MS Gothic"/>
                          <a:cs typeface="+mn-cs"/>
                        </a:rPr>
                        <a:t>MAC</a:t>
                      </a:r>
                      <a:endParaRPr lang="en-US" sz="1200" b="0" kern="1200" dirty="0">
                        <a:solidFill>
                          <a:schemeClr val="tx1"/>
                        </a:solidFill>
                        <a:latin typeface="+mn-lt"/>
                        <a:ea typeface="+mn-ea"/>
                        <a:cs typeface="+mn-cs"/>
                      </a:endParaRPr>
                    </a:p>
                  </a:txBody>
                  <a:tcPr marL="9525" marR="9525" marT="9525" marB="0" anchor="ctr"/>
                </a:tc>
                <a:extLst>
                  <a:ext uri="{0D108BD9-81ED-4DB2-BD59-A6C34878D82A}">
                    <a16:rowId xmlns:a16="http://schemas.microsoft.com/office/drawing/2014/main" val="1387265439"/>
                  </a:ext>
                </a:extLst>
              </a:tr>
              <a:tr h="259126">
                <a:tc>
                  <a:txBody>
                    <a:bodyPr/>
                    <a:lstStyle/>
                    <a:p>
                      <a:pPr marL="0" marR="0" algn="ctr">
                        <a:spcBef>
                          <a:spcPts val="0"/>
                        </a:spcBef>
                        <a:spcAft>
                          <a:spcPts val="0"/>
                        </a:spcAft>
                      </a:pPr>
                      <a:r>
                        <a:rPr lang="en-GB" sz="1200" u="sng" kern="1200">
                          <a:solidFill>
                            <a:srgbClr val="0000FF"/>
                          </a:solidFill>
                          <a:effectLst/>
                          <a:latin typeface="+mn-lt"/>
                          <a:ea typeface="MS Gothic" panose="020B0609070205080204" pitchFamily="49" charset="-128"/>
                          <a:hlinkClick r:id="rId5"/>
                        </a:rPr>
                        <a:t>1340r2</a:t>
                      </a:r>
                      <a:endParaRPr lang="en-US" sz="1200">
                        <a:effectLst/>
                        <a:latin typeface="+mn-lt"/>
                        <a:ea typeface="Times New Roman" panose="02020603050405020304" pitchFamily="18" charset="0"/>
                      </a:endParaRPr>
                    </a:p>
                  </a:txBody>
                  <a:tcPr anchor="b"/>
                </a:tc>
                <a:tc>
                  <a:txBody>
                    <a:bodyPr/>
                    <a:lstStyle/>
                    <a:p>
                      <a:pPr marL="0" marR="0">
                        <a:spcBef>
                          <a:spcPts val="0"/>
                        </a:spcBef>
                        <a:spcAft>
                          <a:spcPts val="0"/>
                        </a:spcAft>
                      </a:pPr>
                      <a:r>
                        <a:rPr lang="en-GB" sz="1200" b="0" kern="1200">
                          <a:solidFill>
                            <a:schemeClr val="tx1"/>
                          </a:solidFill>
                          <a:latin typeface="+mn-lt"/>
                          <a:ea typeface="+mn-ea"/>
                          <a:cs typeface="+mn-cs"/>
                        </a:rPr>
                        <a:t> Revisit Tone Plan</a:t>
                      </a:r>
                      <a:endParaRPr lang="en-US" sz="1200" b="0" kern="1200">
                        <a:solidFill>
                          <a:schemeClr val="tx1"/>
                        </a:solidFill>
                        <a:latin typeface="+mn-lt"/>
                        <a:ea typeface="+mn-ea"/>
                        <a:cs typeface="+mn-cs"/>
                      </a:endParaRPr>
                    </a:p>
                  </a:txBody>
                  <a:tcPr anchor="b"/>
                </a:tc>
                <a:tc>
                  <a:txBody>
                    <a:bodyPr/>
                    <a:lstStyle/>
                    <a:p>
                      <a:pPr marL="0" marR="0" algn="ctr">
                        <a:spcBef>
                          <a:spcPts val="0"/>
                        </a:spcBef>
                        <a:spcAft>
                          <a:spcPts val="0"/>
                        </a:spcAft>
                      </a:pPr>
                      <a:r>
                        <a:rPr lang="en-GB" sz="1200" b="0" kern="1200" dirty="0">
                          <a:solidFill>
                            <a:schemeClr val="tx1"/>
                          </a:solidFill>
                          <a:latin typeface="+mn-lt"/>
                          <a:ea typeface="+mn-ea"/>
                          <a:cs typeface="+mn-cs"/>
                        </a:rPr>
                        <a:t>Brian Hart</a:t>
                      </a:r>
                      <a:endParaRPr lang="en-US" sz="1200" b="0" kern="1200" dirty="0">
                        <a:solidFill>
                          <a:schemeClr val="tx1"/>
                        </a:solidFill>
                        <a:latin typeface="+mn-lt"/>
                        <a:ea typeface="+mn-ea"/>
                        <a:cs typeface="+mn-cs"/>
                      </a:endParaRPr>
                    </a:p>
                  </a:txBody>
                  <a:tcPr anchor="b"/>
                </a:tc>
                <a:tc>
                  <a:txBody>
                    <a:bodyPr/>
                    <a:lstStyle/>
                    <a:p>
                      <a:pPr marL="0" marR="0" algn="ctr">
                        <a:spcBef>
                          <a:spcPts val="0"/>
                        </a:spcBef>
                        <a:spcAft>
                          <a:spcPts val="0"/>
                        </a:spcAft>
                      </a:pPr>
                      <a:r>
                        <a:rPr lang="en-GB" sz="1200" b="0" kern="1200">
                          <a:solidFill>
                            <a:schemeClr val="tx1"/>
                          </a:solidFill>
                          <a:latin typeface="+mn-lt"/>
                          <a:ea typeface="+mn-ea"/>
                          <a:cs typeface="+mn-cs"/>
                        </a:rPr>
                        <a:t>Pending</a:t>
                      </a:r>
                      <a:endParaRPr lang="en-US" sz="1200" b="0" kern="1200">
                        <a:solidFill>
                          <a:schemeClr val="tx1"/>
                        </a:solidFill>
                        <a:latin typeface="+mn-lt"/>
                        <a:ea typeface="+mn-ea"/>
                        <a:cs typeface="+mn-cs"/>
                      </a:endParaRPr>
                    </a:p>
                  </a:txBody>
                  <a:tcPr anchor="b"/>
                </a:tc>
                <a:tc>
                  <a:txBody>
                    <a:bodyPr/>
                    <a:lstStyle/>
                    <a:p>
                      <a:pPr marL="0" marR="0" algn="ctr">
                        <a:spcBef>
                          <a:spcPts val="0"/>
                        </a:spcBef>
                        <a:spcAft>
                          <a:spcPts val="0"/>
                        </a:spcAft>
                      </a:pPr>
                      <a:r>
                        <a:rPr lang="en-GB" sz="1200" b="0" kern="1200" dirty="0">
                          <a:solidFill>
                            <a:schemeClr val="tx1"/>
                          </a:solidFill>
                          <a:latin typeface="+mn-lt"/>
                          <a:ea typeface="+mn-ea"/>
                          <a:cs typeface="+mn-cs"/>
                        </a:rPr>
                        <a:t>PHY</a:t>
                      </a:r>
                      <a:endParaRPr lang="en-US" sz="1200" b="0" kern="1200" dirty="0">
                        <a:solidFill>
                          <a:schemeClr val="tx1"/>
                        </a:solidFill>
                        <a:latin typeface="+mn-lt"/>
                        <a:ea typeface="+mn-ea"/>
                        <a:cs typeface="+mn-cs"/>
                      </a:endParaRPr>
                    </a:p>
                  </a:txBody>
                  <a:tcPr anchor="b"/>
                </a:tc>
                <a:tc>
                  <a:txBody>
                    <a:bodyPr/>
                    <a:lstStyle/>
                    <a:p>
                      <a:pPr algn="ctr" fontAlgn="b"/>
                      <a:r>
                        <a:rPr lang="en-GB" sz="1200" b="0" kern="1200" dirty="0">
                          <a:solidFill>
                            <a:schemeClr val="tx1"/>
                          </a:solidFill>
                          <a:latin typeface="+mn-lt"/>
                          <a:ea typeface="+mn-ea"/>
                          <a:cs typeface="+mn-cs"/>
                        </a:rPr>
                        <a:t>PHY</a:t>
                      </a:r>
                      <a:endParaRPr lang="en-US" sz="1200" b="0" kern="1200" dirty="0">
                        <a:solidFill>
                          <a:schemeClr val="tx1"/>
                        </a:solidFill>
                        <a:latin typeface="+mn-lt"/>
                        <a:ea typeface="+mn-ea"/>
                        <a:cs typeface="+mn-cs"/>
                      </a:endParaRPr>
                    </a:p>
                  </a:txBody>
                  <a:tcPr marL="9525" marR="9525" marT="9525" marB="0" anchor="ctr"/>
                </a:tc>
                <a:extLst>
                  <a:ext uri="{0D108BD9-81ED-4DB2-BD59-A6C34878D82A}">
                    <a16:rowId xmlns:a16="http://schemas.microsoft.com/office/drawing/2014/main" val="10004"/>
                  </a:ext>
                </a:extLst>
              </a:tr>
              <a:tr h="297047">
                <a:tc>
                  <a:txBody>
                    <a:bodyPr/>
                    <a:lstStyle/>
                    <a:p>
                      <a:pPr marL="0" marR="0" algn="ctr">
                        <a:spcBef>
                          <a:spcPts val="0"/>
                        </a:spcBef>
                        <a:spcAft>
                          <a:spcPts val="0"/>
                        </a:spcAft>
                      </a:pPr>
                      <a:r>
                        <a:rPr lang="en-GB" sz="1200" u="sng" kern="1200">
                          <a:solidFill>
                            <a:srgbClr val="0000FF"/>
                          </a:solidFill>
                          <a:effectLst/>
                          <a:latin typeface="+mn-lt"/>
                          <a:ea typeface="MS Gothic" panose="020B0609070205080204" pitchFamily="49" charset="-128"/>
                          <a:hlinkClick r:id="rId6"/>
                        </a:rPr>
                        <a:t>1487r0</a:t>
                      </a:r>
                      <a:endParaRPr lang="en-US" sz="1200">
                        <a:effectLst/>
                        <a:latin typeface="+mn-lt"/>
                        <a:ea typeface="Times New Roman" panose="02020603050405020304" pitchFamily="18" charset="0"/>
                      </a:endParaRPr>
                    </a:p>
                  </a:txBody>
                  <a:tcPr anchor="b"/>
                </a:tc>
                <a:tc>
                  <a:txBody>
                    <a:bodyPr/>
                    <a:lstStyle/>
                    <a:p>
                      <a:pPr marL="0" marR="0">
                        <a:spcBef>
                          <a:spcPts val="0"/>
                        </a:spcBef>
                        <a:spcAft>
                          <a:spcPts val="0"/>
                        </a:spcAft>
                      </a:pPr>
                      <a:r>
                        <a:rPr lang="en-GB" sz="1200" b="0" kern="1200" dirty="0">
                          <a:solidFill>
                            <a:schemeClr val="tx1"/>
                          </a:solidFill>
                          <a:latin typeface="+mn-lt"/>
                          <a:ea typeface="+mn-ea"/>
                          <a:cs typeface="+mn-cs"/>
                        </a:rPr>
                        <a:t> 11be tone plan</a:t>
                      </a:r>
                      <a:endParaRPr lang="en-US" sz="1200" b="0" kern="1200" dirty="0">
                        <a:solidFill>
                          <a:schemeClr val="tx1"/>
                        </a:solidFill>
                        <a:latin typeface="+mn-lt"/>
                        <a:ea typeface="+mn-ea"/>
                        <a:cs typeface="+mn-cs"/>
                      </a:endParaRPr>
                    </a:p>
                  </a:txBody>
                  <a:tcPr anchor="b"/>
                </a:tc>
                <a:tc>
                  <a:txBody>
                    <a:bodyPr/>
                    <a:lstStyle/>
                    <a:p>
                      <a:pPr marL="0" marR="0" algn="ctr">
                        <a:spcBef>
                          <a:spcPts val="0"/>
                        </a:spcBef>
                        <a:spcAft>
                          <a:spcPts val="0"/>
                        </a:spcAft>
                      </a:pPr>
                      <a:r>
                        <a:rPr lang="en-GB" sz="1200" b="0" kern="1200">
                          <a:solidFill>
                            <a:schemeClr val="tx1"/>
                          </a:solidFill>
                          <a:latin typeface="+mn-lt"/>
                          <a:ea typeface="+mn-ea"/>
                          <a:cs typeface="+mn-cs"/>
                        </a:rPr>
                        <a:t>Ross Jian Yu</a:t>
                      </a:r>
                      <a:endParaRPr lang="en-US" sz="1200" b="0" kern="1200">
                        <a:solidFill>
                          <a:schemeClr val="tx1"/>
                        </a:solidFill>
                        <a:latin typeface="+mn-lt"/>
                        <a:ea typeface="+mn-ea"/>
                        <a:cs typeface="+mn-cs"/>
                      </a:endParaRPr>
                    </a:p>
                  </a:txBody>
                  <a:tcPr anchor="b"/>
                </a:tc>
                <a:tc>
                  <a:txBody>
                    <a:bodyPr/>
                    <a:lstStyle/>
                    <a:p>
                      <a:pPr marL="0" marR="0" algn="ctr">
                        <a:spcBef>
                          <a:spcPts val="0"/>
                        </a:spcBef>
                        <a:spcAft>
                          <a:spcPts val="0"/>
                        </a:spcAft>
                      </a:pPr>
                      <a:r>
                        <a:rPr lang="en-GB" sz="1200" b="0" kern="1200">
                          <a:solidFill>
                            <a:schemeClr val="tx1"/>
                          </a:solidFill>
                          <a:latin typeface="+mn-lt"/>
                          <a:ea typeface="+mn-ea"/>
                          <a:cs typeface="+mn-cs"/>
                        </a:rPr>
                        <a:t>Pending</a:t>
                      </a:r>
                      <a:endParaRPr lang="en-US" sz="1200" b="0" kern="1200">
                        <a:solidFill>
                          <a:schemeClr val="tx1"/>
                        </a:solidFill>
                        <a:latin typeface="+mn-lt"/>
                        <a:ea typeface="+mn-ea"/>
                        <a:cs typeface="+mn-cs"/>
                      </a:endParaRP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0" kern="1200" noProof="0">
                          <a:solidFill>
                            <a:schemeClr val="tx1"/>
                          </a:solidFill>
                          <a:latin typeface="+mn-lt"/>
                          <a:ea typeface="+mn-ea"/>
                          <a:cs typeface="+mn-cs"/>
                        </a:rPr>
                        <a:t>PHY</a:t>
                      </a:r>
                      <a:endParaRPr lang="en-US" sz="1200" b="0" kern="1200" noProof="0" dirty="0">
                        <a:solidFill>
                          <a:schemeClr val="tx1"/>
                        </a:solidFill>
                        <a:latin typeface="+mn-lt"/>
                        <a:ea typeface="+mn-ea"/>
                        <a:cs typeface="+mn-cs"/>
                      </a:endParaRPr>
                    </a:p>
                  </a:txBody>
                  <a:tcPr anchor="b"/>
                </a:tc>
                <a:tc>
                  <a:txBody>
                    <a:bodyPr/>
                    <a:lstStyle/>
                    <a:p>
                      <a:pPr algn="ctr" fontAlgn="b"/>
                      <a:r>
                        <a:rPr kumimoji="0" lang="en-GB" sz="1200" b="0" i="0" u="none" strike="noStrike" kern="1200" cap="none" spc="0" normalizeH="0" baseline="0" noProof="0" dirty="0">
                          <a:ln>
                            <a:noFill/>
                          </a:ln>
                          <a:solidFill>
                            <a:prstClr val="black"/>
                          </a:solidFill>
                          <a:effectLst/>
                          <a:uLnTx/>
                          <a:uFillTx/>
                          <a:latin typeface="+mn-lt"/>
                          <a:ea typeface="MS Gothic"/>
                          <a:cs typeface="+mn-cs"/>
                        </a:rPr>
                        <a:t>PHY</a:t>
                      </a:r>
                      <a:endParaRPr lang="en-US" sz="1200" b="0" kern="1200" dirty="0">
                        <a:solidFill>
                          <a:schemeClr val="tx1"/>
                        </a:solidFill>
                        <a:latin typeface="+mn-lt"/>
                        <a:ea typeface="+mn-ea"/>
                        <a:cs typeface="+mn-cs"/>
                      </a:endParaRPr>
                    </a:p>
                  </a:txBody>
                  <a:tcPr marL="9525" marR="9525" marT="9525" marB="0" anchor="ctr"/>
                </a:tc>
                <a:extLst>
                  <a:ext uri="{0D108BD9-81ED-4DB2-BD59-A6C34878D82A}">
                    <a16:rowId xmlns:a16="http://schemas.microsoft.com/office/drawing/2014/main" val="10005"/>
                  </a:ext>
                </a:extLst>
              </a:tr>
              <a:tr h="297047">
                <a:tc>
                  <a:txBody>
                    <a:bodyPr/>
                    <a:lstStyle/>
                    <a:p>
                      <a:pPr marL="0" marR="0" algn="ctr">
                        <a:spcBef>
                          <a:spcPts val="0"/>
                        </a:spcBef>
                        <a:spcAft>
                          <a:spcPts val="0"/>
                        </a:spcAft>
                      </a:pPr>
                      <a:r>
                        <a:rPr lang="en-GB" sz="1200" u="sng" kern="1200">
                          <a:solidFill>
                            <a:srgbClr val="0000FF"/>
                          </a:solidFill>
                          <a:effectLst/>
                          <a:latin typeface="+mn-lt"/>
                          <a:ea typeface="MS Gothic" panose="020B0609070205080204" pitchFamily="49" charset="-128"/>
                          <a:hlinkClick r:id="rId7"/>
                        </a:rPr>
                        <a:t>1492r0</a:t>
                      </a:r>
                      <a:endParaRPr lang="en-US" sz="1200">
                        <a:effectLst/>
                        <a:latin typeface="+mn-lt"/>
                        <a:ea typeface="Times New Roman" panose="02020603050405020304" pitchFamily="18" charset="0"/>
                      </a:endParaRPr>
                    </a:p>
                  </a:txBody>
                  <a:tcPr anchor="b"/>
                </a:tc>
                <a:tc>
                  <a:txBody>
                    <a:bodyPr/>
                    <a:lstStyle/>
                    <a:p>
                      <a:pPr marL="0" marR="0">
                        <a:spcBef>
                          <a:spcPts val="0"/>
                        </a:spcBef>
                        <a:spcAft>
                          <a:spcPts val="0"/>
                        </a:spcAft>
                      </a:pPr>
                      <a:r>
                        <a:rPr lang="en-GB" sz="1200" b="0" kern="1200">
                          <a:solidFill>
                            <a:schemeClr val="tx1"/>
                          </a:solidFill>
                          <a:latin typeface="+mn-lt"/>
                          <a:ea typeface="+mn-ea"/>
                          <a:cs typeface="+mn-cs"/>
                        </a:rPr>
                        <a:t> Phase Rotation for 320MHz</a:t>
                      </a:r>
                      <a:endParaRPr lang="en-US" sz="1200" b="0" kern="1200">
                        <a:solidFill>
                          <a:schemeClr val="tx1"/>
                        </a:solidFill>
                        <a:latin typeface="+mn-lt"/>
                        <a:ea typeface="+mn-ea"/>
                        <a:cs typeface="+mn-cs"/>
                      </a:endParaRPr>
                    </a:p>
                  </a:txBody>
                  <a:tcPr anchor="b"/>
                </a:tc>
                <a:tc>
                  <a:txBody>
                    <a:bodyPr/>
                    <a:lstStyle/>
                    <a:p>
                      <a:pPr marL="0" marR="0" algn="ctr">
                        <a:spcBef>
                          <a:spcPts val="0"/>
                        </a:spcBef>
                        <a:spcAft>
                          <a:spcPts val="0"/>
                        </a:spcAft>
                      </a:pPr>
                      <a:r>
                        <a:rPr lang="en-GB" sz="1200" b="0" kern="1200">
                          <a:solidFill>
                            <a:schemeClr val="tx1"/>
                          </a:solidFill>
                          <a:latin typeface="+mn-lt"/>
                          <a:ea typeface="+mn-ea"/>
                          <a:cs typeface="+mn-cs"/>
                        </a:rPr>
                        <a:t>Eunsung Park</a:t>
                      </a:r>
                      <a:endParaRPr lang="en-US" sz="1200" b="0" kern="1200">
                        <a:solidFill>
                          <a:schemeClr val="tx1"/>
                        </a:solidFill>
                        <a:latin typeface="+mn-lt"/>
                        <a:ea typeface="+mn-ea"/>
                        <a:cs typeface="+mn-cs"/>
                      </a:endParaRPr>
                    </a:p>
                  </a:txBody>
                  <a:tcPr anchor="b"/>
                </a:tc>
                <a:tc>
                  <a:txBody>
                    <a:bodyPr/>
                    <a:lstStyle/>
                    <a:p>
                      <a:pPr marL="0" marR="0" algn="ctr">
                        <a:spcBef>
                          <a:spcPts val="0"/>
                        </a:spcBef>
                        <a:spcAft>
                          <a:spcPts val="0"/>
                        </a:spcAft>
                      </a:pPr>
                      <a:r>
                        <a:rPr lang="en-GB" sz="1200" b="0" kern="1200">
                          <a:solidFill>
                            <a:schemeClr val="tx1"/>
                          </a:solidFill>
                          <a:latin typeface="+mn-lt"/>
                          <a:ea typeface="+mn-ea"/>
                          <a:cs typeface="+mn-cs"/>
                        </a:rPr>
                        <a:t>Pending</a:t>
                      </a:r>
                      <a:endParaRPr lang="en-US" sz="1200" b="0" kern="1200">
                        <a:solidFill>
                          <a:schemeClr val="tx1"/>
                        </a:solidFill>
                        <a:latin typeface="+mn-lt"/>
                        <a:ea typeface="+mn-ea"/>
                        <a:cs typeface="+mn-cs"/>
                      </a:endParaRP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0" kern="1200" noProof="0">
                          <a:solidFill>
                            <a:schemeClr val="tx1"/>
                          </a:solidFill>
                          <a:latin typeface="+mn-lt"/>
                          <a:ea typeface="+mn-ea"/>
                          <a:cs typeface="+mn-cs"/>
                        </a:rPr>
                        <a:t>PHY</a:t>
                      </a:r>
                      <a:endParaRPr lang="en-US" sz="1200" b="0" kern="1200" noProof="0" dirty="0">
                        <a:solidFill>
                          <a:schemeClr val="tx1"/>
                        </a:solidFill>
                        <a:latin typeface="+mn-lt"/>
                        <a:ea typeface="+mn-ea"/>
                        <a:cs typeface="+mn-cs"/>
                      </a:endParaRPr>
                    </a:p>
                  </a:txBody>
                  <a:tcPr anchor="b"/>
                </a:tc>
                <a:tc>
                  <a:txBody>
                    <a:bodyPr/>
                    <a:lstStyle/>
                    <a:p>
                      <a:pPr algn="ctr" fontAlgn="b"/>
                      <a:r>
                        <a:rPr kumimoji="0" lang="en-GB" sz="1200" b="0" i="0" u="none" strike="noStrike" kern="1200" cap="none" spc="0" normalizeH="0" baseline="0" noProof="0">
                          <a:ln>
                            <a:noFill/>
                          </a:ln>
                          <a:solidFill>
                            <a:prstClr val="black"/>
                          </a:solidFill>
                          <a:effectLst/>
                          <a:uLnTx/>
                          <a:uFillTx/>
                          <a:latin typeface="+mn-lt"/>
                          <a:ea typeface="MS Gothic"/>
                          <a:cs typeface="+mn-cs"/>
                        </a:rPr>
                        <a:t>PHY</a:t>
                      </a:r>
                      <a:endParaRPr lang="en-US" sz="1200" b="0" kern="1200" dirty="0">
                        <a:solidFill>
                          <a:schemeClr val="tx1"/>
                        </a:solidFill>
                        <a:latin typeface="+mn-lt"/>
                        <a:ea typeface="+mn-ea"/>
                        <a:cs typeface="+mn-cs"/>
                      </a:endParaRPr>
                    </a:p>
                  </a:txBody>
                  <a:tcPr marL="9525" marR="9525" marT="9525" marB="0" anchor="ctr"/>
                </a:tc>
                <a:extLst>
                  <a:ext uri="{0D108BD9-81ED-4DB2-BD59-A6C34878D82A}">
                    <a16:rowId xmlns:a16="http://schemas.microsoft.com/office/drawing/2014/main" val="3765737835"/>
                  </a:ext>
                </a:extLst>
              </a:tr>
              <a:tr h="297047">
                <a:tc>
                  <a:txBody>
                    <a:bodyPr/>
                    <a:lstStyle/>
                    <a:p>
                      <a:pPr marL="0" marR="0" algn="ctr">
                        <a:spcBef>
                          <a:spcPts val="0"/>
                        </a:spcBef>
                        <a:spcAft>
                          <a:spcPts val="0"/>
                        </a:spcAft>
                      </a:pPr>
                      <a:r>
                        <a:rPr lang="en-GB" sz="1200" u="sng" kern="1200">
                          <a:solidFill>
                            <a:srgbClr val="0000FF"/>
                          </a:solidFill>
                          <a:effectLst/>
                          <a:latin typeface="+mn-lt"/>
                          <a:ea typeface="MS Gothic" panose="020B0609070205080204" pitchFamily="49" charset="-128"/>
                          <a:hlinkClick r:id="rId8"/>
                        </a:rPr>
                        <a:t>1493r0</a:t>
                      </a:r>
                      <a:endParaRPr lang="en-US" sz="1200">
                        <a:effectLst/>
                        <a:latin typeface="+mn-lt"/>
                        <a:ea typeface="Times New Roman" panose="02020603050405020304" pitchFamily="18" charset="0"/>
                      </a:endParaRPr>
                    </a:p>
                  </a:txBody>
                  <a:tcPr anchor="b"/>
                </a:tc>
                <a:tc>
                  <a:txBody>
                    <a:bodyPr/>
                    <a:lstStyle/>
                    <a:p>
                      <a:pPr marL="0" marR="0">
                        <a:spcBef>
                          <a:spcPts val="0"/>
                        </a:spcBef>
                        <a:spcAft>
                          <a:spcPts val="0"/>
                        </a:spcAft>
                      </a:pPr>
                      <a:r>
                        <a:rPr lang="en-GB" sz="1200" b="0" kern="1200" dirty="0">
                          <a:solidFill>
                            <a:schemeClr val="tx1"/>
                          </a:solidFill>
                          <a:latin typeface="+mn-lt"/>
                          <a:ea typeface="+mn-ea"/>
                          <a:cs typeface="+mn-cs"/>
                        </a:rPr>
                        <a:t> Non-OFDMA Tone Plan for 320MHz</a:t>
                      </a:r>
                      <a:endParaRPr lang="en-US" sz="1200" b="0" kern="1200" dirty="0">
                        <a:solidFill>
                          <a:schemeClr val="tx1"/>
                        </a:solidFill>
                        <a:latin typeface="+mn-lt"/>
                        <a:ea typeface="+mn-ea"/>
                        <a:cs typeface="+mn-cs"/>
                      </a:endParaRPr>
                    </a:p>
                  </a:txBody>
                  <a:tcPr anchor="b"/>
                </a:tc>
                <a:tc>
                  <a:txBody>
                    <a:bodyPr/>
                    <a:lstStyle/>
                    <a:p>
                      <a:pPr marL="0" marR="0" algn="ctr">
                        <a:spcBef>
                          <a:spcPts val="0"/>
                        </a:spcBef>
                        <a:spcAft>
                          <a:spcPts val="0"/>
                        </a:spcAft>
                      </a:pPr>
                      <a:r>
                        <a:rPr lang="en-GB" sz="1200" b="0" kern="1200" dirty="0">
                          <a:solidFill>
                            <a:schemeClr val="tx1"/>
                          </a:solidFill>
                          <a:latin typeface="+mn-lt"/>
                          <a:ea typeface="+mn-ea"/>
                          <a:cs typeface="+mn-cs"/>
                        </a:rPr>
                        <a:t>Eunsung Park</a:t>
                      </a:r>
                      <a:endParaRPr lang="en-US" sz="1200" b="0" kern="1200" dirty="0">
                        <a:solidFill>
                          <a:schemeClr val="tx1"/>
                        </a:solidFill>
                        <a:latin typeface="+mn-lt"/>
                        <a:ea typeface="+mn-ea"/>
                        <a:cs typeface="+mn-cs"/>
                      </a:endParaRPr>
                    </a:p>
                  </a:txBody>
                  <a:tcPr anchor="b"/>
                </a:tc>
                <a:tc>
                  <a:txBody>
                    <a:bodyPr/>
                    <a:lstStyle/>
                    <a:p>
                      <a:pPr marL="0" marR="0" algn="ctr">
                        <a:spcBef>
                          <a:spcPts val="0"/>
                        </a:spcBef>
                        <a:spcAft>
                          <a:spcPts val="0"/>
                        </a:spcAft>
                      </a:pPr>
                      <a:r>
                        <a:rPr lang="en-GB" sz="1200" b="0" kern="1200" dirty="0">
                          <a:solidFill>
                            <a:schemeClr val="tx1"/>
                          </a:solidFill>
                          <a:latin typeface="+mn-lt"/>
                          <a:ea typeface="+mn-ea"/>
                          <a:cs typeface="+mn-cs"/>
                        </a:rPr>
                        <a:t>Pending</a:t>
                      </a:r>
                      <a:endParaRPr lang="en-US" sz="1200" b="0" kern="1200" dirty="0">
                        <a:solidFill>
                          <a:schemeClr val="tx1"/>
                        </a:solidFill>
                        <a:latin typeface="+mn-lt"/>
                        <a:ea typeface="+mn-ea"/>
                        <a:cs typeface="+mn-cs"/>
                      </a:endParaRP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0" kern="1200" noProof="0">
                          <a:solidFill>
                            <a:schemeClr val="tx1"/>
                          </a:solidFill>
                          <a:latin typeface="+mn-lt"/>
                          <a:ea typeface="+mn-ea"/>
                          <a:cs typeface="+mn-cs"/>
                        </a:rPr>
                        <a:t>PHY</a:t>
                      </a:r>
                      <a:endParaRPr lang="en-US" sz="1200" b="0" kern="1200" noProof="0" dirty="0">
                        <a:solidFill>
                          <a:schemeClr val="tx1"/>
                        </a:solidFill>
                        <a:latin typeface="+mn-lt"/>
                        <a:ea typeface="+mn-ea"/>
                        <a:cs typeface="+mn-cs"/>
                      </a:endParaRPr>
                    </a:p>
                  </a:txBody>
                  <a:tcPr anchor="b"/>
                </a:tc>
                <a:tc>
                  <a:txBody>
                    <a:bodyPr/>
                    <a:lstStyle/>
                    <a:p>
                      <a:pPr algn="ctr" fontAlgn="b"/>
                      <a:r>
                        <a:rPr kumimoji="0" lang="en-GB" sz="1200" b="0" i="0" u="none" strike="noStrike" kern="1200" cap="none" spc="0" normalizeH="0" baseline="0" noProof="0" dirty="0">
                          <a:ln>
                            <a:noFill/>
                          </a:ln>
                          <a:solidFill>
                            <a:prstClr val="black"/>
                          </a:solidFill>
                          <a:effectLst/>
                          <a:uLnTx/>
                          <a:uFillTx/>
                          <a:latin typeface="+mn-lt"/>
                          <a:ea typeface="MS Gothic"/>
                          <a:cs typeface="+mn-cs"/>
                        </a:rPr>
                        <a:t>PHY</a:t>
                      </a:r>
                      <a:endParaRPr lang="en-US" sz="1200" b="0" kern="1200" dirty="0">
                        <a:solidFill>
                          <a:schemeClr val="tx1"/>
                        </a:solidFill>
                        <a:latin typeface="+mn-lt"/>
                        <a:ea typeface="+mn-ea"/>
                        <a:cs typeface="+mn-cs"/>
                      </a:endParaRPr>
                    </a:p>
                  </a:txBody>
                  <a:tcPr marL="9525" marR="9525" marT="9525" marB="0" anchor="ctr"/>
                </a:tc>
                <a:extLst>
                  <a:ext uri="{0D108BD9-81ED-4DB2-BD59-A6C34878D82A}">
                    <a16:rowId xmlns:a16="http://schemas.microsoft.com/office/drawing/2014/main" val="1751318475"/>
                  </a:ext>
                </a:extLst>
              </a:tr>
              <a:tr h="297047">
                <a:tc>
                  <a:txBody>
                    <a:bodyPr/>
                    <a:lstStyle/>
                    <a:p>
                      <a:pPr marL="0" marR="0" algn="ctr">
                        <a:spcBef>
                          <a:spcPts val="0"/>
                        </a:spcBef>
                        <a:spcAft>
                          <a:spcPts val="0"/>
                        </a:spcAft>
                      </a:pPr>
                      <a:r>
                        <a:rPr lang="en-GB" sz="1200" u="sng">
                          <a:solidFill>
                            <a:srgbClr val="0000FF"/>
                          </a:solidFill>
                          <a:effectLst/>
                          <a:latin typeface="+mn-lt"/>
                          <a:ea typeface="Times New Roman" panose="02020603050405020304" pitchFamily="18" charset="0"/>
                          <a:hlinkClick r:id="rId9"/>
                        </a:rPr>
                        <a:t>1497r0</a:t>
                      </a:r>
                      <a:endParaRPr lang="en-US" sz="1200">
                        <a:effectLst/>
                        <a:latin typeface="+mn-lt"/>
                        <a:ea typeface="Times New Roman" panose="02020603050405020304" pitchFamily="18" charset="0"/>
                      </a:endParaRPr>
                    </a:p>
                  </a:txBody>
                  <a:tcPr anchor="b"/>
                </a:tc>
                <a:tc>
                  <a:txBody>
                    <a:bodyPr/>
                    <a:lstStyle/>
                    <a:p>
                      <a:pPr marL="0" marR="0">
                        <a:spcBef>
                          <a:spcPts val="0"/>
                        </a:spcBef>
                        <a:spcAft>
                          <a:spcPts val="0"/>
                        </a:spcAft>
                      </a:pPr>
                      <a:r>
                        <a:rPr lang="en-GB" sz="1200" b="0" kern="1200">
                          <a:solidFill>
                            <a:schemeClr val="tx1"/>
                          </a:solidFill>
                          <a:latin typeface="+mn-lt"/>
                          <a:ea typeface="+mn-ea"/>
                          <a:cs typeface="+mn-cs"/>
                        </a:rPr>
                        <a:t>Auto-detection in 11be</a:t>
                      </a:r>
                      <a:endParaRPr lang="en-US" sz="1200" b="0" kern="1200">
                        <a:solidFill>
                          <a:schemeClr val="tx1"/>
                        </a:solidFill>
                        <a:latin typeface="+mn-lt"/>
                        <a:ea typeface="+mn-ea"/>
                        <a:cs typeface="+mn-cs"/>
                      </a:endParaRPr>
                    </a:p>
                  </a:txBody>
                  <a:tcPr anchor="b"/>
                </a:tc>
                <a:tc>
                  <a:txBody>
                    <a:bodyPr/>
                    <a:lstStyle/>
                    <a:p>
                      <a:pPr marL="0" marR="0" algn="ctr">
                        <a:spcBef>
                          <a:spcPts val="0"/>
                        </a:spcBef>
                        <a:spcAft>
                          <a:spcPts val="0"/>
                        </a:spcAft>
                      </a:pPr>
                      <a:r>
                        <a:rPr lang="en-GB" sz="1200" b="0" kern="1200">
                          <a:solidFill>
                            <a:schemeClr val="tx1"/>
                          </a:solidFill>
                          <a:latin typeface="+mn-lt"/>
                          <a:ea typeface="+mn-ea"/>
                          <a:cs typeface="+mn-cs"/>
                        </a:rPr>
                        <a:t>Si-Chan Noh</a:t>
                      </a:r>
                      <a:endParaRPr lang="en-US" sz="1200" b="0" kern="1200">
                        <a:solidFill>
                          <a:schemeClr val="tx1"/>
                        </a:solidFill>
                        <a:latin typeface="+mn-lt"/>
                        <a:ea typeface="+mn-ea"/>
                        <a:cs typeface="+mn-cs"/>
                      </a:endParaRPr>
                    </a:p>
                  </a:txBody>
                  <a:tcPr anchor="b"/>
                </a:tc>
                <a:tc>
                  <a:txBody>
                    <a:bodyPr/>
                    <a:lstStyle/>
                    <a:p>
                      <a:pPr marL="0" marR="0" algn="ctr">
                        <a:spcBef>
                          <a:spcPts val="0"/>
                        </a:spcBef>
                        <a:spcAft>
                          <a:spcPts val="0"/>
                        </a:spcAft>
                      </a:pPr>
                      <a:r>
                        <a:rPr lang="en-GB" sz="1200" b="0" kern="1200">
                          <a:solidFill>
                            <a:schemeClr val="tx1"/>
                          </a:solidFill>
                          <a:latin typeface="+mn-lt"/>
                          <a:ea typeface="+mn-ea"/>
                          <a:cs typeface="+mn-cs"/>
                        </a:rPr>
                        <a:t>Pending</a:t>
                      </a:r>
                      <a:endParaRPr lang="en-US" sz="1200" b="0" kern="1200">
                        <a:solidFill>
                          <a:schemeClr val="tx1"/>
                        </a:solidFill>
                        <a:latin typeface="+mn-lt"/>
                        <a:ea typeface="+mn-ea"/>
                        <a:cs typeface="+mn-cs"/>
                      </a:endParaRP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0" kern="1200" noProof="0">
                          <a:solidFill>
                            <a:schemeClr val="tx1"/>
                          </a:solidFill>
                          <a:latin typeface="+mn-lt"/>
                          <a:ea typeface="+mn-ea"/>
                          <a:cs typeface="+mn-cs"/>
                        </a:rPr>
                        <a:t>PHY</a:t>
                      </a:r>
                      <a:endParaRPr lang="en-US" sz="1200" b="0" kern="1200" noProof="0" dirty="0">
                        <a:solidFill>
                          <a:schemeClr val="tx1"/>
                        </a:solidFill>
                        <a:latin typeface="+mn-lt"/>
                        <a:ea typeface="+mn-ea"/>
                        <a:cs typeface="+mn-cs"/>
                      </a:endParaRPr>
                    </a:p>
                  </a:txBody>
                  <a:tcPr anchor="b"/>
                </a:tc>
                <a:tc>
                  <a:txBody>
                    <a:bodyPr/>
                    <a:lstStyle/>
                    <a:p>
                      <a:pPr algn="ctr" fontAlgn="b"/>
                      <a:r>
                        <a:rPr kumimoji="0" lang="en-GB" sz="1200" b="0" i="0" u="none" strike="noStrike" kern="1200" cap="none" spc="0" normalizeH="0" baseline="0" noProof="0">
                          <a:ln>
                            <a:noFill/>
                          </a:ln>
                          <a:solidFill>
                            <a:prstClr val="black"/>
                          </a:solidFill>
                          <a:effectLst/>
                          <a:uLnTx/>
                          <a:uFillTx/>
                          <a:latin typeface="+mn-lt"/>
                          <a:ea typeface="MS Gothic"/>
                          <a:cs typeface="+mn-cs"/>
                        </a:rPr>
                        <a:t>PHY</a:t>
                      </a:r>
                      <a:endParaRPr lang="en-US" sz="1200" b="0" kern="1200" dirty="0">
                        <a:solidFill>
                          <a:schemeClr val="tx1"/>
                        </a:solidFill>
                        <a:latin typeface="+mn-lt"/>
                        <a:ea typeface="+mn-ea"/>
                        <a:cs typeface="+mn-cs"/>
                      </a:endParaRPr>
                    </a:p>
                  </a:txBody>
                  <a:tcPr marL="9525" marR="9525" marT="9525" marB="0" anchor="ctr"/>
                </a:tc>
                <a:extLst>
                  <a:ext uri="{0D108BD9-81ED-4DB2-BD59-A6C34878D82A}">
                    <a16:rowId xmlns:a16="http://schemas.microsoft.com/office/drawing/2014/main" val="3571507352"/>
                  </a:ext>
                </a:extLst>
              </a:tr>
              <a:tr h="297047">
                <a:tc>
                  <a:txBody>
                    <a:bodyPr/>
                    <a:lstStyle/>
                    <a:p>
                      <a:pPr marL="0" marR="0" algn="ctr">
                        <a:spcBef>
                          <a:spcPts val="0"/>
                        </a:spcBef>
                        <a:spcAft>
                          <a:spcPts val="0"/>
                        </a:spcAft>
                      </a:pPr>
                      <a:r>
                        <a:rPr lang="en-GB" sz="1200" u="sng" kern="1200">
                          <a:solidFill>
                            <a:srgbClr val="0000FF"/>
                          </a:solidFill>
                          <a:effectLst/>
                          <a:latin typeface="+mn-lt"/>
                          <a:ea typeface="MS Gothic" panose="020B0609070205080204" pitchFamily="49" charset="-128"/>
                          <a:hlinkClick r:id="rId10"/>
                        </a:rPr>
                        <a:t>1516r0</a:t>
                      </a:r>
                      <a:endParaRPr lang="en-US" sz="1200">
                        <a:effectLst/>
                        <a:latin typeface="+mn-lt"/>
                        <a:ea typeface="Times New Roman" panose="02020603050405020304" pitchFamily="18" charset="0"/>
                      </a:endParaRPr>
                    </a:p>
                  </a:txBody>
                  <a:tcPr anchor="b"/>
                </a:tc>
                <a:tc>
                  <a:txBody>
                    <a:bodyPr/>
                    <a:lstStyle/>
                    <a:p>
                      <a:pPr marL="0" marR="0">
                        <a:spcBef>
                          <a:spcPts val="0"/>
                        </a:spcBef>
                        <a:spcAft>
                          <a:spcPts val="0"/>
                        </a:spcAft>
                      </a:pPr>
                      <a:r>
                        <a:rPr lang="en-GB" sz="1200" b="0" kern="1200" dirty="0">
                          <a:solidFill>
                            <a:schemeClr val="tx1"/>
                          </a:solidFill>
                          <a:latin typeface="+mn-lt"/>
                          <a:ea typeface="+mn-ea"/>
                          <a:cs typeface="+mn-cs"/>
                        </a:rPr>
                        <a:t> 11be Preamble Structure</a:t>
                      </a:r>
                      <a:endParaRPr lang="en-US" sz="1200" b="0" kern="1200" dirty="0">
                        <a:solidFill>
                          <a:schemeClr val="tx1"/>
                        </a:solidFill>
                        <a:latin typeface="+mn-lt"/>
                        <a:ea typeface="+mn-ea"/>
                        <a:cs typeface="+mn-cs"/>
                      </a:endParaRPr>
                    </a:p>
                  </a:txBody>
                  <a:tcPr anchor="b"/>
                </a:tc>
                <a:tc>
                  <a:txBody>
                    <a:bodyPr/>
                    <a:lstStyle/>
                    <a:p>
                      <a:pPr marL="0" marR="0" algn="ctr">
                        <a:spcBef>
                          <a:spcPts val="0"/>
                        </a:spcBef>
                        <a:spcAft>
                          <a:spcPts val="0"/>
                        </a:spcAft>
                      </a:pPr>
                      <a:r>
                        <a:rPr lang="en-GB" sz="1200" b="0" kern="1200">
                          <a:solidFill>
                            <a:schemeClr val="tx1"/>
                          </a:solidFill>
                          <a:latin typeface="+mn-lt"/>
                          <a:ea typeface="+mn-ea"/>
                          <a:cs typeface="+mn-cs"/>
                        </a:rPr>
                        <a:t>Xiaogang Chen</a:t>
                      </a:r>
                      <a:endParaRPr lang="en-US" sz="1200" b="0" kern="1200">
                        <a:solidFill>
                          <a:schemeClr val="tx1"/>
                        </a:solidFill>
                        <a:latin typeface="+mn-lt"/>
                        <a:ea typeface="+mn-ea"/>
                        <a:cs typeface="+mn-cs"/>
                      </a:endParaRPr>
                    </a:p>
                  </a:txBody>
                  <a:tcPr anchor="b"/>
                </a:tc>
                <a:tc>
                  <a:txBody>
                    <a:bodyPr/>
                    <a:lstStyle/>
                    <a:p>
                      <a:pPr marL="0" marR="0" algn="ctr">
                        <a:spcBef>
                          <a:spcPts val="0"/>
                        </a:spcBef>
                        <a:spcAft>
                          <a:spcPts val="0"/>
                        </a:spcAft>
                      </a:pPr>
                      <a:r>
                        <a:rPr lang="en-GB" sz="1200" b="0" kern="1200">
                          <a:solidFill>
                            <a:schemeClr val="tx1"/>
                          </a:solidFill>
                          <a:latin typeface="+mn-lt"/>
                          <a:ea typeface="+mn-ea"/>
                          <a:cs typeface="+mn-cs"/>
                        </a:rPr>
                        <a:t>Pending</a:t>
                      </a:r>
                      <a:endParaRPr lang="en-US" sz="1200" b="0" kern="1200">
                        <a:solidFill>
                          <a:schemeClr val="tx1"/>
                        </a:solidFill>
                        <a:latin typeface="+mn-lt"/>
                        <a:ea typeface="+mn-ea"/>
                        <a:cs typeface="+mn-cs"/>
                      </a:endParaRP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0" kern="1200" noProof="0">
                          <a:solidFill>
                            <a:schemeClr val="tx1"/>
                          </a:solidFill>
                          <a:latin typeface="+mn-lt"/>
                          <a:ea typeface="+mn-ea"/>
                          <a:cs typeface="+mn-cs"/>
                        </a:rPr>
                        <a:t>PHY</a:t>
                      </a:r>
                      <a:endParaRPr lang="en-US" sz="1200" b="0" kern="1200" noProof="0" dirty="0">
                        <a:solidFill>
                          <a:schemeClr val="tx1"/>
                        </a:solidFill>
                        <a:latin typeface="+mn-lt"/>
                        <a:ea typeface="+mn-ea"/>
                        <a:cs typeface="+mn-cs"/>
                      </a:endParaRPr>
                    </a:p>
                  </a:txBody>
                  <a:tcPr anchor="b"/>
                </a:tc>
                <a:tc>
                  <a:txBody>
                    <a:bodyPr/>
                    <a:lstStyle/>
                    <a:p>
                      <a:pPr algn="ctr" fontAlgn="b"/>
                      <a:r>
                        <a:rPr kumimoji="0" lang="en-GB" sz="1200" b="0" i="0" u="none" strike="noStrike" kern="1200" cap="none" spc="0" normalizeH="0" baseline="0" noProof="0" dirty="0">
                          <a:ln>
                            <a:noFill/>
                          </a:ln>
                          <a:solidFill>
                            <a:prstClr val="black"/>
                          </a:solidFill>
                          <a:effectLst/>
                          <a:uLnTx/>
                          <a:uFillTx/>
                          <a:latin typeface="+mn-lt"/>
                          <a:ea typeface="MS Gothic"/>
                          <a:cs typeface="+mn-cs"/>
                        </a:rPr>
                        <a:t>PHY</a:t>
                      </a:r>
                      <a:endParaRPr lang="en-US" sz="1200" b="0" kern="1200" dirty="0">
                        <a:solidFill>
                          <a:schemeClr val="tx1"/>
                        </a:solidFill>
                        <a:latin typeface="+mn-lt"/>
                        <a:ea typeface="+mn-ea"/>
                        <a:cs typeface="+mn-cs"/>
                      </a:endParaRPr>
                    </a:p>
                  </a:txBody>
                  <a:tcPr marL="9525" marR="9525" marT="9525" marB="0" anchor="ctr"/>
                </a:tc>
                <a:extLst>
                  <a:ext uri="{0D108BD9-81ED-4DB2-BD59-A6C34878D82A}">
                    <a16:rowId xmlns:a16="http://schemas.microsoft.com/office/drawing/2014/main" val="1211899792"/>
                  </a:ext>
                </a:extLst>
              </a:tr>
              <a:tr h="297047">
                <a:tc>
                  <a:txBody>
                    <a:bodyPr/>
                    <a:lstStyle/>
                    <a:p>
                      <a:pPr marL="0" marR="0" algn="ctr">
                        <a:spcBef>
                          <a:spcPts val="0"/>
                        </a:spcBef>
                        <a:spcAft>
                          <a:spcPts val="0"/>
                        </a:spcAft>
                      </a:pPr>
                      <a:r>
                        <a:rPr lang="en-GB" sz="1200" u="sng" kern="1200">
                          <a:solidFill>
                            <a:srgbClr val="0000FF"/>
                          </a:solidFill>
                          <a:effectLst/>
                          <a:latin typeface="+mn-lt"/>
                          <a:ea typeface="MS Gothic" panose="020B0609070205080204" pitchFamily="49" charset="-128"/>
                          <a:hlinkClick r:id="rId11"/>
                        </a:rPr>
                        <a:t>1519r0</a:t>
                      </a:r>
                      <a:endParaRPr lang="en-US" sz="1200">
                        <a:effectLst/>
                        <a:latin typeface="+mn-lt"/>
                        <a:ea typeface="Times New Roman" panose="02020603050405020304" pitchFamily="18" charset="0"/>
                      </a:endParaRPr>
                    </a:p>
                  </a:txBody>
                  <a:tcPr anchor="b"/>
                </a:tc>
                <a:tc>
                  <a:txBody>
                    <a:bodyPr/>
                    <a:lstStyle/>
                    <a:p>
                      <a:pPr marL="0" marR="0">
                        <a:spcBef>
                          <a:spcPts val="0"/>
                        </a:spcBef>
                        <a:spcAft>
                          <a:spcPts val="0"/>
                        </a:spcAft>
                      </a:pPr>
                      <a:r>
                        <a:rPr lang="en-GB" sz="1200" b="0" kern="1200">
                          <a:solidFill>
                            <a:schemeClr val="tx1"/>
                          </a:solidFill>
                          <a:latin typeface="+mn-lt"/>
                          <a:ea typeface="+mn-ea"/>
                          <a:cs typeface="+mn-cs"/>
                        </a:rPr>
                        <a:t> Forward Compatibility for WiFi Preamble Design</a:t>
                      </a:r>
                      <a:endParaRPr lang="en-US" sz="1200" b="0" kern="1200">
                        <a:solidFill>
                          <a:schemeClr val="tx1"/>
                        </a:solidFill>
                        <a:latin typeface="+mn-lt"/>
                        <a:ea typeface="+mn-ea"/>
                        <a:cs typeface="+mn-cs"/>
                      </a:endParaRPr>
                    </a:p>
                  </a:txBody>
                  <a:tcPr anchor="b"/>
                </a:tc>
                <a:tc>
                  <a:txBody>
                    <a:bodyPr/>
                    <a:lstStyle/>
                    <a:p>
                      <a:pPr marL="0" marR="0" algn="ctr">
                        <a:spcBef>
                          <a:spcPts val="0"/>
                        </a:spcBef>
                        <a:spcAft>
                          <a:spcPts val="0"/>
                        </a:spcAft>
                      </a:pPr>
                      <a:r>
                        <a:rPr lang="en-GB" sz="1200" b="0" kern="1200">
                          <a:solidFill>
                            <a:schemeClr val="tx1"/>
                          </a:solidFill>
                          <a:latin typeface="+mn-lt"/>
                          <a:ea typeface="+mn-ea"/>
                          <a:cs typeface="+mn-cs"/>
                        </a:rPr>
                        <a:t>Sameer Vermani</a:t>
                      </a:r>
                      <a:endParaRPr lang="en-US" sz="1200" b="0" kern="1200">
                        <a:solidFill>
                          <a:schemeClr val="tx1"/>
                        </a:solidFill>
                        <a:latin typeface="+mn-lt"/>
                        <a:ea typeface="+mn-ea"/>
                        <a:cs typeface="+mn-cs"/>
                      </a:endParaRPr>
                    </a:p>
                  </a:txBody>
                  <a:tcPr anchor="b"/>
                </a:tc>
                <a:tc>
                  <a:txBody>
                    <a:bodyPr/>
                    <a:lstStyle/>
                    <a:p>
                      <a:pPr marL="0" marR="0" algn="ctr">
                        <a:spcBef>
                          <a:spcPts val="0"/>
                        </a:spcBef>
                        <a:spcAft>
                          <a:spcPts val="0"/>
                        </a:spcAft>
                      </a:pPr>
                      <a:r>
                        <a:rPr lang="en-GB" sz="1200" b="0" kern="1200">
                          <a:solidFill>
                            <a:schemeClr val="tx1"/>
                          </a:solidFill>
                          <a:latin typeface="+mn-lt"/>
                          <a:ea typeface="+mn-ea"/>
                          <a:cs typeface="+mn-cs"/>
                        </a:rPr>
                        <a:t>Pending</a:t>
                      </a:r>
                      <a:endParaRPr lang="en-US" sz="1200" b="0" kern="1200">
                        <a:solidFill>
                          <a:schemeClr val="tx1"/>
                        </a:solidFill>
                        <a:latin typeface="+mn-lt"/>
                        <a:ea typeface="+mn-ea"/>
                        <a:cs typeface="+mn-cs"/>
                      </a:endParaRP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0" kern="1200" noProof="0">
                          <a:solidFill>
                            <a:schemeClr val="tx1"/>
                          </a:solidFill>
                          <a:latin typeface="+mn-lt"/>
                          <a:ea typeface="+mn-ea"/>
                          <a:cs typeface="+mn-cs"/>
                        </a:rPr>
                        <a:t>PHY</a:t>
                      </a:r>
                      <a:endParaRPr lang="en-US" sz="1200" b="0" kern="1200" noProof="0" dirty="0">
                        <a:solidFill>
                          <a:schemeClr val="tx1"/>
                        </a:solidFill>
                        <a:latin typeface="+mn-lt"/>
                        <a:ea typeface="+mn-ea"/>
                        <a:cs typeface="+mn-cs"/>
                      </a:endParaRPr>
                    </a:p>
                  </a:txBody>
                  <a:tcPr anchor="b"/>
                </a:tc>
                <a:tc>
                  <a:txBody>
                    <a:bodyPr/>
                    <a:lstStyle/>
                    <a:p>
                      <a:pPr algn="ctr" fontAlgn="b"/>
                      <a:r>
                        <a:rPr kumimoji="0" lang="en-GB" sz="1200" b="0" i="0" u="none" strike="noStrike" kern="1200" cap="none" spc="0" normalizeH="0" baseline="0" noProof="0">
                          <a:ln>
                            <a:noFill/>
                          </a:ln>
                          <a:solidFill>
                            <a:prstClr val="black"/>
                          </a:solidFill>
                          <a:effectLst/>
                          <a:uLnTx/>
                          <a:uFillTx/>
                          <a:latin typeface="+mn-lt"/>
                          <a:ea typeface="MS Gothic"/>
                          <a:cs typeface="+mn-cs"/>
                        </a:rPr>
                        <a:t>PHY</a:t>
                      </a:r>
                      <a:endParaRPr lang="en-US" sz="1200" b="0" kern="1200" dirty="0">
                        <a:solidFill>
                          <a:schemeClr val="tx1"/>
                        </a:solidFill>
                        <a:latin typeface="+mn-lt"/>
                        <a:ea typeface="+mn-ea"/>
                        <a:cs typeface="+mn-cs"/>
                      </a:endParaRPr>
                    </a:p>
                  </a:txBody>
                  <a:tcPr marL="9525" marR="9525" marT="9525" marB="0" anchor="ctr"/>
                </a:tc>
                <a:extLst>
                  <a:ext uri="{0D108BD9-81ED-4DB2-BD59-A6C34878D82A}">
                    <a16:rowId xmlns:a16="http://schemas.microsoft.com/office/drawing/2014/main" val="3562672658"/>
                  </a:ext>
                </a:extLst>
              </a:tr>
              <a:tr h="297047">
                <a:tc>
                  <a:txBody>
                    <a:bodyPr/>
                    <a:lstStyle/>
                    <a:p>
                      <a:pPr marL="0" marR="0" algn="ctr">
                        <a:spcBef>
                          <a:spcPts val="0"/>
                        </a:spcBef>
                        <a:spcAft>
                          <a:spcPts val="0"/>
                        </a:spcAft>
                      </a:pPr>
                      <a:r>
                        <a:rPr lang="en-GB" sz="1200" u="sng" kern="1200">
                          <a:solidFill>
                            <a:srgbClr val="0000FF"/>
                          </a:solidFill>
                          <a:effectLst/>
                          <a:latin typeface="+mn-lt"/>
                          <a:ea typeface="MS Gothic" panose="020B0609070205080204" pitchFamily="49" charset="-128"/>
                          <a:hlinkClick r:id="rId12"/>
                        </a:rPr>
                        <a:t>1521r0</a:t>
                      </a:r>
                      <a:endParaRPr lang="en-US" sz="1200">
                        <a:effectLst/>
                        <a:latin typeface="+mn-lt"/>
                        <a:ea typeface="Times New Roman" panose="02020603050405020304" pitchFamily="18" charset="0"/>
                      </a:endParaRPr>
                    </a:p>
                  </a:txBody>
                  <a:tcPr anchor="b"/>
                </a:tc>
                <a:tc>
                  <a:txBody>
                    <a:bodyPr/>
                    <a:lstStyle/>
                    <a:p>
                      <a:pPr marL="0" marR="0">
                        <a:spcBef>
                          <a:spcPts val="0"/>
                        </a:spcBef>
                        <a:spcAft>
                          <a:spcPts val="0"/>
                        </a:spcAft>
                      </a:pPr>
                      <a:r>
                        <a:rPr lang="en-GB" sz="1200" b="0" kern="1200" dirty="0">
                          <a:solidFill>
                            <a:schemeClr val="tx1"/>
                          </a:solidFill>
                          <a:latin typeface="+mn-lt"/>
                          <a:ea typeface="+mn-ea"/>
                          <a:cs typeface="+mn-cs"/>
                        </a:rPr>
                        <a:t> Further Thoughts on 11be Tone Plan</a:t>
                      </a:r>
                      <a:endParaRPr lang="en-US" sz="1200" b="0" kern="1200" dirty="0">
                        <a:solidFill>
                          <a:schemeClr val="tx1"/>
                        </a:solidFill>
                        <a:latin typeface="+mn-lt"/>
                        <a:ea typeface="+mn-ea"/>
                        <a:cs typeface="+mn-cs"/>
                      </a:endParaRPr>
                    </a:p>
                  </a:txBody>
                  <a:tcPr anchor="b"/>
                </a:tc>
                <a:tc>
                  <a:txBody>
                    <a:bodyPr/>
                    <a:lstStyle/>
                    <a:p>
                      <a:pPr marL="0" marR="0" algn="ctr">
                        <a:spcBef>
                          <a:spcPts val="0"/>
                        </a:spcBef>
                        <a:spcAft>
                          <a:spcPts val="0"/>
                        </a:spcAft>
                      </a:pPr>
                      <a:r>
                        <a:rPr lang="en-GB" sz="1200" b="0" kern="1200" dirty="0">
                          <a:solidFill>
                            <a:schemeClr val="tx1"/>
                          </a:solidFill>
                          <a:latin typeface="+mn-lt"/>
                          <a:ea typeface="+mn-ea"/>
                          <a:cs typeface="+mn-cs"/>
                        </a:rPr>
                        <a:t>Bin Tian</a:t>
                      </a:r>
                      <a:endParaRPr lang="en-US" sz="1200" b="0" kern="1200" dirty="0">
                        <a:solidFill>
                          <a:schemeClr val="tx1"/>
                        </a:solidFill>
                        <a:latin typeface="+mn-lt"/>
                        <a:ea typeface="+mn-ea"/>
                        <a:cs typeface="+mn-cs"/>
                      </a:endParaRPr>
                    </a:p>
                  </a:txBody>
                  <a:tcPr anchor="b"/>
                </a:tc>
                <a:tc>
                  <a:txBody>
                    <a:bodyPr/>
                    <a:lstStyle/>
                    <a:p>
                      <a:pPr marL="0" marR="0" algn="ctr">
                        <a:spcBef>
                          <a:spcPts val="0"/>
                        </a:spcBef>
                        <a:spcAft>
                          <a:spcPts val="0"/>
                        </a:spcAft>
                      </a:pPr>
                      <a:r>
                        <a:rPr lang="en-GB" sz="1200" b="0" kern="1200">
                          <a:solidFill>
                            <a:schemeClr val="tx1"/>
                          </a:solidFill>
                          <a:latin typeface="+mn-lt"/>
                          <a:ea typeface="+mn-ea"/>
                          <a:cs typeface="+mn-cs"/>
                        </a:rPr>
                        <a:t>Pending</a:t>
                      </a:r>
                      <a:endParaRPr lang="en-US" sz="1200" b="0" kern="1200">
                        <a:solidFill>
                          <a:schemeClr val="tx1"/>
                        </a:solidFill>
                        <a:latin typeface="+mn-lt"/>
                        <a:ea typeface="+mn-ea"/>
                        <a:cs typeface="+mn-cs"/>
                      </a:endParaRP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0" kern="1200" noProof="0">
                          <a:solidFill>
                            <a:schemeClr val="tx1"/>
                          </a:solidFill>
                          <a:latin typeface="+mn-lt"/>
                          <a:ea typeface="+mn-ea"/>
                          <a:cs typeface="+mn-cs"/>
                        </a:rPr>
                        <a:t>PHY</a:t>
                      </a:r>
                      <a:endParaRPr lang="en-US" sz="1200" b="0" kern="1200" noProof="0" dirty="0">
                        <a:solidFill>
                          <a:schemeClr val="tx1"/>
                        </a:solidFill>
                        <a:latin typeface="+mn-lt"/>
                        <a:ea typeface="+mn-ea"/>
                        <a:cs typeface="+mn-cs"/>
                      </a:endParaRPr>
                    </a:p>
                  </a:txBody>
                  <a:tcPr anchor="b"/>
                </a:tc>
                <a:tc>
                  <a:txBody>
                    <a:bodyPr/>
                    <a:lstStyle/>
                    <a:p>
                      <a:pPr algn="ctr" fontAlgn="b"/>
                      <a:r>
                        <a:rPr kumimoji="0" lang="en-GB" sz="1200" b="0" i="0" u="none" strike="noStrike" kern="1200" cap="none" spc="0" normalizeH="0" baseline="0" noProof="0" dirty="0">
                          <a:ln>
                            <a:noFill/>
                          </a:ln>
                          <a:solidFill>
                            <a:prstClr val="black"/>
                          </a:solidFill>
                          <a:effectLst/>
                          <a:uLnTx/>
                          <a:uFillTx/>
                          <a:latin typeface="+mn-lt"/>
                          <a:ea typeface="MS Gothic"/>
                          <a:cs typeface="+mn-cs"/>
                        </a:rPr>
                        <a:t>PHY</a:t>
                      </a:r>
                      <a:endParaRPr lang="en-US" sz="1200" b="0" kern="1200" dirty="0">
                        <a:solidFill>
                          <a:schemeClr val="tx1"/>
                        </a:solidFill>
                        <a:latin typeface="+mn-lt"/>
                        <a:ea typeface="+mn-ea"/>
                        <a:cs typeface="+mn-cs"/>
                      </a:endParaRPr>
                    </a:p>
                  </a:txBody>
                  <a:tcPr marL="9525" marR="9525" marT="9525" marB="0" anchor="ctr"/>
                </a:tc>
                <a:extLst>
                  <a:ext uri="{0D108BD9-81ED-4DB2-BD59-A6C34878D82A}">
                    <a16:rowId xmlns:a16="http://schemas.microsoft.com/office/drawing/2014/main" val="3369950697"/>
                  </a:ext>
                </a:extLst>
              </a:tr>
              <a:tr h="297047">
                <a:tc>
                  <a:txBody>
                    <a:bodyPr/>
                    <a:lstStyle/>
                    <a:p>
                      <a:pPr marL="0" marR="0" algn="ctr">
                        <a:spcBef>
                          <a:spcPts val="0"/>
                        </a:spcBef>
                        <a:spcAft>
                          <a:spcPts val="0"/>
                        </a:spcAft>
                      </a:pPr>
                      <a:r>
                        <a:rPr lang="en-GB" sz="1200" u="sng" kern="1200">
                          <a:solidFill>
                            <a:srgbClr val="0000FF"/>
                          </a:solidFill>
                          <a:effectLst/>
                          <a:latin typeface="+mn-lt"/>
                          <a:ea typeface="MS Gothic" panose="020B0609070205080204" pitchFamily="49" charset="-128"/>
                          <a:hlinkClick r:id="rId13"/>
                        </a:rPr>
                        <a:t>1540r0</a:t>
                      </a:r>
                      <a:endParaRPr lang="en-US" sz="1200">
                        <a:effectLst/>
                        <a:latin typeface="+mn-lt"/>
                        <a:ea typeface="Times New Roman" panose="02020603050405020304" pitchFamily="18" charset="0"/>
                      </a:endParaRPr>
                    </a:p>
                  </a:txBody>
                  <a:tcPr anchor="b"/>
                </a:tc>
                <a:tc>
                  <a:txBody>
                    <a:bodyPr/>
                    <a:lstStyle/>
                    <a:p>
                      <a:pPr marL="0" marR="0">
                        <a:spcBef>
                          <a:spcPts val="0"/>
                        </a:spcBef>
                        <a:spcAft>
                          <a:spcPts val="0"/>
                        </a:spcAft>
                      </a:pPr>
                      <a:r>
                        <a:rPr lang="en-GB" sz="1200" b="0" kern="1200" dirty="0">
                          <a:solidFill>
                            <a:schemeClr val="tx1"/>
                          </a:solidFill>
                          <a:latin typeface="+mn-lt"/>
                          <a:ea typeface="+mn-ea"/>
                          <a:cs typeface="+mn-cs"/>
                        </a:rPr>
                        <a:t> EHT Preamble Design</a:t>
                      </a:r>
                      <a:endParaRPr lang="en-US" sz="1200" b="0" kern="1200" dirty="0">
                        <a:solidFill>
                          <a:schemeClr val="tx1"/>
                        </a:solidFill>
                        <a:latin typeface="+mn-lt"/>
                        <a:ea typeface="+mn-ea"/>
                        <a:cs typeface="+mn-cs"/>
                      </a:endParaRPr>
                    </a:p>
                  </a:txBody>
                  <a:tcPr anchor="b"/>
                </a:tc>
                <a:tc>
                  <a:txBody>
                    <a:bodyPr/>
                    <a:lstStyle/>
                    <a:p>
                      <a:pPr marL="0" marR="0" algn="ctr">
                        <a:spcBef>
                          <a:spcPts val="0"/>
                        </a:spcBef>
                        <a:spcAft>
                          <a:spcPts val="0"/>
                        </a:spcAft>
                      </a:pPr>
                      <a:r>
                        <a:rPr lang="en-GB" sz="1200" b="0" kern="1200" dirty="0">
                          <a:solidFill>
                            <a:schemeClr val="tx1"/>
                          </a:solidFill>
                          <a:latin typeface="+mn-lt"/>
                          <a:ea typeface="+mn-ea"/>
                          <a:cs typeface="+mn-cs"/>
                        </a:rPr>
                        <a:t>Rui Cao</a:t>
                      </a:r>
                      <a:endParaRPr lang="en-US" sz="1200" b="0" kern="1200" dirty="0">
                        <a:solidFill>
                          <a:schemeClr val="tx1"/>
                        </a:solidFill>
                        <a:latin typeface="+mn-lt"/>
                        <a:ea typeface="+mn-ea"/>
                        <a:cs typeface="+mn-cs"/>
                      </a:endParaRPr>
                    </a:p>
                  </a:txBody>
                  <a:tcPr anchor="b"/>
                </a:tc>
                <a:tc>
                  <a:txBody>
                    <a:bodyPr/>
                    <a:lstStyle/>
                    <a:p>
                      <a:pPr marL="0" marR="0" algn="ctr">
                        <a:spcBef>
                          <a:spcPts val="0"/>
                        </a:spcBef>
                        <a:spcAft>
                          <a:spcPts val="0"/>
                        </a:spcAft>
                      </a:pPr>
                      <a:r>
                        <a:rPr lang="en-GB" sz="1200" b="0" kern="1200">
                          <a:solidFill>
                            <a:schemeClr val="tx1"/>
                          </a:solidFill>
                          <a:latin typeface="+mn-lt"/>
                          <a:ea typeface="+mn-ea"/>
                          <a:cs typeface="+mn-cs"/>
                        </a:rPr>
                        <a:t>Pending</a:t>
                      </a:r>
                      <a:endParaRPr lang="en-US" sz="1200" b="0" kern="1200">
                        <a:solidFill>
                          <a:schemeClr val="tx1"/>
                        </a:solidFill>
                        <a:latin typeface="+mn-lt"/>
                        <a:ea typeface="+mn-ea"/>
                        <a:cs typeface="+mn-cs"/>
                      </a:endParaRP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0" kern="1200" noProof="0">
                          <a:solidFill>
                            <a:schemeClr val="tx1"/>
                          </a:solidFill>
                          <a:latin typeface="+mn-lt"/>
                          <a:ea typeface="+mn-ea"/>
                          <a:cs typeface="+mn-cs"/>
                        </a:rPr>
                        <a:t>PHY</a:t>
                      </a:r>
                      <a:endParaRPr lang="en-US" sz="1200" b="0" kern="1200" noProof="0" dirty="0">
                        <a:solidFill>
                          <a:schemeClr val="tx1"/>
                        </a:solidFill>
                        <a:latin typeface="+mn-lt"/>
                        <a:ea typeface="+mn-ea"/>
                        <a:cs typeface="+mn-cs"/>
                      </a:endParaRPr>
                    </a:p>
                  </a:txBody>
                  <a:tcPr anchor="b"/>
                </a:tc>
                <a:tc>
                  <a:txBody>
                    <a:bodyPr/>
                    <a:lstStyle/>
                    <a:p>
                      <a:pPr algn="ctr" fontAlgn="b"/>
                      <a:r>
                        <a:rPr kumimoji="0" lang="en-GB" sz="1200" b="0" i="0" u="none" strike="noStrike" kern="1200" cap="none" spc="0" normalizeH="0" baseline="0" noProof="0">
                          <a:ln>
                            <a:noFill/>
                          </a:ln>
                          <a:solidFill>
                            <a:prstClr val="black"/>
                          </a:solidFill>
                          <a:effectLst/>
                          <a:uLnTx/>
                          <a:uFillTx/>
                          <a:latin typeface="+mn-lt"/>
                          <a:ea typeface="MS Gothic"/>
                          <a:cs typeface="+mn-cs"/>
                        </a:rPr>
                        <a:t>PHY</a:t>
                      </a:r>
                      <a:endParaRPr lang="en-US" sz="1200" b="0" kern="1200" dirty="0">
                        <a:solidFill>
                          <a:schemeClr val="tx1"/>
                        </a:solidFill>
                        <a:latin typeface="+mn-lt"/>
                        <a:ea typeface="+mn-ea"/>
                        <a:cs typeface="+mn-cs"/>
                      </a:endParaRPr>
                    </a:p>
                  </a:txBody>
                  <a:tcPr marL="9525" marR="9525" marT="9525" marB="0" anchor="ctr"/>
                </a:tc>
                <a:extLst>
                  <a:ext uri="{0D108BD9-81ED-4DB2-BD59-A6C34878D82A}">
                    <a16:rowId xmlns:a16="http://schemas.microsoft.com/office/drawing/2014/main" val="3575665778"/>
                  </a:ext>
                </a:extLst>
              </a:tr>
              <a:tr h="297047">
                <a:tc>
                  <a:txBody>
                    <a:bodyPr/>
                    <a:lstStyle/>
                    <a:p>
                      <a:pPr marL="0" marR="0" algn="ctr">
                        <a:spcBef>
                          <a:spcPts val="0"/>
                        </a:spcBef>
                        <a:spcAft>
                          <a:spcPts val="0"/>
                        </a:spcAft>
                      </a:pPr>
                      <a:r>
                        <a:rPr lang="en-GB" sz="1200" u="sng" kern="1200">
                          <a:solidFill>
                            <a:srgbClr val="0000FF"/>
                          </a:solidFill>
                          <a:effectLst/>
                          <a:latin typeface="+mn-lt"/>
                          <a:ea typeface="MS Gothic" panose="020B0609070205080204" pitchFamily="49" charset="-128"/>
                          <a:hlinkClick r:id="rId14"/>
                        </a:rPr>
                        <a:t>1556r0</a:t>
                      </a:r>
                      <a:endParaRPr lang="en-US" sz="1200">
                        <a:effectLst/>
                        <a:latin typeface="+mn-lt"/>
                        <a:ea typeface="Times New Roman" panose="02020603050405020304" pitchFamily="18" charset="0"/>
                      </a:endParaRPr>
                    </a:p>
                  </a:txBody>
                  <a:tcPr anchor="b"/>
                </a:tc>
                <a:tc>
                  <a:txBody>
                    <a:bodyPr/>
                    <a:lstStyle/>
                    <a:p>
                      <a:pPr marL="0" marR="0">
                        <a:spcBef>
                          <a:spcPts val="0"/>
                        </a:spcBef>
                        <a:spcAft>
                          <a:spcPts val="0"/>
                        </a:spcAft>
                      </a:pPr>
                      <a:r>
                        <a:rPr lang="en-GB" sz="1200" b="0" kern="1200">
                          <a:solidFill>
                            <a:schemeClr val="tx1"/>
                          </a:solidFill>
                          <a:latin typeface="+mn-lt"/>
                          <a:ea typeface="+mn-ea"/>
                          <a:cs typeface="+mn-cs"/>
                        </a:rPr>
                        <a:t> Lean PHY for EHT</a:t>
                      </a:r>
                      <a:endParaRPr lang="en-US" sz="1200" b="0" kern="1200">
                        <a:solidFill>
                          <a:schemeClr val="tx1"/>
                        </a:solidFill>
                        <a:latin typeface="+mn-lt"/>
                        <a:ea typeface="+mn-ea"/>
                        <a:cs typeface="+mn-cs"/>
                      </a:endParaRPr>
                    </a:p>
                  </a:txBody>
                  <a:tcPr anchor="b"/>
                </a:tc>
                <a:tc>
                  <a:txBody>
                    <a:bodyPr/>
                    <a:lstStyle/>
                    <a:p>
                      <a:pPr marL="0" marR="0" algn="ctr">
                        <a:spcBef>
                          <a:spcPts val="0"/>
                        </a:spcBef>
                        <a:spcAft>
                          <a:spcPts val="0"/>
                        </a:spcAft>
                      </a:pPr>
                      <a:r>
                        <a:rPr lang="en-GB" sz="1200" b="0" kern="1200" dirty="0">
                          <a:solidFill>
                            <a:schemeClr val="tx1"/>
                          </a:solidFill>
                          <a:latin typeface="+mn-lt"/>
                          <a:ea typeface="+mn-ea"/>
                          <a:cs typeface="+mn-cs"/>
                        </a:rPr>
                        <a:t>Miguel Lopez</a:t>
                      </a:r>
                      <a:endParaRPr lang="en-US" sz="1200" b="0" kern="1200" dirty="0">
                        <a:solidFill>
                          <a:schemeClr val="tx1"/>
                        </a:solidFill>
                        <a:latin typeface="+mn-lt"/>
                        <a:ea typeface="+mn-ea"/>
                        <a:cs typeface="+mn-cs"/>
                      </a:endParaRPr>
                    </a:p>
                  </a:txBody>
                  <a:tcPr anchor="b"/>
                </a:tc>
                <a:tc>
                  <a:txBody>
                    <a:bodyPr/>
                    <a:lstStyle/>
                    <a:p>
                      <a:pPr marL="0" marR="0" algn="ctr">
                        <a:spcBef>
                          <a:spcPts val="0"/>
                        </a:spcBef>
                        <a:spcAft>
                          <a:spcPts val="0"/>
                        </a:spcAft>
                      </a:pPr>
                      <a:r>
                        <a:rPr lang="en-GB" sz="1200" b="0" kern="1200">
                          <a:solidFill>
                            <a:schemeClr val="tx1"/>
                          </a:solidFill>
                          <a:latin typeface="+mn-lt"/>
                          <a:ea typeface="+mn-ea"/>
                          <a:cs typeface="+mn-cs"/>
                        </a:rPr>
                        <a:t>Pending</a:t>
                      </a:r>
                      <a:endParaRPr lang="en-US" sz="1200" b="0" kern="1200">
                        <a:solidFill>
                          <a:schemeClr val="tx1"/>
                        </a:solidFill>
                        <a:latin typeface="+mn-lt"/>
                        <a:ea typeface="+mn-ea"/>
                        <a:cs typeface="+mn-cs"/>
                      </a:endParaRP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0" kern="1200" noProof="0">
                          <a:solidFill>
                            <a:schemeClr val="tx1"/>
                          </a:solidFill>
                          <a:latin typeface="+mn-lt"/>
                          <a:ea typeface="+mn-ea"/>
                          <a:cs typeface="+mn-cs"/>
                        </a:rPr>
                        <a:t>PHY</a:t>
                      </a:r>
                      <a:endParaRPr lang="en-US" sz="1200" b="0" kern="1200" noProof="0" dirty="0">
                        <a:solidFill>
                          <a:schemeClr val="tx1"/>
                        </a:solidFill>
                        <a:latin typeface="+mn-lt"/>
                        <a:ea typeface="+mn-ea"/>
                        <a:cs typeface="+mn-cs"/>
                      </a:endParaRPr>
                    </a:p>
                  </a:txBody>
                  <a:tcPr anchor="b"/>
                </a:tc>
                <a:tc>
                  <a:txBody>
                    <a:bodyPr/>
                    <a:lstStyle/>
                    <a:p>
                      <a:pPr algn="ctr" fontAlgn="b"/>
                      <a:r>
                        <a:rPr kumimoji="0" lang="en-GB" sz="1200" b="0" i="0" u="none" strike="noStrike" kern="1200" cap="none" spc="0" normalizeH="0" baseline="0" noProof="0" dirty="0">
                          <a:ln>
                            <a:noFill/>
                          </a:ln>
                          <a:solidFill>
                            <a:prstClr val="black"/>
                          </a:solidFill>
                          <a:effectLst/>
                          <a:uLnTx/>
                          <a:uFillTx/>
                          <a:latin typeface="+mn-lt"/>
                          <a:ea typeface="MS Gothic"/>
                          <a:cs typeface="+mn-cs"/>
                        </a:rPr>
                        <a:t>PHY</a:t>
                      </a:r>
                      <a:endParaRPr lang="en-US" sz="1200" b="0" kern="1200" dirty="0">
                        <a:solidFill>
                          <a:schemeClr val="tx1"/>
                        </a:solidFill>
                        <a:latin typeface="+mn-lt"/>
                        <a:ea typeface="+mn-ea"/>
                        <a:cs typeface="+mn-cs"/>
                      </a:endParaRPr>
                    </a:p>
                  </a:txBody>
                  <a:tcPr marL="9525" marR="9525" marT="9525" marB="0" anchor="ctr"/>
                </a:tc>
                <a:extLst>
                  <a:ext uri="{0D108BD9-81ED-4DB2-BD59-A6C34878D82A}">
                    <a16:rowId xmlns:a16="http://schemas.microsoft.com/office/drawing/2014/main" val="3656549911"/>
                  </a:ext>
                </a:extLst>
              </a:tr>
              <a:tr h="297047">
                <a:tc>
                  <a:txBody>
                    <a:bodyPr/>
                    <a:lstStyle/>
                    <a:p>
                      <a:pPr marL="0" marR="0" algn="ctr">
                        <a:spcBef>
                          <a:spcPts val="0"/>
                        </a:spcBef>
                        <a:spcAft>
                          <a:spcPts val="0"/>
                        </a:spcAft>
                      </a:pPr>
                      <a:r>
                        <a:rPr lang="en-GB" sz="1200" u="sng" kern="1200">
                          <a:solidFill>
                            <a:srgbClr val="0000FF"/>
                          </a:solidFill>
                          <a:effectLst/>
                          <a:latin typeface="+mn-lt"/>
                          <a:ea typeface="MS Gothic" panose="020B0609070205080204" pitchFamily="49" charset="-128"/>
                          <a:hlinkClick r:id="rId15"/>
                        </a:rPr>
                        <a:t>1569r0</a:t>
                      </a:r>
                      <a:endParaRPr lang="en-US" sz="1200">
                        <a:effectLst/>
                        <a:latin typeface="+mn-lt"/>
                        <a:ea typeface="Times New Roman" panose="02020603050405020304" pitchFamily="18" charset="0"/>
                      </a:endParaRPr>
                    </a:p>
                  </a:txBody>
                  <a:tcPr anchor="b"/>
                </a:tc>
                <a:tc>
                  <a:txBody>
                    <a:bodyPr/>
                    <a:lstStyle/>
                    <a:p>
                      <a:pPr marL="0" marR="0">
                        <a:spcBef>
                          <a:spcPts val="0"/>
                        </a:spcBef>
                        <a:spcAft>
                          <a:spcPts val="0"/>
                        </a:spcAft>
                      </a:pPr>
                      <a:r>
                        <a:rPr lang="en-GB" sz="1200" b="0" kern="1200">
                          <a:solidFill>
                            <a:schemeClr val="tx1"/>
                          </a:solidFill>
                          <a:latin typeface="+mn-lt"/>
                          <a:ea typeface="+mn-ea"/>
                          <a:cs typeface="+mn-cs"/>
                        </a:rPr>
                        <a:t> Preamble Design Consideration for 11be follow-up</a:t>
                      </a:r>
                      <a:endParaRPr lang="en-US" sz="1200" b="0" kern="1200">
                        <a:solidFill>
                          <a:schemeClr val="tx1"/>
                        </a:solidFill>
                        <a:latin typeface="+mn-lt"/>
                        <a:ea typeface="+mn-ea"/>
                        <a:cs typeface="+mn-cs"/>
                      </a:endParaRPr>
                    </a:p>
                  </a:txBody>
                  <a:tcPr anchor="b"/>
                </a:tc>
                <a:tc>
                  <a:txBody>
                    <a:bodyPr/>
                    <a:lstStyle/>
                    <a:p>
                      <a:pPr marL="0" marR="0" algn="ctr">
                        <a:spcBef>
                          <a:spcPts val="0"/>
                        </a:spcBef>
                        <a:spcAft>
                          <a:spcPts val="0"/>
                        </a:spcAft>
                      </a:pPr>
                      <a:r>
                        <a:rPr lang="en-GB" sz="1200" b="0" kern="1200" dirty="0">
                          <a:solidFill>
                            <a:schemeClr val="tx1"/>
                          </a:solidFill>
                          <a:latin typeface="+mn-lt"/>
                          <a:ea typeface="+mn-ea"/>
                          <a:cs typeface="+mn-cs"/>
                        </a:rPr>
                        <a:t>Li-Hsiang Sun</a:t>
                      </a:r>
                      <a:endParaRPr lang="en-US" sz="1200" b="0" kern="1200" dirty="0">
                        <a:solidFill>
                          <a:schemeClr val="tx1"/>
                        </a:solidFill>
                        <a:latin typeface="+mn-lt"/>
                        <a:ea typeface="+mn-ea"/>
                        <a:cs typeface="+mn-cs"/>
                      </a:endParaRPr>
                    </a:p>
                  </a:txBody>
                  <a:tcPr anchor="b"/>
                </a:tc>
                <a:tc>
                  <a:txBody>
                    <a:bodyPr/>
                    <a:lstStyle/>
                    <a:p>
                      <a:pPr marL="0" marR="0" algn="ctr">
                        <a:spcBef>
                          <a:spcPts val="0"/>
                        </a:spcBef>
                        <a:spcAft>
                          <a:spcPts val="0"/>
                        </a:spcAft>
                      </a:pPr>
                      <a:r>
                        <a:rPr lang="en-GB" sz="1200" b="0" kern="1200">
                          <a:solidFill>
                            <a:schemeClr val="tx1"/>
                          </a:solidFill>
                          <a:latin typeface="+mn-lt"/>
                          <a:ea typeface="+mn-ea"/>
                          <a:cs typeface="+mn-cs"/>
                        </a:rPr>
                        <a:t>Pending</a:t>
                      </a:r>
                      <a:endParaRPr lang="en-US" sz="1200" b="0" kern="1200">
                        <a:solidFill>
                          <a:schemeClr val="tx1"/>
                        </a:solidFill>
                        <a:latin typeface="+mn-lt"/>
                        <a:ea typeface="+mn-ea"/>
                        <a:cs typeface="+mn-cs"/>
                      </a:endParaRP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0" kern="1200" noProof="0">
                          <a:solidFill>
                            <a:schemeClr val="tx1"/>
                          </a:solidFill>
                          <a:latin typeface="+mn-lt"/>
                          <a:ea typeface="+mn-ea"/>
                          <a:cs typeface="+mn-cs"/>
                        </a:rPr>
                        <a:t>PHY</a:t>
                      </a:r>
                      <a:endParaRPr lang="en-US" sz="1200" b="0" kern="1200" noProof="0" dirty="0">
                        <a:solidFill>
                          <a:schemeClr val="tx1"/>
                        </a:solidFill>
                        <a:latin typeface="+mn-lt"/>
                        <a:ea typeface="+mn-ea"/>
                        <a:cs typeface="+mn-cs"/>
                      </a:endParaRPr>
                    </a:p>
                  </a:txBody>
                  <a:tcPr anchor="b"/>
                </a:tc>
                <a:tc>
                  <a:txBody>
                    <a:bodyPr/>
                    <a:lstStyle/>
                    <a:p>
                      <a:pPr algn="ctr" fontAlgn="b"/>
                      <a:r>
                        <a:rPr kumimoji="0" lang="en-GB" sz="1200" b="0" i="0" u="none" strike="noStrike" kern="1200" cap="none" spc="0" normalizeH="0" baseline="0" noProof="0" dirty="0">
                          <a:ln>
                            <a:noFill/>
                          </a:ln>
                          <a:solidFill>
                            <a:prstClr val="black"/>
                          </a:solidFill>
                          <a:effectLst/>
                          <a:uLnTx/>
                          <a:uFillTx/>
                          <a:latin typeface="+mn-lt"/>
                          <a:ea typeface="MS Gothic"/>
                          <a:cs typeface="+mn-cs"/>
                        </a:rPr>
                        <a:t>PHY</a:t>
                      </a:r>
                      <a:endParaRPr lang="en-US" sz="1200" b="0" kern="1200" dirty="0">
                        <a:solidFill>
                          <a:schemeClr val="tx1"/>
                        </a:solidFill>
                        <a:latin typeface="+mn-lt"/>
                        <a:ea typeface="+mn-ea"/>
                        <a:cs typeface="+mn-cs"/>
                      </a:endParaRPr>
                    </a:p>
                  </a:txBody>
                  <a:tcPr marL="9525" marR="9525" marT="9525" marB="0" anchor="ctr"/>
                </a:tc>
                <a:extLst>
                  <a:ext uri="{0D108BD9-81ED-4DB2-BD59-A6C34878D82A}">
                    <a16:rowId xmlns:a16="http://schemas.microsoft.com/office/drawing/2014/main" val="3170315652"/>
                  </a:ext>
                </a:extLst>
              </a:tr>
              <a:tr h="297047">
                <a:tc>
                  <a:txBody>
                    <a:bodyPr/>
                    <a:lstStyle/>
                    <a:p>
                      <a:pPr marL="0" marR="0" algn="ctr">
                        <a:spcBef>
                          <a:spcPts val="0"/>
                        </a:spcBef>
                        <a:spcAft>
                          <a:spcPts val="0"/>
                        </a:spcAft>
                      </a:pPr>
                      <a:r>
                        <a:rPr lang="en-GB" sz="1200" u="sng" kern="1200">
                          <a:solidFill>
                            <a:srgbClr val="0000FF"/>
                          </a:solidFill>
                          <a:effectLst/>
                          <a:latin typeface="+mn-lt"/>
                          <a:ea typeface="MS Gothic" panose="020B0609070205080204" pitchFamily="49" charset="-128"/>
                          <a:hlinkClick r:id="rId16"/>
                        </a:rPr>
                        <a:t>1579r0</a:t>
                      </a:r>
                      <a:endParaRPr lang="en-US" sz="1200">
                        <a:effectLst/>
                        <a:latin typeface="+mn-lt"/>
                        <a:ea typeface="Times New Roman" panose="02020603050405020304" pitchFamily="18" charset="0"/>
                      </a:endParaRPr>
                    </a:p>
                  </a:txBody>
                  <a:tcPr anchor="b"/>
                </a:tc>
                <a:tc>
                  <a:txBody>
                    <a:bodyPr/>
                    <a:lstStyle/>
                    <a:p>
                      <a:pPr marL="0" marR="0">
                        <a:spcBef>
                          <a:spcPts val="0"/>
                        </a:spcBef>
                        <a:spcAft>
                          <a:spcPts val="0"/>
                        </a:spcAft>
                      </a:pPr>
                      <a:r>
                        <a:rPr lang="en-GB" sz="1200" b="0" kern="1200" dirty="0">
                          <a:solidFill>
                            <a:schemeClr val="tx1"/>
                          </a:solidFill>
                          <a:latin typeface="+mn-lt"/>
                          <a:ea typeface="+mn-ea"/>
                          <a:cs typeface="+mn-cs"/>
                        </a:rPr>
                        <a:t>Adapting be chan. model to modern (</a:t>
                      </a:r>
                      <a:r>
                        <a:rPr lang="en-GB" sz="1200" b="0" kern="1200" dirty="0" err="1">
                          <a:solidFill>
                            <a:schemeClr val="tx1"/>
                          </a:solidFill>
                          <a:latin typeface="+mn-lt"/>
                          <a:ea typeface="+mn-ea"/>
                          <a:cs typeface="+mn-cs"/>
                        </a:rPr>
                        <a:t>Doppl</a:t>
                      </a:r>
                      <a:r>
                        <a:rPr lang="en-GB" sz="1200" b="0" kern="1200" dirty="0">
                          <a:solidFill>
                            <a:schemeClr val="tx1"/>
                          </a:solidFill>
                          <a:latin typeface="+mn-lt"/>
                          <a:ea typeface="+mn-ea"/>
                          <a:cs typeface="+mn-cs"/>
                        </a:rPr>
                        <a:t>.) use cases</a:t>
                      </a:r>
                      <a:endParaRPr lang="en-US" sz="1200" b="0" kern="1200" dirty="0">
                        <a:solidFill>
                          <a:schemeClr val="tx1"/>
                        </a:solidFill>
                        <a:latin typeface="+mn-lt"/>
                        <a:ea typeface="+mn-ea"/>
                        <a:cs typeface="+mn-cs"/>
                      </a:endParaRPr>
                    </a:p>
                  </a:txBody>
                  <a:tcPr anchor="b"/>
                </a:tc>
                <a:tc>
                  <a:txBody>
                    <a:bodyPr/>
                    <a:lstStyle/>
                    <a:p>
                      <a:pPr marL="0" marR="0" algn="ctr">
                        <a:spcBef>
                          <a:spcPts val="0"/>
                        </a:spcBef>
                        <a:spcAft>
                          <a:spcPts val="0"/>
                        </a:spcAft>
                      </a:pPr>
                      <a:r>
                        <a:rPr lang="en-GB" sz="1200" b="0" kern="1200" dirty="0">
                          <a:solidFill>
                            <a:schemeClr val="tx1"/>
                          </a:solidFill>
                          <a:latin typeface="+mn-lt"/>
                          <a:ea typeface="+mn-ea"/>
                          <a:cs typeface="+mn-cs"/>
                        </a:rPr>
                        <a:t>Shimi Shilo</a:t>
                      </a:r>
                      <a:endParaRPr lang="en-US" sz="1200" b="0" kern="1200" dirty="0">
                        <a:solidFill>
                          <a:schemeClr val="tx1"/>
                        </a:solidFill>
                        <a:latin typeface="+mn-lt"/>
                        <a:ea typeface="+mn-ea"/>
                        <a:cs typeface="+mn-cs"/>
                      </a:endParaRPr>
                    </a:p>
                  </a:txBody>
                  <a:tcPr anchor="b"/>
                </a:tc>
                <a:tc>
                  <a:txBody>
                    <a:bodyPr/>
                    <a:lstStyle/>
                    <a:p>
                      <a:pPr marL="0" marR="0" algn="ctr">
                        <a:spcBef>
                          <a:spcPts val="0"/>
                        </a:spcBef>
                        <a:spcAft>
                          <a:spcPts val="0"/>
                        </a:spcAft>
                      </a:pPr>
                      <a:r>
                        <a:rPr lang="en-GB" sz="1200" b="0" kern="1200" dirty="0">
                          <a:solidFill>
                            <a:schemeClr val="tx1"/>
                          </a:solidFill>
                          <a:latin typeface="+mn-lt"/>
                          <a:ea typeface="+mn-ea"/>
                          <a:cs typeface="+mn-cs"/>
                        </a:rPr>
                        <a:t>Pending</a:t>
                      </a:r>
                      <a:endParaRPr lang="en-US" sz="1200" b="0" kern="1200" dirty="0">
                        <a:solidFill>
                          <a:schemeClr val="tx1"/>
                        </a:solidFill>
                        <a:latin typeface="+mn-lt"/>
                        <a:ea typeface="+mn-ea"/>
                        <a:cs typeface="+mn-cs"/>
                      </a:endParaRP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0" kern="1200" noProof="0" dirty="0">
                          <a:solidFill>
                            <a:schemeClr val="tx1"/>
                          </a:solidFill>
                          <a:latin typeface="+mn-lt"/>
                          <a:ea typeface="+mn-ea"/>
                          <a:cs typeface="+mn-cs"/>
                        </a:rPr>
                        <a:t>PHY</a:t>
                      </a:r>
                      <a:endParaRPr lang="en-US" sz="1200" b="0" kern="1200" noProof="0" dirty="0">
                        <a:solidFill>
                          <a:schemeClr val="tx1"/>
                        </a:solidFill>
                        <a:latin typeface="+mn-lt"/>
                        <a:ea typeface="+mn-ea"/>
                        <a:cs typeface="+mn-cs"/>
                      </a:endParaRPr>
                    </a:p>
                  </a:txBody>
                  <a:tcPr anchor="b"/>
                </a:tc>
                <a:tc>
                  <a:txBody>
                    <a:bodyPr/>
                    <a:lstStyle/>
                    <a:p>
                      <a:pPr algn="ctr" fontAlgn="b"/>
                      <a:r>
                        <a:rPr kumimoji="0" lang="en-GB" sz="1200" b="0" i="0" u="none" strike="noStrike" kern="1200" cap="none" spc="0" normalizeH="0" baseline="0" noProof="0" dirty="0">
                          <a:ln>
                            <a:noFill/>
                          </a:ln>
                          <a:solidFill>
                            <a:prstClr val="black"/>
                          </a:solidFill>
                          <a:effectLst/>
                          <a:uLnTx/>
                          <a:uFillTx/>
                          <a:latin typeface="+mn-lt"/>
                          <a:ea typeface="MS Gothic"/>
                          <a:cs typeface="+mn-cs"/>
                        </a:rPr>
                        <a:t>PHY</a:t>
                      </a:r>
                      <a:endParaRPr lang="en-US" sz="1200" b="0" kern="1200" dirty="0">
                        <a:solidFill>
                          <a:schemeClr val="tx1"/>
                        </a:solidFill>
                        <a:latin typeface="+mn-lt"/>
                        <a:ea typeface="+mn-ea"/>
                        <a:cs typeface="+mn-cs"/>
                      </a:endParaRPr>
                    </a:p>
                  </a:txBody>
                  <a:tcPr marL="9525" marR="9525" marT="9525" marB="0" anchor="ctr"/>
                </a:tc>
                <a:extLst>
                  <a:ext uri="{0D108BD9-81ED-4DB2-BD59-A6C34878D82A}">
                    <a16:rowId xmlns:a16="http://schemas.microsoft.com/office/drawing/2014/main" val="548110535"/>
                  </a:ext>
                </a:extLst>
              </a:tr>
            </a:tbl>
          </a:graphicData>
        </a:graphic>
      </p:graphicFrame>
    </p:spTree>
    <p:extLst>
      <p:ext uri="{BB962C8B-B14F-4D97-AF65-F5344CB8AC3E}">
        <p14:creationId xmlns:p14="http://schemas.microsoft.com/office/powerpoint/2010/main" val="106560873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762690-C15C-4839-B40F-0AF3A4D89457}"/>
              </a:ext>
            </a:extLst>
          </p:cNvPr>
          <p:cNvSpPr>
            <a:spLocks noGrp="1"/>
          </p:cNvSpPr>
          <p:nvPr>
            <p:ph type="title"/>
          </p:nvPr>
        </p:nvSpPr>
        <p:spPr/>
        <p:txBody>
          <a:bodyPr/>
          <a:lstStyle/>
          <a:p>
            <a:r>
              <a:rPr lang="en-US" dirty="0"/>
              <a:t>Back-Logged Submission’s List-3</a:t>
            </a:r>
          </a:p>
        </p:txBody>
      </p:sp>
      <p:sp>
        <p:nvSpPr>
          <p:cNvPr id="3" name="Date Placeholder 2">
            <a:extLst>
              <a:ext uri="{FF2B5EF4-FFF2-40B4-BE49-F238E27FC236}">
                <a16:creationId xmlns:a16="http://schemas.microsoft.com/office/drawing/2014/main" id="{D20906E0-F900-4991-83B1-675F5B67FA2D}"/>
              </a:ext>
            </a:extLst>
          </p:cNvPr>
          <p:cNvSpPr>
            <a:spLocks noGrp="1"/>
          </p:cNvSpPr>
          <p:nvPr>
            <p:ph type="dt" idx="10"/>
          </p:nvPr>
        </p:nvSpPr>
        <p:spPr/>
        <p:txBody>
          <a:bodyPr/>
          <a:lstStyle/>
          <a:p>
            <a:r>
              <a:rPr lang="en-US" dirty="0"/>
              <a:t>November 2019</a:t>
            </a:r>
            <a:endParaRPr lang="en-GB" dirty="0"/>
          </a:p>
        </p:txBody>
      </p:sp>
      <p:sp>
        <p:nvSpPr>
          <p:cNvPr id="4" name="Footer Placeholder 3">
            <a:extLst>
              <a:ext uri="{FF2B5EF4-FFF2-40B4-BE49-F238E27FC236}">
                <a16:creationId xmlns:a16="http://schemas.microsoft.com/office/drawing/2014/main" id="{CA1A5643-4D6B-47E2-9F58-7F7F34A069C9}"/>
              </a:ext>
            </a:extLst>
          </p:cNvPr>
          <p:cNvSpPr>
            <a:spLocks noGrp="1"/>
          </p:cNvSpPr>
          <p:nvPr>
            <p:ph type="ftr" idx="11"/>
          </p:nvPr>
        </p:nvSpPr>
        <p:spPr/>
        <p:txBody>
          <a:bodyPr/>
          <a:lstStyle/>
          <a:p>
            <a:r>
              <a:rPr lang="en-GB"/>
              <a:t>Alfred Asterjadhi, Qualcomm Inc.</a:t>
            </a:r>
            <a:endParaRPr lang="en-GB" dirty="0"/>
          </a:p>
        </p:txBody>
      </p:sp>
      <p:sp>
        <p:nvSpPr>
          <p:cNvPr id="5" name="Slide Number Placeholder 4">
            <a:extLst>
              <a:ext uri="{FF2B5EF4-FFF2-40B4-BE49-F238E27FC236}">
                <a16:creationId xmlns:a16="http://schemas.microsoft.com/office/drawing/2014/main" id="{1B1A665E-96C3-446C-B295-12494A41AD0B}"/>
              </a:ext>
            </a:extLst>
          </p:cNvPr>
          <p:cNvSpPr>
            <a:spLocks noGrp="1"/>
          </p:cNvSpPr>
          <p:nvPr>
            <p:ph type="sldNum" idx="12"/>
          </p:nvPr>
        </p:nvSpPr>
        <p:spPr/>
        <p:txBody>
          <a:bodyPr/>
          <a:lstStyle/>
          <a:p>
            <a:r>
              <a:rPr lang="en-GB"/>
              <a:t>Slide </a:t>
            </a:r>
            <a:fld id="{06B781AF-4CCF-49B0-A572-DE54FBE5D942}" type="slidenum">
              <a:rPr lang="en-GB" smtClean="0"/>
              <a:pPr/>
              <a:t>19</a:t>
            </a:fld>
            <a:endParaRPr lang="en-GB"/>
          </a:p>
        </p:txBody>
      </p:sp>
      <p:graphicFrame>
        <p:nvGraphicFramePr>
          <p:cNvPr id="7" name="Table 6">
            <a:extLst>
              <a:ext uri="{FF2B5EF4-FFF2-40B4-BE49-F238E27FC236}">
                <a16:creationId xmlns:a16="http://schemas.microsoft.com/office/drawing/2014/main" id="{6E0D80BE-A9B6-4F67-914D-35D3C1B2C4A2}"/>
              </a:ext>
            </a:extLst>
          </p:cNvPr>
          <p:cNvGraphicFramePr>
            <a:graphicFrameLocks noGrp="1"/>
          </p:cNvGraphicFramePr>
          <p:nvPr>
            <p:extLst>
              <p:ext uri="{D42A27DB-BD31-4B8C-83A1-F6EECF244321}">
                <p14:modId xmlns:p14="http://schemas.microsoft.com/office/powerpoint/2010/main" val="2640553700"/>
              </p:ext>
            </p:extLst>
          </p:nvPr>
        </p:nvGraphicFramePr>
        <p:xfrm>
          <a:off x="533400" y="1524000"/>
          <a:ext cx="8272780" cy="4656268"/>
        </p:xfrm>
        <a:graphic>
          <a:graphicData uri="http://schemas.openxmlformats.org/drawingml/2006/table">
            <a:tbl>
              <a:tblPr firstRow="1" bandRow="1">
                <a:tableStyleId>{ED083AE6-46FA-4A59-8FB0-9F97EB10719F}</a:tableStyleId>
              </a:tblPr>
              <a:tblGrid>
                <a:gridCol w="652780">
                  <a:extLst>
                    <a:ext uri="{9D8B030D-6E8A-4147-A177-3AD203B41FA5}">
                      <a16:colId xmlns:a16="http://schemas.microsoft.com/office/drawing/2014/main" val="20000"/>
                    </a:ext>
                  </a:extLst>
                </a:gridCol>
                <a:gridCol w="3779773">
                  <a:extLst>
                    <a:ext uri="{9D8B030D-6E8A-4147-A177-3AD203B41FA5}">
                      <a16:colId xmlns:a16="http://schemas.microsoft.com/office/drawing/2014/main" val="20001"/>
                    </a:ext>
                  </a:extLst>
                </a:gridCol>
                <a:gridCol w="1403176">
                  <a:extLst>
                    <a:ext uri="{9D8B030D-6E8A-4147-A177-3AD203B41FA5}">
                      <a16:colId xmlns:a16="http://schemas.microsoft.com/office/drawing/2014/main" val="20002"/>
                    </a:ext>
                  </a:extLst>
                </a:gridCol>
                <a:gridCol w="795039">
                  <a:extLst>
                    <a:ext uri="{9D8B030D-6E8A-4147-A177-3AD203B41FA5}">
                      <a16:colId xmlns:a16="http://schemas.microsoft.com/office/drawing/2014/main" val="20004"/>
                    </a:ext>
                  </a:extLst>
                </a:gridCol>
                <a:gridCol w="821006">
                  <a:extLst>
                    <a:ext uri="{9D8B030D-6E8A-4147-A177-3AD203B41FA5}">
                      <a16:colId xmlns:a16="http://schemas.microsoft.com/office/drawing/2014/main" val="2805290190"/>
                    </a:ext>
                  </a:extLst>
                </a:gridCol>
                <a:gridCol w="821006">
                  <a:extLst>
                    <a:ext uri="{9D8B030D-6E8A-4147-A177-3AD203B41FA5}">
                      <a16:colId xmlns:a16="http://schemas.microsoft.com/office/drawing/2014/main" val="1045128150"/>
                    </a:ext>
                  </a:extLst>
                </a:gridCol>
              </a:tblGrid>
              <a:tr h="291471">
                <a:tc>
                  <a:txBody>
                    <a:bodyPr/>
                    <a:lstStyle/>
                    <a:p>
                      <a:pPr algn="ctr"/>
                      <a:r>
                        <a:rPr lang="en-US" sz="1200" dirty="0"/>
                        <a:t>DCN</a:t>
                      </a:r>
                    </a:p>
                  </a:txBody>
                  <a:tcPr/>
                </a:tc>
                <a:tc>
                  <a:txBody>
                    <a:bodyPr/>
                    <a:lstStyle/>
                    <a:p>
                      <a:pPr algn="ctr"/>
                      <a:r>
                        <a:rPr lang="en-US" sz="1200" dirty="0"/>
                        <a:t>Title</a:t>
                      </a:r>
                    </a:p>
                  </a:txBody>
                  <a:tcPr/>
                </a:tc>
                <a:tc>
                  <a:txBody>
                    <a:bodyPr/>
                    <a:lstStyle/>
                    <a:p>
                      <a:pPr algn="ctr"/>
                      <a:r>
                        <a:rPr lang="en-US" sz="1200" dirty="0"/>
                        <a:t>Author</a:t>
                      </a:r>
                    </a:p>
                  </a:txBody>
                  <a:tcPr/>
                </a:tc>
                <a:tc>
                  <a:txBody>
                    <a:bodyPr/>
                    <a:lstStyle/>
                    <a:p>
                      <a:pPr algn="ctr"/>
                      <a:r>
                        <a:rPr lang="en-US" sz="1200" dirty="0"/>
                        <a:t>Status</a:t>
                      </a:r>
                    </a:p>
                  </a:txBody>
                  <a:tcPr/>
                </a:tc>
                <a:tc>
                  <a:txBody>
                    <a:bodyPr/>
                    <a:lstStyle/>
                    <a:p>
                      <a:pPr algn="ctr"/>
                      <a:r>
                        <a:rPr lang="en-US" sz="1200" dirty="0"/>
                        <a:t>Topic</a:t>
                      </a:r>
                    </a:p>
                  </a:txBody>
                  <a:tcPr/>
                </a:tc>
                <a:tc>
                  <a:txBody>
                    <a:bodyPr/>
                    <a:lstStyle/>
                    <a:p>
                      <a:pPr algn="ctr"/>
                      <a:r>
                        <a:rPr lang="en-US" sz="1200" dirty="0"/>
                        <a:t>Session</a:t>
                      </a:r>
                    </a:p>
                  </a:txBody>
                  <a:tcPr/>
                </a:tc>
                <a:extLst>
                  <a:ext uri="{0D108BD9-81ED-4DB2-BD59-A6C34878D82A}">
                    <a16:rowId xmlns:a16="http://schemas.microsoft.com/office/drawing/2014/main" val="10000"/>
                  </a:ext>
                </a:extLst>
              </a:tr>
              <a:tr h="259126">
                <a:tc>
                  <a:txBody>
                    <a:bodyPr/>
                    <a:lstStyle/>
                    <a:p>
                      <a:pPr marL="0" marR="0" algn="ctr">
                        <a:spcBef>
                          <a:spcPts val="0"/>
                        </a:spcBef>
                        <a:spcAft>
                          <a:spcPts val="0"/>
                        </a:spcAft>
                      </a:pPr>
                      <a:r>
                        <a:rPr lang="en-GB" sz="1200" u="none" kern="1200" dirty="0">
                          <a:solidFill>
                            <a:srgbClr val="FF0000"/>
                          </a:solidFill>
                          <a:effectLst/>
                          <a:latin typeface="+mn-lt"/>
                          <a:ea typeface="MS Gothic" panose="020B0609070205080204" pitchFamily="49" charset="-128"/>
                          <a:hlinkClick r:id="rId2"/>
                        </a:rPr>
                        <a:t>1606r0</a:t>
                      </a:r>
                      <a:endParaRPr lang="en-US" sz="1200" u="none" dirty="0">
                        <a:effectLst/>
                        <a:latin typeface="+mn-lt"/>
                        <a:ea typeface="Times New Roman" panose="02020603050405020304" pitchFamily="18" charset="0"/>
                      </a:endParaRPr>
                    </a:p>
                  </a:txBody>
                  <a:tcPr anchor="b"/>
                </a:tc>
                <a:tc>
                  <a:txBody>
                    <a:bodyPr/>
                    <a:lstStyle/>
                    <a:p>
                      <a:pPr marL="0" marR="0">
                        <a:spcBef>
                          <a:spcPts val="0"/>
                        </a:spcBef>
                        <a:spcAft>
                          <a:spcPts val="0"/>
                        </a:spcAft>
                      </a:pPr>
                      <a:r>
                        <a:rPr lang="en-GB" sz="1200" u="none" kern="1200">
                          <a:solidFill>
                            <a:schemeClr val="tx1"/>
                          </a:solidFill>
                          <a:effectLst/>
                          <a:latin typeface="+mn-lt"/>
                          <a:ea typeface="MS Gothic" panose="020B0609070205080204" pitchFamily="49" charset="-128"/>
                        </a:rPr>
                        <a:t> Preamble Puncturing and SIG-B Signaling</a:t>
                      </a:r>
                      <a:endParaRPr lang="en-US" sz="1200" u="none">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r>
                        <a:rPr lang="en-GB" sz="1200" u="none" kern="1200">
                          <a:solidFill>
                            <a:schemeClr val="tx1"/>
                          </a:solidFill>
                          <a:effectLst/>
                          <a:latin typeface="+mn-lt"/>
                          <a:ea typeface="MS Gothic" panose="020B0609070205080204" pitchFamily="49" charset="-128"/>
                        </a:rPr>
                        <a:t>John Son</a:t>
                      </a:r>
                      <a:endParaRPr lang="en-US" sz="1200" u="none">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r>
                        <a:rPr lang="en-GB" sz="1200" u="none" kern="1200">
                          <a:solidFill>
                            <a:schemeClr val="tx1"/>
                          </a:solidFill>
                          <a:effectLst/>
                          <a:latin typeface="+mn-lt"/>
                          <a:ea typeface="MS Gothic" panose="020B0609070205080204" pitchFamily="49" charset="-128"/>
                        </a:rPr>
                        <a:t>Pending</a:t>
                      </a:r>
                      <a:endParaRPr lang="en-US" sz="1200" u="none">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r>
                        <a:rPr lang="en-GB" sz="1200" u="none" kern="1200" dirty="0">
                          <a:solidFill>
                            <a:schemeClr val="tx1"/>
                          </a:solidFill>
                          <a:effectLst/>
                          <a:latin typeface="+mn-lt"/>
                          <a:ea typeface="MS Gothic" panose="020B0609070205080204" pitchFamily="49" charset="-128"/>
                        </a:rPr>
                        <a:t>PHY</a:t>
                      </a:r>
                      <a:endParaRPr lang="en-US" sz="1200" u="none" dirty="0">
                        <a:solidFill>
                          <a:schemeClr val="tx1"/>
                        </a:solidFill>
                        <a:effectLst/>
                        <a:latin typeface="+mn-lt"/>
                        <a:ea typeface="Times New Roman" panose="02020603050405020304" pitchFamily="18" charset="0"/>
                      </a:endParaRPr>
                    </a:p>
                  </a:txBody>
                  <a:tcPr anchor="ctr"/>
                </a:tc>
                <a:tc>
                  <a:txBody>
                    <a:bodyPr/>
                    <a:lstStyle/>
                    <a:p>
                      <a:pPr algn="ctr" fontAlgn="b"/>
                      <a:r>
                        <a:rPr lang="en-GB" sz="1200" u="none" kern="1200" noProof="0" dirty="0">
                          <a:solidFill>
                            <a:schemeClr val="tx1"/>
                          </a:solidFill>
                          <a:effectLst/>
                          <a:latin typeface="+mn-lt"/>
                          <a:ea typeface="MS Gothic" panose="020B0609070205080204" pitchFamily="49" charset="-128"/>
                          <a:cs typeface="+mn-cs"/>
                        </a:rPr>
                        <a:t>PHY</a:t>
                      </a:r>
                      <a:endParaRPr lang="en-US" sz="1200" u="none" kern="1200" dirty="0">
                        <a:solidFill>
                          <a:schemeClr val="tx1"/>
                        </a:solidFill>
                        <a:effectLst/>
                        <a:latin typeface="+mn-lt"/>
                        <a:ea typeface="MS Gothic" panose="020B0609070205080204" pitchFamily="49" charset="-128"/>
                        <a:cs typeface="+mn-cs"/>
                      </a:endParaRPr>
                    </a:p>
                  </a:txBody>
                  <a:tcPr marL="9525" marR="9525" marT="9525" marB="0" anchor="ctr"/>
                </a:tc>
                <a:extLst>
                  <a:ext uri="{0D108BD9-81ED-4DB2-BD59-A6C34878D82A}">
                    <a16:rowId xmlns:a16="http://schemas.microsoft.com/office/drawing/2014/main" val="942160162"/>
                  </a:ext>
                </a:extLst>
              </a:tr>
              <a:tr h="259126">
                <a:tc>
                  <a:txBody>
                    <a:bodyPr/>
                    <a:lstStyle/>
                    <a:p>
                      <a:pPr marL="0" marR="0" algn="ctr">
                        <a:spcBef>
                          <a:spcPts val="0"/>
                        </a:spcBef>
                        <a:spcAft>
                          <a:spcPts val="0"/>
                        </a:spcAft>
                      </a:pPr>
                      <a:r>
                        <a:rPr lang="en-GB" sz="1200" u="sng" kern="1200">
                          <a:solidFill>
                            <a:srgbClr val="0000FF"/>
                          </a:solidFill>
                          <a:effectLst/>
                          <a:latin typeface="+mn-lt"/>
                          <a:ea typeface="MS Gothic" panose="020B0609070205080204" pitchFamily="49" charset="-128"/>
                          <a:hlinkClick r:id="rId3"/>
                        </a:rPr>
                        <a:t>1497r0</a:t>
                      </a:r>
                      <a:endParaRPr lang="en-US" sz="1200">
                        <a:effectLst/>
                        <a:latin typeface="+mn-lt"/>
                        <a:ea typeface="Times New Roman" panose="02020603050405020304" pitchFamily="18" charset="0"/>
                      </a:endParaRPr>
                    </a:p>
                  </a:txBody>
                  <a:tcPr anchor="ctr"/>
                </a:tc>
                <a:tc>
                  <a:txBody>
                    <a:bodyPr/>
                    <a:lstStyle/>
                    <a:p>
                      <a:pPr marL="0" marR="0">
                        <a:spcBef>
                          <a:spcPts val="0"/>
                        </a:spcBef>
                        <a:spcAft>
                          <a:spcPts val="0"/>
                        </a:spcAft>
                      </a:pPr>
                      <a:r>
                        <a:rPr lang="en-GB" sz="1200" u="none" kern="1200">
                          <a:solidFill>
                            <a:schemeClr val="tx1"/>
                          </a:solidFill>
                          <a:effectLst/>
                          <a:latin typeface="+mn-lt"/>
                          <a:ea typeface="MS Gothic" panose="020B0609070205080204" pitchFamily="49" charset="-128"/>
                        </a:rPr>
                        <a:t> Autodetection in 11be</a:t>
                      </a:r>
                      <a:endParaRPr lang="en-US" sz="1200" u="none">
                        <a:solidFill>
                          <a:schemeClr val="tx1"/>
                        </a:solidFill>
                        <a:effectLst/>
                        <a:latin typeface="+mn-lt"/>
                        <a:ea typeface="Times New Roman" panose="02020603050405020304" pitchFamily="18" charset="0"/>
                      </a:endParaRPr>
                    </a:p>
                  </a:txBody>
                  <a:tcPr anchor="ctr"/>
                </a:tc>
                <a:tc>
                  <a:txBody>
                    <a:bodyPr/>
                    <a:lstStyle/>
                    <a:p>
                      <a:pPr marL="0" marR="0">
                        <a:spcBef>
                          <a:spcPts val="0"/>
                        </a:spcBef>
                        <a:spcAft>
                          <a:spcPts val="0"/>
                        </a:spcAft>
                      </a:pPr>
                      <a:r>
                        <a:rPr lang="en-GB" sz="1200" u="none" kern="1200">
                          <a:solidFill>
                            <a:schemeClr val="tx1"/>
                          </a:solidFill>
                          <a:effectLst/>
                          <a:latin typeface="+mn-lt"/>
                          <a:ea typeface="MS Gothic" panose="020B0609070205080204" pitchFamily="49" charset="-128"/>
                        </a:rPr>
                        <a:t>Sichan Noh</a:t>
                      </a:r>
                      <a:endParaRPr lang="en-US" sz="1200" u="none">
                        <a:solidFill>
                          <a:schemeClr val="tx1"/>
                        </a:solidFill>
                        <a:effectLst/>
                        <a:latin typeface="+mn-lt"/>
                        <a:ea typeface="Times New Roman" panose="02020603050405020304" pitchFamily="18" charset="0"/>
                      </a:endParaRPr>
                    </a:p>
                  </a:txBody>
                  <a:tcPr anchor="ctr"/>
                </a:tc>
                <a:tc>
                  <a:txBody>
                    <a:bodyPr/>
                    <a:lstStyle/>
                    <a:p>
                      <a:pPr marL="0" marR="0" algn="ctr">
                        <a:spcBef>
                          <a:spcPts val="0"/>
                        </a:spcBef>
                        <a:spcAft>
                          <a:spcPts val="0"/>
                        </a:spcAft>
                      </a:pPr>
                      <a:r>
                        <a:rPr lang="en-GB" sz="1200" u="none" kern="1200">
                          <a:solidFill>
                            <a:schemeClr val="tx1"/>
                          </a:solidFill>
                          <a:effectLst/>
                          <a:latin typeface="+mn-lt"/>
                          <a:ea typeface="MS Gothic" panose="020B0609070205080204" pitchFamily="49" charset="-128"/>
                        </a:rPr>
                        <a:t>Pending</a:t>
                      </a:r>
                      <a:endParaRPr lang="en-US" sz="1200" u="none">
                        <a:solidFill>
                          <a:schemeClr val="tx1"/>
                        </a:solidFill>
                        <a:effectLst/>
                        <a:latin typeface="+mn-lt"/>
                        <a:ea typeface="Times New Roman" panose="02020603050405020304" pitchFamily="18" charset="0"/>
                      </a:endParaRPr>
                    </a:p>
                  </a:txBody>
                  <a:tcPr/>
                </a:tc>
                <a:tc>
                  <a:txBody>
                    <a:bodyPr/>
                    <a:lstStyle/>
                    <a:p>
                      <a:pPr marL="0" marR="0" algn="ctr">
                        <a:spcBef>
                          <a:spcPts val="0"/>
                        </a:spcBef>
                        <a:spcAft>
                          <a:spcPts val="0"/>
                        </a:spcAft>
                      </a:pPr>
                      <a:r>
                        <a:rPr lang="en-GB" sz="1200" u="none" kern="1200" dirty="0">
                          <a:solidFill>
                            <a:schemeClr val="tx1"/>
                          </a:solidFill>
                          <a:effectLst/>
                          <a:latin typeface="+mn-lt"/>
                          <a:ea typeface="MS Gothic" panose="020B0609070205080204" pitchFamily="49" charset="-128"/>
                        </a:rPr>
                        <a:t>PHY</a:t>
                      </a:r>
                      <a:endParaRPr lang="en-US" sz="1200" u="none" dirty="0">
                        <a:solidFill>
                          <a:schemeClr val="tx1"/>
                        </a:solidFill>
                        <a:effectLst/>
                        <a:latin typeface="+mn-lt"/>
                        <a:ea typeface="Times New Roman" panose="02020603050405020304" pitchFamily="18" charset="0"/>
                      </a:endParaRPr>
                    </a:p>
                  </a:txBody>
                  <a:tcPr anchor="ctr"/>
                </a:tc>
                <a:tc>
                  <a:txBody>
                    <a:bodyPr/>
                    <a:lstStyle/>
                    <a:p>
                      <a:pPr algn="ctr" fontAlgn="b"/>
                      <a:r>
                        <a:rPr lang="en-GB" sz="1200" u="none" kern="1200" noProof="0" dirty="0">
                          <a:solidFill>
                            <a:schemeClr val="tx1"/>
                          </a:solidFill>
                          <a:effectLst/>
                          <a:latin typeface="+mn-lt"/>
                          <a:ea typeface="MS Gothic" panose="020B0609070205080204" pitchFamily="49" charset="-128"/>
                          <a:cs typeface="+mn-cs"/>
                        </a:rPr>
                        <a:t>PHY</a:t>
                      </a:r>
                      <a:endParaRPr lang="en-US" sz="1200" u="none" kern="1200" dirty="0">
                        <a:solidFill>
                          <a:schemeClr val="tx1"/>
                        </a:solidFill>
                        <a:effectLst/>
                        <a:latin typeface="+mn-lt"/>
                        <a:ea typeface="MS Gothic" panose="020B0609070205080204" pitchFamily="49" charset="-128"/>
                        <a:cs typeface="+mn-cs"/>
                      </a:endParaRPr>
                    </a:p>
                  </a:txBody>
                  <a:tcPr marL="9525" marR="9525" marT="9525" marB="0" anchor="ctr"/>
                </a:tc>
                <a:extLst>
                  <a:ext uri="{0D108BD9-81ED-4DB2-BD59-A6C34878D82A}">
                    <a16:rowId xmlns:a16="http://schemas.microsoft.com/office/drawing/2014/main" val="10003"/>
                  </a:ext>
                </a:extLst>
              </a:tr>
              <a:tr h="259126">
                <a:tc>
                  <a:txBody>
                    <a:bodyPr/>
                    <a:lstStyle/>
                    <a:p>
                      <a:pPr marL="0" marR="0" algn="ctr">
                        <a:spcBef>
                          <a:spcPts val="0"/>
                        </a:spcBef>
                        <a:spcAft>
                          <a:spcPts val="0"/>
                        </a:spcAft>
                      </a:pPr>
                      <a:r>
                        <a:rPr lang="en-GB" sz="1200" u="sng" kern="1200">
                          <a:solidFill>
                            <a:srgbClr val="0000FF"/>
                          </a:solidFill>
                          <a:effectLst/>
                          <a:latin typeface="+mn-lt"/>
                          <a:ea typeface="MS Gothic" panose="020B0609070205080204" pitchFamily="49" charset="-128"/>
                          <a:hlinkClick r:id="rId4"/>
                        </a:rPr>
                        <a:t>1459r0</a:t>
                      </a:r>
                      <a:endParaRPr lang="en-US" sz="1200">
                        <a:effectLst/>
                        <a:latin typeface="+mn-lt"/>
                        <a:ea typeface="Times New Roman" panose="02020603050405020304" pitchFamily="18" charset="0"/>
                      </a:endParaRPr>
                    </a:p>
                  </a:txBody>
                  <a:tcPr anchor="b"/>
                </a:tc>
                <a:tc>
                  <a:txBody>
                    <a:bodyPr/>
                    <a:lstStyle/>
                    <a:p>
                      <a:pPr marL="0" marR="0">
                        <a:spcBef>
                          <a:spcPts val="0"/>
                        </a:spcBef>
                        <a:spcAft>
                          <a:spcPts val="0"/>
                        </a:spcAft>
                      </a:pPr>
                      <a:r>
                        <a:rPr lang="en-GB" sz="1200" u="none" kern="1200">
                          <a:solidFill>
                            <a:schemeClr val="tx1"/>
                          </a:solidFill>
                          <a:effectLst/>
                          <a:latin typeface="+mn-lt"/>
                          <a:ea typeface="MS Gothic" panose="020B0609070205080204" pitchFamily="49" charset="-128"/>
                        </a:rPr>
                        <a:t> HARQ applicable A-MPDU</a:t>
                      </a:r>
                      <a:endParaRPr lang="en-US" sz="1200" u="none">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r>
                        <a:rPr lang="en-GB" sz="1200" u="none" kern="1200">
                          <a:solidFill>
                            <a:schemeClr val="tx1"/>
                          </a:solidFill>
                          <a:effectLst/>
                          <a:latin typeface="+mn-lt"/>
                          <a:ea typeface="MS Gothic" panose="020B0609070205080204" pitchFamily="49" charset="-128"/>
                        </a:rPr>
                        <a:t>Lei Huang</a:t>
                      </a:r>
                      <a:endParaRPr lang="en-US" sz="1200" u="none">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r>
                        <a:rPr lang="en-GB" sz="1200" u="none" kern="1200">
                          <a:solidFill>
                            <a:schemeClr val="tx1"/>
                          </a:solidFill>
                          <a:effectLst/>
                          <a:latin typeface="+mn-lt"/>
                          <a:ea typeface="MS Gothic" panose="020B0609070205080204" pitchFamily="49" charset="-128"/>
                        </a:rPr>
                        <a:t>Pending</a:t>
                      </a:r>
                      <a:endParaRPr lang="en-US" sz="1200" u="none">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r>
                        <a:rPr lang="en-GB" sz="1200" u="none" kern="1200">
                          <a:solidFill>
                            <a:schemeClr val="tx1"/>
                          </a:solidFill>
                          <a:effectLst/>
                          <a:latin typeface="+mn-lt"/>
                          <a:ea typeface="MS Gothic" panose="020B0609070205080204" pitchFamily="49" charset="-128"/>
                        </a:rPr>
                        <a:t>HARQ</a:t>
                      </a:r>
                      <a:endParaRPr lang="en-US" sz="1200" u="none">
                        <a:solidFill>
                          <a:schemeClr val="tx1"/>
                        </a:solidFill>
                        <a:effectLst/>
                        <a:latin typeface="+mn-lt"/>
                        <a:ea typeface="Times New Roman" panose="02020603050405020304" pitchFamily="18" charset="0"/>
                      </a:endParaRPr>
                    </a:p>
                  </a:txBody>
                  <a:tcPr anchor="ctr"/>
                </a:tc>
                <a:tc>
                  <a:txBody>
                    <a:bodyPr/>
                    <a:lstStyle/>
                    <a:p>
                      <a:pPr algn="ctr" fontAlgn="b"/>
                      <a:r>
                        <a:rPr lang="en-US" sz="1200" u="none" kern="1200" dirty="0">
                          <a:solidFill>
                            <a:schemeClr val="tx1"/>
                          </a:solidFill>
                          <a:effectLst/>
                          <a:latin typeface="+mn-lt"/>
                          <a:ea typeface="MS Gothic" panose="020B0609070205080204" pitchFamily="49" charset="-128"/>
                          <a:cs typeface="+mn-cs"/>
                        </a:rPr>
                        <a:t>TG</a:t>
                      </a:r>
                    </a:p>
                  </a:txBody>
                  <a:tcPr marL="9525" marR="9525" marT="9525" marB="0" anchor="ctr"/>
                </a:tc>
                <a:extLst>
                  <a:ext uri="{0D108BD9-81ED-4DB2-BD59-A6C34878D82A}">
                    <a16:rowId xmlns:a16="http://schemas.microsoft.com/office/drawing/2014/main" val="1387265439"/>
                  </a:ext>
                </a:extLst>
              </a:tr>
              <a:tr h="259126">
                <a:tc>
                  <a:txBody>
                    <a:bodyPr/>
                    <a:lstStyle/>
                    <a:p>
                      <a:pPr marL="0" marR="0" algn="ctr">
                        <a:spcBef>
                          <a:spcPts val="0"/>
                        </a:spcBef>
                        <a:spcAft>
                          <a:spcPts val="0"/>
                        </a:spcAft>
                      </a:pPr>
                      <a:r>
                        <a:rPr lang="en-GB" sz="1200" u="sng" kern="1200">
                          <a:solidFill>
                            <a:srgbClr val="0000FF"/>
                          </a:solidFill>
                          <a:effectLst/>
                          <a:latin typeface="+mn-lt"/>
                          <a:ea typeface="MS Gothic" panose="020B0609070205080204" pitchFamily="49" charset="-128"/>
                          <a:hlinkClick r:id="rId5"/>
                        </a:rPr>
                        <a:t>1553r0</a:t>
                      </a:r>
                      <a:endParaRPr lang="en-US" sz="1200">
                        <a:effectLst/>
                        <a:latin typeface="+mn-lt"/>
                        <a:ea typeface="Times New Roman" panose="02020603050405020304" pitchFamily="18" charset="0"/>
                      </a:endParaRPr>
                    </a:p>
                  </a:txBody>
                  <a:tcPr anchor="b"/>
                </a:tc>
                <a:tc>
                  <a:txBody>
                    <a:bodyPr/>
                    <a:lstStyle/>
                    <a:p>
                      <a:pPr marL="0" marR="0">
                        <a:spcBef>
                          <a:spcPts val="0"/>
                        </a:spcBef>
                        <a:spcAft>
                          <a:spcPts val="0"/>
                        </a:spcAft>
                      </a:pPr>
                      <a:r>
                        <a:rPr lang="en-GB" sz="1200" u="none" kern="1200">
                          <a:solidFill>
                            <a:schemeClr val="tx1"/>
                          </a:solidFill>
                          <a:effectLst/>
                          <a:latin typeface="+mn-lt"/>
                          <a:ea typeface="MS Gothic" panose="020B0609070205080204" pitchFamily="49" charset="-128"/>
                        </a:rPr>
                        <a:t> Consideration on HARQ feedback</a:t>
                      </a:r>
                      <a:endParaRPr lang="en-US" sz="1200" u="none">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r>
                        <a:rPr lang="en-GB" sz="1200" u="none" kern="1200">
                          <a:solidFill>
                            <a:schemeClr val="tx1"/>
                          </a:solidFill>
                          <a:effectLst/>
                          <a:latin typeface="+mn-lt"/>
                          <a:ea typeface="MS Gothic" panose="020B0609070205080204" pitchFamily="49" charset="-128"/>
                        </a:rPr>
                        <a:t>Taewon Song</a:t>
                      </a:r>
                      <a:endParaRPr lang="en-US" sz="1200" u="none">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r>
                        <a:rPr lang="en-GB" sz="1200" u="none" kern="1200">
                          <a:solidFill>
                            <a:schemeClr val="tx1"/>
                          </a:solidFill>
                          <a:effectLst/>
                          <a:latin typeface="+mn-lt"/>
                          <a:ea typeface="MS Gothic" panose="020B0609070205080204" pitchFamily="49" charset="-128"/>
                        </a:rPr>
                        <a:t>Pending</a:t>
                      </a:r>
                      <a:endParaRPr lang="en-US" sz="1200" u="none">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r>
                        <a:rPr lang="en-GB" sz="1200" u="none" kern="1200" dirty="0">
                          <a:solidFill>
                            <a:schemeClr val="tx1"/>
                          </a:solidFill>
                          <a:effectLst/>
                          <a:latin typeface="+mn-lt"/>
                          <a:ea typeface="MS Gothic" panose="020B0609070205080204" pitchFamily="49" charset="-128"/>
                        </a:rPr>
                        <a:t>HARQ</a:t>
                      </a:r>
                      <a:endParaRPr lang="en-US" sz="1200" u="none" dirty="0">
                        <a:solidFill>
                          <a:schemeClr val="tx1"/>
                        </a:solidFill>
                        <a:effectLst/>
                        <a:latin typeface="+mn-lt"/>
                        <a:ea typeface="Times New Roman" panose="02020603050405020304" pitchFamily="18" charset="0"/>
                      </a:endParaRPr>
                    </a:p>
                  </a:txBody>
                  <a:tcPr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200" u="none" kern="1200" noProof="0">
                          <a:solidFill>
                            <a:schemeClr val="tx1"/>
                          </a:solidFill>
                          <a:effectLst/>
                          <a:latin typeface="+mn-lt"/>
                          <a:ea typeface="MS Gothic" panose="020B0609070205080204" pitchFamily="49" charset="-128"/>
                          <a:cs typeface="+mn-cs"/>
                        </a:rPr>
                        <a:t>TG</a:t>
                      </a:r>
                      <a:endParaRPr lang="en-US" sz="1200" u="none" kern="1200" noProof="0" dirty="0">
                        <a:solidFill>
                          <a:schemeClr val="tx1"/>
                        </a:solidFill>
                        <a:effectLst/>
                        <a:latin typeface="+mn-lt"/>
                        <a:ea typeface="MS Gothic" panose="020B0609070205080204" pitchFamily="49" charset="-128"/>
                        <a:cs typeface="+mn-cs"/>
                      </a:endParaRPr>
                    </a:p>
                  </a:txBody>
                  <a:tcPr marL="9525" marR="9525" marT="9525" marB="0" anchor="ctr"/>
                </a:tc>
                <a:extLst>
                  <a:ext uri="{0D108BD9-81ED-4DB2-BD59-A6C34878D82A}">
                    <a16:rowId xmlns:a16="http://schemas.microsoft.com/office/drawing/2014/main" val="10004"/>
                  </a:ext>
                </a:extLst>
              </a:tr>
              <a:tr h="297047">
                <a:tc>
                  <a:txBody>
                    <a:bodyPr/>
                    <a:lstStyle/>
                    <a:p>
                      <a:pPr marL="0" marR="0" algn="ctr">
                        <a:spcBef>
                          <a:spcPts val="0"/>
                        </a:spcBef>
                        <a:spcAft>
                          <a:spcPts val="0"/>
                        </a:spcAft>
                      </a:pPr>
                      <a:r>
                        <a:rPr lang="en-GB" sz="1200" u="sng" kern="1200">
                          <a:solidFill>
                            <a:srgbClr val="0000FF"/>
                          </a:solidFill>
                          <a:effectLst/>
                          <a:latin typeface="+mn-lt"/>
                          <a:ea typeface="MS Gothic" panose="020B0609070205080204" pitchFamily="49" charset="-128"/>
                          <a:hlinkClick r:id="rId6"/>
                        </a:rPr>
                        <a:t>1578r0</a:t>
                      </a:r>
                      <a:endParaRPr lang="en-US" sz="1200">
                        <a:effectLst/>
                        <a:latin typeface="+mn-lt"/>
                        <a:ea typeface="Times New Roman" panose="02020603050405020304" pitchFamily="18" charset="0"/>
                      </a:endParaRPr>
                    </a:p>
                  </a:txBody>
                  <a:tcPr anchor="b"/>
                </a:tc>
                <a:tc>
                  <a:txBody>
                    <a:bodyPr/>
                    <a:lstStyle/>
                    <a:p>
                      <a:pPr marL="0" marR="0">
                        <a:spcBef>
                          <a:spcPts val="0"/>
                        </a:spcBef>
                        <a:spcAft>
                          <a:spcPts val="0"/>
                        </a:spcAft>
                      </a:pPr>
                      <a:r>
                        <a:rPr lang="en-GB" sz="1200" u="none" kern="1200">
                          <a:solidFill>
                            <a:schemeClr val="tx1"/>
                          </a:solidFill>
                          <a:effectLst/>
                          <a:latin typeface="+mn-lt"/>
                          <a:ea typeface="MS Gothic" panose="020B0609070205080204" pitchFamily="49" charset="-128"/>
                        </a:rPr>
                        <a:t> An HARQ Transmission Scheme for 11be</a:t>
                      </a:r>
                      <a:endParaRPr lang="en-US" sz="1200" u="none">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r>
                        <a:rPr lang="en-GB" sz="1200" u="none" kern="1200">
                          <a:solidFill>
                            <a:schemeClr val="tx1"/>
                          </a:solidFill>
                          <a:effectLst/>
                          <a:latin typeface="+mn-lt"/>
                          <a:ea typeface="MS Gothic" panose="020B0609070205080204" pitchFamily="49" charset="-128"/>
                        </a:rPr>
                        <a:t>Shimi Shilo</a:t>
                      </a:r>
                      <a:endParaRPr lang="en-US" sz="1200" u="none">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r>
                        <a:rPr lang="en-GB" sz="1200" u="none" kern="1200">
                          <a:solidFill>
                            <a:schemeClr val="tx1"/>
                          </a:solidFill>
                          <a:effectLst/>
                          <a:latin typeface="+mn-lt"/>
                          <a:ea typeface="MS Gothic" panose="020B0609070205080204" pitchFamily="49" charset="-128"/>
                        </a:rPr>
                        <a:t>Pending</a:t>
                      </a:r>
                      <a:endParaRPr lang="en-US" sz="1200" u="none">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r>
                        <a:rPr lang="en-GB" sz="1200" u="none" kern="1200" dirty="0">
                          <a:solidFill>
                            <a:schemeClr val="tx1"/>
                          </a:solidFill>
                          <a:effectLst/>
                          <a:latin typeface="+mn-lt"/>
                          <a:ea typeface="MS Gothic" panose="020B0609070205080204" pitchFamily="49" charset="-128"/>
                        </a:rPr>
                        <a:t>HARQ</a:t>
                      </a:r>
                      <a:endParaRPr lang="en-US" sz="1200" u="none" dirty="0">
                        <a:solidFill>
                          <a:schemeClr val="tx1"/>
                        </a:solidFill>
                        <a:effectLst/>
                        <a:latin typeface="+mn-lt"/>
                        <a:ea typeface="Times New Roman" panose="02020603050405020304" pitchFamily="18" charset="0"/>
                      </a:endParaRPr>
                    </a:p>
                  </a:txBody>
                  <a:tcPr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200" u="none" kern="1200" noProof="0">
                          <a:solidFill>
                            <a:schemeClr val="tx1"/>
                          </a:solidFill>
                          <a:effectLst/>
                          <a:latin typeface="+mn-lt"/>
                          <a:ea typeface="MS Gothic" panose="020B0609070205080204" pitchFamily="49" charset="-128"/>
                          <a:cs typeface="+mn-cs"/>
                        </a:rPr>
                        <a:t>TG</a:t>
                      </a:r>
                      <a:endParaRPr lang="en-US" sz="1200" u="none" kern="1200" noProof="0" dirty="0">
                        <a:solidFill>
                          <a:schemeClr val="tx1"/>
                        </a:solidFill>
                        <a:effectLst/>
                        <a:latin typeface="+mn-lt"/>
                        <a:ea typeface="MS Gothic" panose="020B0609070205080204" pitchFamily="49" charset="-128"/>
                        <a:cs typeface="+mn-cs"/>
                      </a:endParaRPr>
                    </a:p>
                  </a:txBody>
                  <a:tcPr marL="9525" marR="9525" marT="9525" marB="0" anchor="ctr"/>
                </a:tc>
                <a:extLst>
                  <a:ext uri="{0D108BD9-81ED-4DB2-BD59-A6C34878D82A}">
                    <a16:rowId xmlns:a16="http://schemas.microsoft.com/office/drawing/2014/main" val="10005"/>
                  </a:ext>
                </a:extLst>
              </a:tr>
              <a:tr h="297047">
                <a:tc>
                  <a:txBody>
                    <a:bodyPr/>
                    <a:lstStyle/>
                    <a:p>
                      <a:pPr marL="0" marR="0" algn="ctr">
                        <a:spcBef>
                          <a:spcPts val="0"/>
                        </a:spcBef>
                        <a:spcAft>
                          <a:spcPts val="0"/>
                        </a:spcAft>
                      </a:pPr>
                      <a:r>
                        <a:rPr lang="en-GB" sz="1200" u="sng" kern="1200">
                          <a:solidFill>
                            <a:srgbClr val="0000FF"/>
                          </a:solidFill>
                          <a:effectLst/>
                          <a:latin typeface="+mn-lt"/>
                          <a:ea typeface="MS Gothic" panose="020B0609070205080204" pitchFamily="49" charset="-128"/>
                          <a:hlinkClick r:id="rId7"/>
                        </a:rPr>
                        <a:t>1589r0</a:t>
                      </a:r>
                      <a:endParaRPr lang="en-US" sz="1200">
                        <a:effectLst/>
                        <a:latin typeface="+mn-lt"/>
                        <a:ea typeface="Times New Roman" panose="02020603050405020304" pitchFamily="18" charset="0"/>
                      </a:endParaRPr>
                    </a:p>
                  </a:txBody>
                  <a:tcPr anchor="b"/>
                </a:tc>
                <a:tc>
                  <a:txBody>
                    <a:bodyPr/>
                    <a:lstStyle/>
                    <a:p>
                      <a:pPr marL="0" marR="0">
                        <a:spcBef>
                          <a:spcPts val="0"/>
                        </a:spcBef>
                        <a:spcAft>
                          <a:spcPts val="0"/>
                        </a:spcAft>
                      </a:pPr>
                      <a:r>
                        <a:rPr lang="en-GB" sz="1200" u="none" kern="1200">
                          <a:solidFill>
                            <a:schemeClr val="tx1"/>
                          </a:solidFill>
                          <a:effectLst/>
                          <a:latin typeface="+mn-lt"/>
                          <a:ea typeface="MS Gothic" panose="020B0609070205080204" pitchFamily="49" charset="-128"/>
                        </a:rPr>
                        <a:t> What should be the HARQ unit and why?</a:t>
                      </a:r>
                      <a:endParaRPr lang="en-US" sz="1200" u="none">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r>
                        <a:rPr lang="en-GB" sz="1200" u="none" kern="1200">
                          <a:solidFill>
                            <a:schemeClr val="tx1"/>
                          </a:solidFill>
                          <a:effectLst/>
                          <a:latin typeface="+mn-lt"/>
                          <a:ea typeface="MS Gothic" panose="020B0609070205080204" pitchFamily="49" charset="-128"/>
                        </a:rPr>
                        <a:t>Imran Latif</a:t>
                      </a:r>
                      <a:endParaRPr lang="en-US" sz="1200" u="none">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r>
                        <a:rPr lang="en-GB" sz="1200" u="none" kern="1200">
                          <a:solidFill>
                            <a:schemeClr val="tx1"/>
                          </a:solidFill>
                          <a:effectLst/>
                          <a:latin typeface="+mn-lt"/>
                          <a:ea typeface="MS Gothic" panose="020B0609070205080204" pitchFamily="49" charset="-128"/>
                        </a:rPr>
                        <a:t>Pending</a:t>
                      </a:r>
                      <a:endParaRPr lang="en-US" sz="1200" u="none">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r>
                        <a:rPr lang="en-GB" sz="1200" u="none" kern="1200" dirty="0">
                          <a:solidFill>
                            <a:schemeClr val="tx1"/>
                          </a:solidFill>
                          <a:effectLst/>
                          <a:latin typeface="+mn-lt"/>
                          <a:ea typeface="MS Gothic" panose="020B0609070205080204" pitchFamily="49" charset="-128"/>
                        </a:rPr>
                        <a:t>HARQ</a:t>
                      </a:r>
                      <a:endParaRPr lang="en-US" sz="1200" u="none" dirty="0">
                        <a:solidFill>
                          <a:schemeClr val="tx1"/>
                        </a:solidFill>
                        <a:effectLst/>
                        <a:latin typeface="+mn-lt"/>
                        <a:ea typeface="Times New Roman" panose="02020603050405020304" pitchFamily="18" charset="0"/>
                      </a:endParaRPr>
                    </a:p>
                  </a:txBody>
                  <a:tcPr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200" u="none" kern="1200" noProof="0" dirty="0">
                          <a:solidFill>
                            <a:schemeClr val="tx1"/>
                          </a:solidFill>
                          <a:effectLst/>
                          <a:latin typeface="+mn-lt"/>
                          <a:ea typeface="MS Gothic" panose="020B0609070205080204" pitchFamily="49" charset="-128"/>
                          <a:cs typeface="+mn-cs"/>
                        </a:rPr>
                        <a:t>TG</a:t>
                      </a:r>
                    </a:p>
                  </a:txBody>
                  <a:tcPr marL="9525" marR="9525" marT="9525" marB="0" anchor="ctr"/>
                </a:tc>
                <a:extLst>
                  <a:ext uri="{0D108BD9-81ED-4DB2-BD59-A6C34878D82A}">
                    <a16:rowId xmlns:a16="http://schemas.microsoft.com/office/drawing/2014/main" val="3765737835"/>
                  </a:ext>
                </a:extLst>
              </a:tr>
              <a:tr h="297047">
                <a:tc>
                  <a:txBody>
                    <a:bodyPr/>
                    <a:lstStyle/>
                    <a:p>
                      <a:pPr marL="0" marR="0" algn="ctr">
                        <a:spcBef>
                          <a:spcPts val="0"/>
                        </a:spcBef>
                        <a:spcAft>
                          <a:spcPts val="0"/>
                        </a:spcAft>
                      </a:pPr>
                      <a:r>
                        <a:rPr lang="en-GB" sz="1200" u="sng" kern="1200">
                          <a:solidFill>
                            <a:srgbClr val="0000FF"/>
                          </a:solidFill>
                          <a:effectLst/>
                          <a:latin typeface="+mn-lt"/>
                          <a:ea typeface="MS Gothic" panose="020B0609070205080204" pitchFamily="49" charset="-128"/>
                          <a:hlinkClick r:id="rId8"/>
                        </a:rPr>
                        <a:t>1622r0</a:t>
                      </a:r>
                      <a:endParaRPr lang="en-US" sz="1200">
                        <a:effectLst/>
                        <a:latin typeface="+mn-lt"/>
                        <a:ea typeface="Times New Roman" panose="02020603050405020304" pitchFamily="18" charset="0"/>
                      </a:endParaRPr>
                    </a:p>
                  </a:txBody>
                  <a:tcPr anchor="ctr"/>
                </a:tc>
                <a:tc>
                  <a:txBody>
                    <a:bodyPr/>
                    <a:lstStyle/>
                    <a:p>
                      <a:pPr marL="0" marR="0">
                        <a:spcBef>
                          <a:spcPts val="0"/>
                        </a:spcBef>
                        <a:spcAft>
                          <a:spcPts val="0"/>
                        </a:spcAft>
                      </a:pPr>
                      <a:r>
                        <a:rPr lang="en-GB" sz="1200" u="none" kern="1200">
                          <a:solidFill>
                            <a:schemeClr val="tx1"/>
                          </a:solidFill>
                          <a:effectLst/>
                          <a:latin typeface="+mn-lt"/>
                          <a:ea typeface="MS Gothic" panose="020B0609070205080204" pitchFamily="49" charset="-128"/>
                        </a:rPr>
                        <a:t>Use Auto Repetition in low latency queue</a:t>
                      </a:r>
                      <a:endParaRPr lang="en-US" sz="1200" u="none">
                        <a:solidFill>
                          <a:schemeClr val="tx1"/>
                        </a:solidFill>
                        <a:effectLst/>
                        <a:latin typeface="+mn-lt"/>
                        <a:ea typeface="Times New Roman" panose="02020603050405020304" pitchFamily="18" charset="0"/>
                      </a:endParaRPr>
                    </a:p>
                  </a:txBody>
                  <a:tcPr/>
                </a:tc>
                <a:tc>
                  <a:txBody>
                    <a:bodyPr/>
                    <a:lstStyle/>
                    <a:p>
                      <a:pPr marL="0" marR="0">
                        <a:spcBef>
                          <a:spcPts val="0"/>
                        </a:spcBef>
                        <a:spcAft>
                          <a:spcPts val="0"/>
                        </a:spcAft>
                      </a:pPr>
                      <a:r>
                        <a:rPr lang="en-GB" sz="1200" u="none" kern="1200">
                          <a:solidFill>
                            <a:schemeClr val="tx1"/>
                          </a:solidFill>
                          <a:effectLst/>
                          <a:latin typeface="+mn-lt"/>
                          <a:ea typeface="MS Gothic" panose="020B0609070205080204" pitchFamily="49" charset="-128"/>
                        </a:rPr>
                        <a:t>Tony Zeng</a:t>
                      </a:r>
                      <a:endParaRPr lang="en-US" sz="1200" u="none">
                        <a:solidFill>
                          <a:schemeClr val="tx1"/>
                        </a:solidFill>
                        <a:effectLst/>
                        <a:latin typeface="+mn-lt"/>
                        <a:ea typeface="Times New Roman" panose="02020603050405020304" pitchFamily="18" charset="0"/>
                      </a:endParaRPr>
                    </a:p>
                  </a:txBody>
                  <a:tcPr/>
                </a:tc>
                <a:tc>
                  <a:txBody>
                    <a:bodyPr/>
                    <a:lstStyle/>
                    <a:p>
                      <a:pPr marL="0" marR="0" algn="ctr">
                        <a:spcBef>
                          <a:spcPts val="0"/>
                        </a:spcBef>
                        <a:spcAft>
                          <a:spcPts val="0"/>
                        </a:spcAft>
                      </a:pPr>
                      <a:r>
                        <a:rPr lang="en-GB" sz="1200" u="none" kern="1200">
                          <a:solidFill>
                            <a:schemeClr val="tx1"/>
                          </a:solidFill>
                          <a:effectLst/>
                          <a:latin typeface="+mn-lt"/>
                          <a:ea typeface="MS Gothic" panose="020B0609070205080204" pitchFamily="49" charset="-128"/>
                        </a:rPr>
                        <a:t>Pending</a:t>
                      </a:r>
                      <a:endParaRPr lang="en-US" sz="1200" u="none">
                        <a:solidFill>
                          <a:schemeClr val="tx1"/>
                        </a:solidFill>
                        <a:effectLst/>
                        <a:latin typeface="+mn-lt"/>
                        <a:ea typeface="Times New Roman" panose="02020603050405020304" pitchFamily="18" charset="0"/>
                      </a:endParaRPr>
                    </a:p>
                  </a:txBody>
                  <a:tcPr/>
                </a:tc>
                <a:tc>
                  <a:txBody>
                    <a:bodyPr/>
                    <a:lstStyle/>
                    <a:p>
                      <a:pPr marL="0" marR="0" algn="ctr">
                        <a:spcBef>
                          <a:spcPts val="0"/>
                        </a:spcBef>
                        <a:spcAft>
                          <a:spcPts val="0"/>
                        </a:spcAft>
                      </a:pPr>
                      <a:r>
                        <a:rPr lang="en-GB" sz="1200" u="none" kern="1200" dirty="0">
                          <a:solidFill>
                            <a:schemeClr val="tx1"/>
                          </a:solidFill>
                          <a:effectLst/>
                          <a:latin typeface="+mn-lt"/>
                          <a:ea typeface="MS Gothic" panose="020B0609070205080204" pitchFamily="49" charset="-128"/>
                        </a:rPr>
                        <a:t>Low Lat</a:t>
                      </a:r>
                      <a:endParaRPr lang="en-US" sz="1200" u="none" dirty="0">
                        <a:solidFill>
                          <a:schemeClr val="tx1"/>
                        </a:solidFill>
                        <a:effectLst/>
                        <a:latin typeface="+mn-lt"/>
                        <a:ea typeface="Times New Roman" panose="02020603050405020304" pitchFamily="18" charset="0"/>
                      </a:endParaRPr>
                    </a:p>
                  </a:txBody>
                  <a:tcPr anchor="ctr"/>
                </a:tc>
                <a:tc>
                  <a:txBody>
                    <a:bodyPr/>
                    <a:lstStyle/>
                    <a:p>
                      <a:pPr algn="ctr" fontAlgn="b"/>
                      <a:r>
                        <a:rPr lang="en-US" sz="1200" u="none" kern="1200" dirty="0">
                          <a:solidFill>
                            <a:schemeClr val="tx1"/>
                          </a:solidFill>
                          <a:effectLst/>
                          <a:latin typeface="+mn-lt"/>
                          <a:ea typeface="MS Gothic" panose="020B0609070205080204" pitchFamily="49" charset="-128"/>
                          <a:cs typeface="+mn-cs"/>
                        </a:rPr>
                        <a:t>MAC</a:t>
                      </a:r>
                    </a:p>
                  </a:txBody>
                  <a:tcPr marL="9525" marR="9525" marT="9525" marB="0" anchor="ctr"/>
                </a:tc>
                <a:extLst>
                  <a:ext uri="{0D108BD9-81ED-4DB2-BD59-A6C34878D82A}">
                    <a16:rowId xmlns:a16="http://schemas.microsoft.com/office/drawing/2014/main" val="1751318475"/>
                  </a:ext>
                </a:extLst>
              </a:tr>
              <a:tr h="297047">
                <a:tc>
                  <a:txBody>
                    <a:bodyPr/>
                    <a:lstStyle/>
                    <a:p>
                      <a:pPr algn="ctr" fontAlgn="b"/>
                      <a:endParaRPr lang="en-US" sz="1100" b="0" kern="1200" dirty="0">
                        <a:solidFill>
                          <a:schemeClr val="tx1"/>
                        </a:solidFill>
                        <a:latin typeface="+mn-lt"/>
                        <a:ea typeface="+mn-ea"/>
                        <a:cs typeface="+mn-cs"/>
                      </a:endParaRPr>
                    </a:p>
                  </a:txBody>
                  <a:tcPr marL="9525" marR="9525" marT="9525" marB="0" anchor="b"/>
                </a:tc>
                <a:tc>
                  <a:txBody>
                    <a:bodyPr/>
                    <a:lstStyle/>
                    <a:p>
                      <a:pPr algn="l" fontAlgn="b"/>
                      <a:endParaRPr lang="en-US" sz="1100" b="0" kern="1200" dirty="0">
                        <a:solidFill>
                          <a:schemeClr val="tx1"/>
                        </a:solidFill>
                        <a:latin typeface="+mn-lt"/>
                        <a:ea typeface="+mn-ea"/>
                        <a:cs typeface="+mn-cs"/>
                      </a:endParaRPr>
                    </a:p>
                  </a:txBody>
                  <a:tcPr marL="9525" marR="9525" marT="9525" marB="0" anchor="b"/>
                </a:tc>
                <a:tc>
                  <a:txBody>
                    <a:bodyPr/>
                    <a:lstStyle/>
                    <a:p>
                      <a:pPr algn="ctr" fontAlgn="b"/>
                      <a:endParaRPr lang="en-US" sz="1100" b="0" kern="1200" dirty="0">
                        <a:solidFill>
                          <a:schemeClr val="tx1"/>
                        </a:solidFill>
                        <a:latin typeface="+mn-lt"/>
                        <a:ea typeface="+mn-ea"/>
                        <a:cs typeface="+mn-cs"/>
                      </a:endParaRPr>
                    </a:p>
                  </a:txBody>
                  <a:tcPr marL="9525" marR="9525" marT="9525" marB="0" anchor="b"/>
                </a:tc>
                <a:tc>
                  <a:txBody>
                    <a:bodyPr/>
                    <a:lstStyle/>
                    <a:p>
                      <a:pPr algn="ctr" fontAlgn="b"/>
                      <a:endParaRPr lang="en-US" sz="1100" b="0" kern="1200" dirty="0">
                        <a:solidFill>
                          <a:schemeClr val="tx1"/>
                        </a:solidFill>
                        <a:latin typeface="+mn-lt"/>
                        <a:ea typeface="+mn-ea"/>
                        <a:cs typeface="+mn-cs"/>
                      </a:endParaRPr>
                    </a:p>
                  </a:txBody>
                  <a:tcPr marL="9525" marR="9525" marT="9525" marB="0" anchor="b"/>
                </a:tc>
                <a:tc>
                  <a:txBody>
                    <a:bodyPr/>
                    <a:lstStyle/>
                    <a:p>
                      <a:pPr algn="l" fontAlgn="b"/>
                      <a:endParaRPr lang="en-US" sz="1100" b="0" kern="1200" dirty="0">
                        <a:solidFill>
                          <a:schemeClr val="tx1"/>
                        </a:solidFill>
                        <a:latin typeface="+mn-lt"/>
                        <a:ea typeface="+mn-ea"/>
                        <a:cs typeface="+mn-cs"/>
                      </a:endParaRPr>
                    </a:p>
                  </a:txBody>
                  <a:tcPr marL="9525" marR="9525" marT="9525" marB="0" anchor="ctr"/>
                </a:tc>
                <a:tc>
                  <a:txBody>
                    <a:bodyPr/>
                    <a:lstStyle/>
                    <a:p>
                      <a:pPr algn="ctr" fontAlgn="b"/>
                      <a:endParaRPr lang="en-US" sz="1100" b="0" kern="1200" dirty="0">
                        <a:solidFill>
                          <a:schemeClr val="tx1"/>
                        </a:solidFill>
                        <a:latin typeface="+mn-lt"/>
                        <a:ea typeface="+mn-ea"/>
                        <a:cs typeface="+mn-cs"/>
                      </a:endParaRPr>
                    </a:p>
                  </a:txBody>
                  <a:tcPr marL="9525" marR="9525" marT="9525" marB="0" anchor="ctr"/>
                </a:tc>
                <a:extLst>
                  <a:ext uri="{0D108BD9-81ED-4DB2-BD59-A6C34878D82A}">
                    <a16:rowId xmlns:a16="http://schemas.microsoft.com/office/drawing/2014/main" val="3571507352"/>
                  </a:ext>
                </a:extLst>
              </a:tr>
              <a:tr h="297047">
                <a:tc>
                  <a:txBody>
                    <a:bodyPr/>
                    <a:lstStyle/>
                    <a:p>
                      <a:pPr algn="ctr" fontAlgn="b"/>
                      <a:endParaRPr lang="en-US" sz="1100" b="0" kern="1200" dirty="0">
                        <a:solidFill>
                          <a:schemeClr val="tx1"/>
                        </a:solidFill>
                        <a:latin typeface="+mn-lt"/>
                        <a:ea typeface="+mn-ea"/>
                        <a:cs typeface="+mn-cs"/>
                      </a:endParaRPr>
                    </a:p>
                  </a:txBody>
                  <a:tcPr marL="9525" marR="9525" marT="9525" marB="0" anchor="b"/>
                </a:tc>
                <a:tc>
                  <a:txBody>
                    <a:bodyPr/>
                    <a:lstStyle/>
                    <a:p>
                      <a:pPr algn="l" fontAlgn="b"/>
                      <a:endParaRPr lang="en-US" sz="1100" b="0" kern="1200" dirty="0">
                        <a:solidFill>
                          <a:schemeClr val="tx1"/>
                        </a:solidFill>
                        <a:latin typeface="+mn-lt"/>
                        <a:ea typeface="+mn-ea"/>
                        <a:cs typeface="+mn-cs"/>
                      </a:endParaRPr>
                    </a:p>
                  </a:txBody>
                  <a:tcPr marL="9525" marR="9525" marT="9525" marB="0" anchor="b"/>
                </a:tc>
                <a:tc>
                  <a:txBody>
                    <a:bodyPr/>
                    <a:lstStyle/>
                    <a:p>
                      <a:pPr algn="ctr" fontAlgn="b"/>
                      <a:endParaRPr lang="en-US" sz="1100" b="0" kern="1200" dirty="0">
                        <a:solidFill>
                          <a:schemeClr val="tx1"/>
                        </a:solidFill>
                        <a:latin typeface="+mn-lt"/>
                        <a:ea typeface="+mn-ea"/>
                        <a:cs typeface="+mn-cs"/>
                      </a:endParaRPr>
                    </a:p>
                  </a:txBody>
                  <a:tcPr marL="9525" marR="9525" marT="9525" marB="0" anchor="b"/>
                </a:tc>
                <a:tc>
                  <a:txBody>
                    <a:bodyPr/>
                    <a:lstStyle/>
                    <a:p>
                      <a:pPr algn="ctr" fontAlgn="b"/>
                      <a:endParaRPr lang="en-US" sz="1100" b="0" kern="1200" dirty="0">
                        <a:solidFill>
                          <a:schemeClr val="tx1"/>
                        </a:solidFill>
                        <a:latin typeface="+mn-lt"/>
                        <a:ea typeface="+mn-ea"/>
                        <a:cs typeface="+mn-cs"/>
                      </a:endParaRPr>
                    </a:p>
                  </a:txBody>
                  <a:tcPr marL="9525" marR="9525" marT="9525" marB="0" anchor="b"/>
                </a:tc>
                <a:tc>
                  <a:txBody>
                    <a:bodyPr/>
                    <a:lstStyle/>
                    <a:p>
                      <a:pPr algn="l" fontAlgn="b"/>
                      <a:endParaRPr lang="en-US" sz="1100" b="0" kern="1200" dirty="0">
                        <a:solidFill>
                          <a:schemeClr val="tx1"/>
                        </a:solidFill>
                        <a:latin typeface="+mn-lt"/>
                        <a:ea typeface="+mn-ea"/>
                        <a:cs typeface="+mn-cs"/>
                      </a:endParaRPr>
                    </a:p>
                  </a:txBody>
                  <a:tcPr marL="9525" marR="9525" marT="9525" marB="0" anchor="ctr"/>
                </a:tc>
                <a:tc>
                  <a:txBody>
                    <a:bodyPr/>
                    <a:lstStyle/>
                    <a:p>
                      <a:pPr algn="ctr" fontAlgn="b"/>
                      <a:endParaRPr lang="en-US" sz="1100" b="0" kern="1200" dirty="0">
                        <a:solidFill>
                          <a:schemeClr val="tx1"/>
                        </a:solidFill>
                        <a:latin typeface="+mn-lt"/>
                        <a:ea typeface="+mn-ea"/>
                        <a:cs typeface="+mn-cs"/>
                      </a:endParaRPr>
                    </a:p>
                  </a:txBody>
                  <a:tcPr marL="9525" marR="9525" marT="9525" marB="0" anchor="ctr"/>
                </a:tc>
                <a:extLst>
                  <a:ext uri="{0D108BD9-81ED-4DB2-BD59-A6C34878D82A}">
                    <a16:rowId xmlns:a16="http://schemas.microsoft.com/office/drawing/2014/main" val="1211899792"/>
                  </a:ext>
                </a:extLst>
              </a:tr>
              <a:tr h="297047">
                <a:tc>
                  <a:txBody>
                    <a:bodyPr/>
                    <a:lstStyle/>
                    <a:p>
                      <a:pPr algn="ctr" fontAlgn="b"/>
                      <a:endParaRPr lang="en-US" sz="1100" b="0" kern="1200" dirty="0">
                        <a:solidFill>
                          <a:schemeClr val="tx1"/>
                        </a:solidFill>
                        <a:latin typeface="+mn-lt"/>
                        <a:ea typeface="+mn-ea"/>
                        <a:cs typeface="+mn-cs"/>
                      </a:endParaRPr>
                    </a:p>
                  </a:txBody>
                  <a:tcPr marL="9525" marR="9525" marT="9525" marB="0" anchor="b"/>
                </a:tc>
                <a:tc>
                  <a:txBody>
                    <a:bodyPr/>
                    <a:lstStyle/>
                    <a:p>
                      <a:pPr algn="l" fontAlgn="b"/>
                      <a:endParaRPr lang="en-US" sz="1100" b="0" kern="1200" dirty="0">
                        <a:solidFill>
                          <a:schemeClr val="tx1"/>
                        </a:solidFill>
                        <a:latin typeface="+mn-lt"/>
                        <a:ea typeface="+mn-ea"/>
                        <a:cs typeface="+mn-cs"/>
                      </a:endParaRPr>
                    </a:p>
                  </a:txBody>
                  <a:tcPr marL="9525" marR="9525" marT="9525" marB="0" anchor="b"/>
                </a:tc>
                <a:tc>
                  <a:txBody>
                    <a:bodyPr/>
                    <a:lstStyle/>
                    <a:p>
                      <a:pPr algn="ctr" fontAlgn="b"/>
                      <a:endParaRPr lang="en-US" sz="1100" b="0" kern="1200">
                        <a:solidFill>
                          <a:schemeClr val="tx1"/>
                        </a:solidFill>
                        <a:latin typeface="+mn-lt"/>
                        <a:ea typeface="+mn-ea"/>
                        <a:cs typeface="+mn-cs"/>
                      </a:endParaRPr>
                    </a:p>
                  </a:txBody>
                  <a:tcPr marL="9525" marR="9525" marT="9525" marB="0" anchor="b"/>
                </a:tc>
                <a:tc>
                  <a:txBody>
                    <a:bodyPr/>
                    <a:lstStyle/>
                    <a:p>
                      <a:pPr algn="ctr" fontAlgn="b"/>
                      <a:endParaRPr lang="en-US" sz="1100" b="0" kern="1200" dirty="0">
                        <a:solidFill>
                          <a:schemeClr val="tx1"/>
                        </a:solidFill>
                        <a:latin typeface="+mn-lt"/>
                        <a:ea typeface="+mn-ea"/>
                        <a:cs typeface="+mn-cs"/>
                      </a:endParaRPr>
                    </a:p>
                  </a:txBody>
                  <a:tcPr marL="9525" marR="9525" marT="9525" marB="0" anchor="b"/>
                </a:tc>
                <a:tc>
                  <a:txBody>
                    <a:bodyPr/>
                    <a:lstStyle/>
                    <a:p>
                      <a:pPr algn="l" fontAlgn="b"/>
                      <a:endParaRPr lang="en-US" sz="1100" b="0" kern="1200" dirty="0">
                        <a:solidFill>
                          <a:schemeClr val="tx1"/>
                        </a:solidFill>
                        <a:latin typeface="+mn-lt"/>
                        <a:ea typeface="+mn-ea"/>
                        <a:cs typeface="+mn-cs"/>
                      </a:endParaRPr>
                    </a:p>
                  </a:txBody>
                  <a:tcPr marL="9525" marR="9525" marT="9525" marB="0" anchor="ctr"/>
                </a:tc>
                <a:tc>
                  <a:txBody>
                    <a:bodyPr/>
                    <a:lstStyle/>
                    <a:p>
                      <a:pPr algn="ctr" fontAlgn="b"/>
                      <a:endParaRPr lang="en-US" sz="1100" b="0" kern="1200" dirty="0">
                        <a:solidFill>
                          <a:schemeClr val="tx1"/>
                        </a:solidFill>
                        <a:latin typeface="+mn-lt"/>
                        <a:ea typeface="+mn-ea"/>
                        <a:cs typeface="+mn-cs"/>
                      </a:endParaRPr>
                    </a:p>
                  </a:txBody>
                  <a:tcPr marL="9525" marR="9525" marT="9525" marB="0" anchor="ctr"/>
                </a:tc>
                <a:extLst>
                  <a:ext uri="{0D108BD9-81ED-4DB2-BD59-A6C34878D82A}">
                    <a16:rowId xmlns:a16="http://schemas.microsoft.com/office/drawing/2014/main" val="3562672658"/>
                  </a:ext>
                </a:extLst>
              </a:tr>
              <a:tr h="297047">
                <a:tc>
                  <a:txBody>
                    <a:bodyPr/>
                    <a:lstStyle/>
                    <a:p>
                      <a:pPr algn="ctr" fontAlgn="b"/>
                      <a:endParaRPr lang="en-US" sz="1100" b="0" kern="1200" dirty="0">
                        <a:solidFill>
                          <a:schemeClr val="tx1"/>
                        </a:solidFill>
                        <a:latin typeface="+mn-lt"/>
                        <a:ea typeface="+mn-ea"/>
                        <a:cs typeface="+mn-cs"/>
                      </a:endParaRPr>
                    </a:p>
                  </a:txBody>
                  <a:tcPr marL="9525" marR="9525" marT="9525" marB="0" anchor="b"/>
                </a:tc>
                <a:tc>
                  <a:txBody>
                    <a:bodyPr/>
                    <a:lstStyle/>
                    <a:p>
                      <a:pPr algn="l" fontAlgn="b"/>
                      <a:endParaRPr lang="en-US" sz="1100" b="0" kern="1200" dirty="0">
                        <a:solidFill>
                          <a:schemeClr val="tx1"/>
                        </a:solidFill>
                        <a:latin typeface="+mn-lt"/>
                        <a:ea typeface="+mn-ea"/>
                        <a:cs typeface="+mn-cs"/>
                      </a:endParaRPr>
                    </a:p>
                  </a:txBody>
                  <a:tcPr marL="9525" marR="9525" marT="9525" marB="0" anchor="b"/>
                </a:tc>
                <a:tc>
                  <a:txBody>
                    <a:bodyPr/>
                    <a:lstStyle/>
                    <a:p>
                      <a:pPr algn="ctr" fontAlgn="b"/>
                      <a:endParaRPr lang="en-US" sz="1100" b="0" kern="1200" dirty="0">
                        <a:solidFill>
                          <a:schemeClr val="tx1"/>
                        </a:solidFill>
                        <a:latin typeface="+mn-lt"/>
                        <a:ea typeface="+mn-ea"/>
                        <a:cs typeface="+mn-cs"/>
                      </a:endParaRPr>
                    </a:p>
                  </a:txBody>
                  <a:tcPr marL="9525" marR="9525" marT="9525" marB="0" anchor="b"/>
                </a:tc>
                <a:tc>
                  <a:txBody>
                    <a:bodyPr/>
                    <a:lstStyle/>
                    <a:p>
                      <a:pPr algn="ctr" fontAlgn="b"/>
                      <a:endParaRPr lang="en-US" sz="1100" b="0" kern="1200">
                        <a:solidFill>
                          <a:schemeClr val="tx1"/>
                        </a:solidFill>
                        <a:latin typeface="+mn-lt"/>
                        <a:ea typeface="+mn-ea"/>
                        <a:cs typeface="+mn-cs"/>
                      </a:endParaRPr>
                    </a:p>
                  </a:txBody>
                  <a:tcPr marL="9525" marR="9525" marT="9525" marB="0" anchor="b"/>
                </a:tc>
                <a:tc>
                  <a:txBody>
                    <a:bodyPr/>
                    <a:lstStyle/>
                    <a:p>
                      <a:pPr algn="l" fontAlgn="b"/>
                      <a:endParaRPr lang="en-US" sz="1100" b="0" kern="1200" dirty="0">
                        <a:solidFill>
                          <a:schemeClr val="tx1"/>
                        </a:solidFill>
                        <a:latin typeface="+mn-lt"/>
                        <a:ea typeface="+mn-ea"/>
                        <a:cs typeface="+mn-cs"/>
                      </a:endParaRPr>
                    </a:p>
                  </a:txBody>
                  <a:tcPr marL="9525" marR="9525" marT="9525" marB="0" anchor="ctr"/>
                </a:tc>
                <a:tc>
                  <a:txBody>
                    <a:bodyPr/>
                    <a:lstStyle/>
                    <a:p>
                      <a:pPr algn="ctr" fontAlgn="b"/>
                      <a:endParaRPr lang="en-US" sz="1100" b="0" kern="1200" dirty="0">
                        <a:solidFill>
                          <a:schemeClr val="tx1"/>
                        </a:solidFill>
                        <a:latin typeface="+mn-lt"/>
                        <a:ea typeface="+mn-ea"/>
                        <a:cs typeface="+mn-cs"/>
                      </a:endParaRPr>
                    </a:p>
                  </a:txBody>
                  <a:tcPr marL="9525" marR="9525" marT="9525" marB="0" anchor="ctr"/>
                </a:tc>
                <a:extLst>
                  <a:ext uri="{0D108BD9-81ED-4DB2-BD59-A6C34878D82A}">
                    <a16:rowId xmlns:a16="http://schemas.microsoft.com/office/drawing/2014/main" val="3369950697"/>
                  </a:ext>
                </a:extLst>
              </a:tr>
              <a:tr h="297047">
                <a:tc>
                  <a:txBody>
                    <a:bodyPr/>
                    <a:lstStyle/>
                    <a:p>
                      <a:pPr algn="ctr" fontAlgn="b"/>
                      <a:endParaRPr lang="en-US" sz="1100" b="0" kern="1200" dirty="0">
                        <a:solidFill>
                          <a:schemeClr val="tx1"/>
                        </a:solidFill>
                        <a:latin typeface="+mn-lt"/>
                        <a:ea typeface="+mn-ea"/>
                        <a:cs typeface="+mn-cs"/>
                      </a:endParaRPr>
                    </a:p>
                  </a:txBody>
                  <a:tcPr marL="9525" marR="9525" marT="9525" marB="0" anchor="b"/>
                </a:tc>
                <a:tc>
                  <a:txBody>
                    <a:bodyPr/>
                    <a:lstStyle/>
                    <a:p>
                      <a:pPr algn="l" fontAlgn="b"/>
                      <a:endParaRPr lang="en-US" sz="1100" b="0" kern="1200" dirty="0">
                        <a:solidFill>
                          <a:schemeClr val="tx1"/>
                        </a:solidFill>
                        <a:latin typeface="+mn-lt"/>
                        <a:ea typeface="+mn-ea"/>
                        <a:cs typeface="+mn-cs"/>
                      </a:endParaRPr>
                    </a:p>
                  </a:txBody>
                  <a:tcPr marL="9525" marR="9525" marT="9525" marB="0" anchor="b"/>
                </a:tc>
                <a:tc>
                  <a:txBody>
                    <a:bodyPr/>
                    <a:lstStyle/>
                    <a:p>
                      <a:pPr algn="ctr" fontAlgn="b"/>
                      <a:endParaRPr lang="en-US" sz="1100" b="0" kern="1200" dirty="0">
                        <a:solidFill>
                          <a:schemeClr val="tx1"/>
                        </a:solidFill>
                        <a:latin typeface="+mn-lt"/>
                        <a:ea typeface="+mn-ea"/>
                        <a:cs typeface="+mn-cs"/>
                      </a:endParaRPr>
                    </a:p>
                  </a:txBody>
                  <a:tcPr marL="9525" marR="9525" marT="9525" marB="0" anchor="b"/>
                </a:tc>
                <a:tc>
                  <a:txBody>
                    <a:bodyPr/>
                    <a:lstStyle/>
                    <a:p>
                      <a:pPr algn="ctr" fontAlgn="b"/>
                      <a:endParaRPr lang="en-US" sz="1100" b="0" kern="1200" dirty="0">
                        <a:solidFill>
                          <a:schemeClr val="tx1"/>
                        </a:solidFill>
                        <a:latin typeface="+mn-lt"/>
                        <a:ea typeface="+mn-ea"/>
                        <a:cs typeface="+mn-cs"/>
                      </a:endParaRPr>
                    </a:p>
                  </a:txBody>
                  <a:tcPr marL="9525" marR="9525" marT="9525" marB="0" anchor="b"/>
                </a:tc>
                <a:tc>
                  <a:txBody>
                    <a:bodyPr/>
                    <a:lstStyle/>
                    <a:p>
                      <a:pPr algn="l" fontAlgn="b"/>
                      <a:endParaRPr lang="en-US" sz="1100" b="0" kern="1200" dirty="0">
                        <a:solidFill>
                          <a:schemeClr val="tx1"/>
                        </a:solidFill>
                        <a:latin typeface="+mn-lt"/>
                        <a:ea typeface="+mn-ea"/>
                        <a:cs typeface="+mn-cs"/>
                      </a:endParaRPr>
                    </a:p>
                  </a:txBody>
                  <a:tcPr marL="9525" marR="9525" marT="9525" marB="0" anchor="ctr"/>
                </a:tc>
                <a:tc>
                  <a:txBody>
                    <a:bodyPr/>
                    <a:lstStyle/>
                    <a:p>
                      <a:pPr algn="ctr" fontAlgn="b"/>
                      <a:endParaRPr lang="en-US" sz="1100" b="0" kern="1200" dirty="0">
                        <a:solidFill>
                          <a:schemeClr val="tx1"/>
                        </a:solidFill>
                        <a:latin typeface="+mn-lt"/>
                        <a:ea typeface="+mn-ea"/>
                        <a:cs typeface="+mn-cs"/>
                      </a:endParaRPr>
                    </a:p>
                  </a:txBody>
                  <a:tcPr marL="9525" marR="9525" marT="9525" marB="0" anchor="ctr"/>
                </a:tc>
                <a:extLst>
                  <a:ext uri="{0D108BD9-81ED-4DB2-BD59-A6C34878D82A}">
                    <a16:rowId xmlns:a16="http://schemas.microsoft.com/office/drawing/2014/main" val="3575665778"/>
                  </a:ext>
                </a:extLst>
              </a:tr>
              <a:tr h="297047">
                <a:tc>
                  <a:txBody>
                    <a:bodyPr/>
                    <a:lstStyle/>
                    <a:p>
                      <a:pPr algn="ctr" fontAlgn="b"/>
                      <a:endParaRPr lang="en-US" sz="1100" b="0" kern="1200" dirty="0">
                        <a:solidFill>
                          <a:schemeClr val="tx1"/>
                        </a:solidFill>
                        <a:latin typeface="+mn-lt"/>
                        <a:ea typeface="+mn-ea"/>
                        <a:cs typeface="+mn-cs"/>
                      </a:endParaRPr>
                    </a:p>
                  </a:txBody>
                  <a:tcPr marL="9525" marR="9525" marT="9525" marB="0" anchor="b"/>
                </a:tc>
                <a:tc>
                  <a:txBody>
                    <a:bodyPr/>
                    <a:lstStyle/>
                    <a:p>
                      <a:pPr algn="l" fontAlgn="b"/>
                      <a:endParaRPr lang="en-US" sz="1100" b="0" kern="1200" dirty="0">
                        <a:solidFill>
                          <a:schemeClr val="tx1"/>
                        </a:solidFill>
                        <a:latin typeface="+mn-lt"/>
                        <a:ea typeface="+mn-ea"/>
                        <a:cs typeface="+mn-cs"/>
                      </a:endParaRPr>
                    </a:p>
                  </a:txBody>
                  <a:tcPr marL="9525" marR="9525" marT="9525" marB="0" anchor="b"/>
                </a:tc>
                <a:tc>
                  <a:txBody>
                    <a:bodyPr/>
                    <a:lstStyle/>
                    <a:p>
                      <a:pPr algn="ctr" fontAlgn="b"/>
                      <a:endParaRPr lang="en-US" sz="1100" b="0" kern="1200" dirty="0">
                        <a:solidFill>
                          <a:schemeClr val="tx1"/>
                        </a:solidFill>
                        <a:latin typeface="+mn-lt"/>
                        <a:ea typeface="+mn-ea"/>
                        <a:cs typeface="+mn-cs"/>
                      </a:endParaRPr>
                    </a:p>
                  </a:txBody>
                  <a:tcPr marL="9525" marR="9525" marT="9525" marB="0" anchor="b"/>
                </a:tc>
                <a:tc>
                  <a:txBody>
                    <a:bodyPr/>
                    <a:lstStyle/>
                    <a:p>
                      <a:pPr algn="ctr" fontAlgn="b"/>
                      <a:endParaRPr lang="en-US" sz="1100" b="0" kern="1200" dirty="0">
                        <a:solidFill>
                          <a:schemeClr val="tx1"/>
                        </a:solidFill>
                        <a:latin typeface="+mn-lt"/>
                        <a:ea typeface="+mn-ea"/>
                        <a:cs typeface="+mn-cs"/>
                      </a:endParaRPr>
                    </a:p>
                  </a:txBody>
                  <a:tcPr marL="9525" marR="9525" marT="9525" marB="0" anchor="b"/>
                </a:tc>
                <a:tc>
                  <a:txBody>
                    <a:bodyPr/>
                    <a:lstStyle/>
                    <a:p>
                      <a:pPr algn="l" fontAlgn="b"/>
                      <a:endParaRPr lang="en-US" sz="1100" b="0" kern="1200" dirty="0">
                        <a:solidFill>
                          <a:schemeClr val="tx1"/>
                        </a:solidFill>
                        <a:latin typeface="+mn-lt"/>
                        <a:ea typeface="+mn-ea"/>
                        <a:cs typeface="+mn-cs"/>
                      </a:endParaRPr>
                    </a:p>
                  </a:txBody>
                  <a:tcPr marL="9525" marR="9525" marT="9525" marB="0" anchor="ctr"/>
                </a:tc>
                <a:tc>
                  <a:txBody>
                    <a:bodyPr/>
                    <a:lstStyle/>
                    <a:p>
                      <a:pPr algn="ctr" fontAlgn="b"/>
                      <a:endParaRPr lang="en-US" sz="1100" b="0" kern="1200" dirty="0">
                        <a:solidFill>
                          <a:schemeClr val="tx1"/>
                        </a:solidFill>
                        <a:latin typeface="+mn-lt"/>
                        <a:ea typeface="+mn-ea"/>
                        <a:cs typeface="+mn-cs"/>
                      </a:endParaRPr>
                    </a:p>
                  </a:txBody>
                  <a:tcPr marL="9525" marR="9525" marT="9525" marB="0" anchor="ctr"/>
                </a:tc>
                <a:extLst>
                  <a:ext uri="{0D108BD9-81ED-4DB2-BD59-A6C34878D82A}">
                    <a16:rowId xmlns:a16="http://schemas.microsoft.com/office/drawing/2014/main" val="3656549911"/>
                  </a:ext>
                </a:extLst>
              </a:tr>
              <a:tr h="297047">
                <a:tc>
                  <a:txBody>
                    <a:bodyPr/>
                    <a:lstStyle/>
                    <a:p>
                      <a:pPr algn="ctr" fontAlgn="b"/>
                      <a:endParaRPr lang="en-US" sz="1100" b="0" kern="1200" dirty="0">
                        <a:solidFill>
                          <a:schemeClr val="tx1"/>
                        </a:solidFill>
                        <a:latin typeface="+mn-lt"/>
                        <a:ea typeface="+mn-ea"/>
                        <a:cs typeface="+mn-cs"/>
                      </a:endParaRPr>
                    </a:p>
                  </a:txBody>
                  <a:tcPr marL="9525" marR="9525" marT="9525" marB="0" anchor="b"/>
                </a:tc>
                <a:tc>
                  <a:txBody>
                    <a:bodyPr/>
                    <a:lstStyle/>
                    <a:p>
                      <a:pPr algn="l" fontAlgn="b"/>
                      <a:endParaRPr lang="en-US" sz="1100" b="0" kern="1200" dirty="0">
                        <a:solidFill>
                          <a:schemeClr val="tx1"/>
                        </a:solidFill>
                        <a:latin typeface="+mn-lt"/>
                        <a:ea typeface="+mn-ea"/>
                        <a:cs typeface="+mn-cs"/>
                      </a:endParaRPr>
                    </a:p>
                  </a:txBody>
                  <a:tcPr marL="9525" marR="9525" marT="9525" marB="0" anchor="b"/>
                </a:tc>
                <a:tc>
                  <a:txBody>
                    <a:bodyPr/>
                    <a:lstStyle/>
                    <a:p>
                      <a:pPr algn="ctr" fontAlgn="b"/>
                      <a:endParaRPr lang="en-US" sz="1100" b="0" kern="1200" dirty="0">
                        <a:solidFill>
                          <a:schemeClr val="tx1"/>
                        </a:solidFill>
                        <a:latin typeface="+mn-lt"/>
                        <a:ea typeface="+mn-ea"/>
                        <a:cs typeface="+mn-cs"/>
                      </a:endParaRPr>
                    </a:p>
                  </a:txBody>
                  <a:tcPr marL="9525" marR="9525" marT="9525" marB="0" anchor="b"/>
                </a:tc>
                <a:tc>
                  <a:txBody>
                    <a:bodyPr/>
                    <a:lstStyle/>
                    <a:p>
                      <a:pPr algn="ctr" fontAlgn="b"/>
                      <a:endParaRPr lang="en-US" sz="1100" b="0" kern="1200" dirty="0">
                        <a:solidFill>
                          <a:schemeClr val="tx1"/>
                        </a:solidFill>
                        <a:latin typeface="+mn-lt"/>
                        <a:ea typeface="+mn-ea"/>
                        <a:cs typeface="+mn-cs"/>
                      </a:endParaRPr>
                    </a:p>
                  </a:txBody>
                  <a:tcPr marL="9525" marR="9525" marT="9525" marB="0" anchor="b"/>
                </a:tc>
                <a:tc>
                  <a:txBody>
                    <a:bodyPr/>
                    <a:lstStyle/>
                    <a:p>
                      <a:pPr algn="l" fontAlgn="b"/>
                      <a:endParaRPr lang="en-US" sz="1100" b="0" kern="1200" dirty="0">
                        <a:solidFill>
                          <a:schemeClr val="tx1"/>
                        </a:solidFill>
                        <a:latin typeface="+mn-lt"/>
                        <a:ea typeface="+mn-ea"/>
                        <a:cs typeface="+mn-cs"/>
                      </a:endParaRPr>
                    </a:p>
                  </a:txBody>
                  <a:tcPr marL="9525" marR="9525" marT="9525" marB="0" anchor="ctr"/>
                </a:tc>
                <a:tc>
                  <a:txBody>
                    <a:bodyPr/>
                    <a:lstStyle/>
                    <a:p>
                      <a:pPr algn="ctr" fontAlgn="b"/>
                      <a:endParaRPr lang="en-US" sz="1100" b="0" kern="1200" dirty="0">
                        <a:solidFill>
                          <a:schemeClr val="tx1"/>
                        </a:solidFill>
                        <a:latin typeface="+mn-lt"/>
                        <a:ea typeface="+mn-ea"/>
                        <a:cs typeface="+mn-cs"/>
                      </a:endParaRPr>
                    </a:p>
                  </a:txBody>
                  <a:tcPr marL="9525" marR="9525" marT="9525" marB="0" anchor="ctr"/>
                </a:tc>
                <a:extLst>
                  <a:ext uri="{0D108BD9-81ED-4DB2-BD59-A6C34878D82A}">
                    <a16:rowId xmlns:a16="http://schemas.microsoft.com/office/drawing/2014/main" val="3170315652"/>
                  </a:ext>
                </a:extLst>
              </a:tr>
              <a:tr h="297047">
                <a:tc>
                  <a:txBody>
                    <a:bodyPr/>
                    <a:lstStyle/>
                    <a:p>
                      <a:pPr algn="ctr" fontAlgn="b"/>
                      <a:endParaRPr lang="en-US" sz="1100" b="0" kern="1200" dirty="0">
                        <a:solidFill>
                          <a:schemeClr val="tx1"/>
                        </a:solidFill>
                        <a:latin typeface="+mn-lt"/>
                        <a:ea typeface="+mn-ea"/>
                        <a:cs typeface="+mn-cs"/>
                      </a:endParaRPr>
                    </a:p>
                  </a:txBody>
                  <a:tcPr marL="9525" marR="9525" marT="9525" marB="0" anchor="b"/>
                </a:tc>
                <a:tc>
                  <a:txBody>
                    <a:bodyPr/>
                    <a:lstStyle/>
                    <a:p>
                      <a:pPr algn="l" fontAlgn="b"/>
                      <a:endParaRPr lang="en-US" sz="1100" b="0" kern="1200" dirty="0">
                        <a:solidFill>
                          <a:schemeClr val="tx1"/>
                        </a:solidFill>
                        <a:latin typeface="+mn-lt"/>
                        <a:ea typeface="+mn-ea"/>
                        <a:cs typeface="+mn-cs"/>
                      </a:endParaRPr>
                    </a:p>
                  </a:txBody>
                  <a:tcPr marL="9525" marR="9525" marT="9525" marB="0" anchor="b"/>
                </a:tc>
                <a:tc>
                  <a:txBody>
                    <a:bodyPr/>
                    <a:lstStyle/>
                    <a:p>
                      <a:pPr algn="ctr" fontAlgn="b"/>
                      <a:endParaRPr lang="en-US" sz="1100" b="0" kern="1200" dirty="0">
                        <a:solidFill>
                          <a:schemeClr val="tx1"/>
                        </a:solidFill>
                        <a:latin typeface="+mn-lt"/>
                        <a:ea typeface="+mn-ea"/>
                        <a:cs typeface="+mn-cs"/>
                      </a:endParaRPr>
                    </a:p>
                  </a:txBody>
                  <a:tcPr marL="9525" marR="9525" marT="9525" marB="0" anchor="b"/>
                </a:tc>
                <a:tc>
                  <a:txBody>
                    <a:bodyPr/>
                    <a:lstStyle/>
                    <a:p>
                      <a:pPr algn="ctr" fontAlgn="b"/>
                      <a:endParaRPr lang="en-US" sz="1100" b="0" kern="1200" dirty="0">
                        <a:solidFill>
                          <a:schemeClr val="tx1"/>
                        </a:solidFill>
                        <a:latin typeface="+mn-lt"/>
                        <a:ea typeface="+mn-ea"/>
                        <a:cs typeface="+mn-cs"/>
                      </a:endParaRPr>
                    </a:p>
                  </a:txBody>
                  <a:tcPr marL="9525" marR="9525" marT="9525" marB="0" anchor="b"/>
                </a:tc>
                <a:tc>
                  <a:txBody>
                    <a:bodyPr/>
                    <a:lstStyle/>
                    <a:p>
                      <a:pPr algn="l" fontAlgn="b"/>
                      <a:endParaRPr lang="en-US" sz="1100" b="0" kern="1200" dirty="0">
                        <a:solidFill>
                          <a:schemeClr val="tx1"/>
                        </a:solidFill>
                        <a:latin typeface="+mn-lt"/>
                        <a:ea typeface="+mn-ea"/>
                        <a:cs typeface="+mn-cs"/>
                      </a:endParaRPr>
                    </a:p>
                  </a:txBody>
                  <a:tcPr marL="9525" marR="9525" marT="9525" marB="0" anchor="ctr"/>
                </a:tc>
                <a:tc>
                  <a:txBody>
                    <a:bodyPr/>
                    <a:lstStyle/>
                    <a:p>
                      <a:pPr algn="ctr" fontAlgn="b"/>
                      <a:endParaRPr lang="en-US" sz="1100" b="0" kern="1200" dirty="0">
                        <a:solidFill>
                          <a:schemeClr val="tx1"/>
                        </a:solidFill>
                        <a:latin typeface="+mn-lt"/>
                        <a:ea typeface="+mn-ea"/>
                        <a:cs typeface="+mn-cs"/>
                      </a:endParaRPr>
                    </a:p>
                  </a:txBody>
                  <a:tcPr marL="9525" marR="9525" marT="9525" marB="0" anchor="ctr"/>
                </a:tc>
                <a:extLst>
                  <a:ext uri="{0D108BD9-81ED-4DB2-BD59-A6C34878D82A}">
                    <a16:rowId xmlns:a16="http://schemas.microsoft.com/office/drawing/2014/main" val="548110535"/>
                  </a:ext>
                </a:extLst>
              </a:tr>
            </a:tbl>
          </a:graphicData>
        </a:graphic>
      </p:graphicFrame>
    </p:spTree>
    <p:extLst>
      <p:ext uri="{BB962C8B-B14F-4D97-AF65-F5344CB8AC3E}">
        <p14:creationId xmlns:p14="http://schemas.microsoft.com/office/powerpoint/2010/main" val="27694813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685800" y="685800"/>
            <a:ext cx="7770813" cy="1676399"/>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sz="2800" dirty="0">
                <a:solidFill>
                  <a:srgbClr val="0000FF"/>
                </a:solidFill>
                <a:latin typeface="Arial Black" panose="020B0A04020102020204" pitchFamily="34" charset="0"/>
              </a:rPr>
              <a:t>IEEE 802.11 TGbe: Enhancements for Extremely High Throughput (EHT) WLAN Task Group</a:t>
            </a:r>
            <a:endParaRPr lang="en-GB" sz="2800" dirty="0"/>
          </a:p>
        </p:txBody>
      </p:sp>
      <p:sp>
        <p:nvSpPr>
          <p:cNvPr id="4098" name="Rectangle 2"/>
          <p:cNvSpPr>
            <a:spLocks noGrp="1" noChangeArrowheads="1"/>
          </p:cNvSpPr>
          <p:nvPr>
            <p:ph idx="1"/>
          </p:nvPr>
        </p:nvSpPr>
        <p:spPr>
          <a:xfrm>
            <a:off x="685800" y="2743201"/>
            <a:ext cx="7770813" cy="3732212"/>
          </a:xfrm>
          <a:ln/>
        </p:spPr>
        <p:txBody>
          <a:bodyPr/>
          <a:lstStyle/>
          <a:p>
            <a:pPr algn="ctr">
              <a:lnSpc>
                <a:spcPct val="90000"/>
              </a:lnSpc>
              <a:buFontTx/>
              <a:buNone/>
            </a:pPr>
            <a:r>
              <a:rPr lang="en-US" sz="4000" dirty="0">
                <a:latin typeface="Arial" panose="020B0604020202020204" pitchFamily="34" charset="0"/>
              </a:rPr>
              <a:t>Kona Island, Hawaii</a:t>
            </a:r>
          </a:p>
          <a:p>
            <a:pPr algn="ctr">
              <a:lnSpc>
                <a:spcPct val="90000"/>
              </a:lnSpc>
              <a:buFontTx/>
              <a:buNone/>
            </a:pPr>
            <a:r>
              <a:rPr lang="en-US" sz="4000" dirty="0">
                <a:latin typeface="Arial" panose="020B0604020202020204" pitchFamily="34" charset="0"/>
              </a:rPr>
              <a:t>November 10-15, 2019</a:t>
            </a:r>
          </a:p>
          <a:p>
            <a:pPr algn="ctr">
              <a:lnSpc>
                <a:spcPct val="90000"/>
              </a:lnSpc>
              <a:buFontTx/>
              <a:buNone/>
            </a:pPr>
            <a:endParaRPr lang="en-US" altLang="en-US" dirty="0">
              <a:latin typeface="Arial" panose="020B0604020202020204" pitchFamily="34" charset="0"/>
            </a:endParaRPr>
          </a:p>
          <a:p>
            <a:pPr algn="ctr">
              <a:lnSpc>
                <a:spcPct val="90000"/>
              </a:lnSpc>
              <a:buFontTx/>
              <a:buNone/>
            </a:pPr>
            <a:r>
              <a:rPr lang="en-US" altLang="en-US" sz="2000" dirty="0">
                <a:solidFill>
                  <a:schemeClr val="tx1"/>
                </a:solidFill>
                <a:latin typeface="Arial" panose="020B0604020202020204" pitchFamily="34" charset="0"/>
              </a:rPr>
              <a:t>Chair: Alfred Asterjadhi (Qualcomm Inc.)</a:t>
            </a:r>
          </a:p>
          <a:p>
            <a:pPr algn="ctr">
              <a:lnSpc>
                <a:spcPct val="90000"/>
              </a:lnSpc>
              <a:buFontTx/>
              <a:buNone/>
            </a:pPr>
            <a:r>
              <a:rPr lang="en-US" altLang="en-US" sz="2000" dirty="0">
                <a:solidFill>
                  <a:schemeClr val="tx1"/>
                </a:solidFill>
                <a:latin typeface="Arial" panose="020B0604020202020204" pitchFamily="34" charset="0"/>
              </a:rPr>
              <a:t>Vice Chair: Laurent Cariou (Intel)</a:t>
            </a:r>
          </a:p>
          <a:p>
            <a:pPr algn="ctr">
              <a:lnSpc>
                <a:spcPct val="90000"/>
              </a:lnSpc>
              <a:buFontTx/>
              <a:buNone/>
            </a:pPr>
            <a:r>
              <a:rPr lang="en-US" altLang="en-US" sz="2000" dirty="0">
                <a:solidFill>
                  <a:schemeClr val="tx1"/>
                </a:solidFill>
                <a:latin typeface="Arial" panose="020B0604020202020204" pitchFamily="34" charset="0"/>
              </a:rPr>
              <a:t>Vice Chair: Matthew Fischer (Broadcom)</a:t>
            </a:r>
          </a:p>
          <a:p>
            <a:pPr algn="ctr">
              <a:lnSpc>
                <a:spcPct val="90000"/>
              </a:lnSpc>
              <a:buFontTx/>
              <a:buNone/>
            </a:pPr>
            <a:r>
              <a:rPr lang="en-US" altLang="en-US" sz="2000" dirty="0">
                <a:solidFill>
                  <a:schemeClr val="tx1"/>
                </a:solidFill>
                <a:latin typeface="Arial" panose="020B0604020202020204" pitchFamily="34" charset="0"/>
              </a:rPr>
              <a:t>Secretary: Dennis Sundman (Ericsson)</a:t>
            </a:r>
          </a:p>
          <a:p>
            <a:pPr algn="ctr">
              <a:lnSpc>
                <a:spcPct val="90000"/>
              </a:lnSpc>
              <a:buFontTx/>
              <a:buNone/>
            </a:pPr>
            <a:r>
              <a:rPr lang="en-US" altLang="en-US" sz="2000" dirty="0">
                <a:solidFill>
                  <a:schemeClr val="tx1"/>
                </a:solidFill>
                <a:latin typeface="Arial" panose="020B0604020202020204" pitchFamily="34" charset="0"/>
              </a:rPr>
              <a:t>Technical Editor: Edward Au (Huawei)</a:t>
            </a:r>
          </a:p>
          <a:p>
            <a:pPr algn="ctr">
              <a:lnSpc>
                <a:spcPct val="90000"/>
              </a:lnSpc>
              <a:buFontTx/>
              <a:buNone/>
            </a:pPr>
            <a:endParaRPr lang="en-US" altLang="en-US" dirty="0">
              <a:solidFill>
                <a:schemeClr val="tx1"/>
              </a:solidFill>
              <a:latin typeface="Arial" panose="020B0604020202020204" pitchFamily="34" charset="0"/>
            </a:endParaRPr>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
        <p:nvSpPr>
          <p:cNvPr id="5" name="Footer Placeholder 4"/>
          <p:cNvSpPr>
            <a:spLocks noGrp="1"/>
          </p:cNvSpPr>
          <p:nvPr>
            <p:ph type="ftr" idx="14"/>
          </p:nvPr>
        </p:nvSpPr>
        <p:spPr/>
        <p:txBody>
          <a:bodyPr/>
          <a:lstStyle/>
          <a:p>
            <a:r>
              <a:rPr lang="en-GB" dirty="0"/>
              <a:t>Alfred Asterjadhi, Qualcomm Inc.</a:t>
            </a:r>
          </a:p>
        </p:txBody>
      </p:sp>
      <p:sp>
        <p:nvSpPr>
          <p:cNvPr id="4" name="Date Placeholder 3"/>
          <p:cNvSpPr>
            <a:spLocks noGrp="1"/>
          </p:cNvSpPr>
          <p:nvPr>
            <p:ph type="dt" idx="15"/>
          </p:nvPr>
        </p:nvSpPr>
        <p:spPr/>
        <p:txBody>
          <a:bodyPr/>
          <a:lstStyle/>
          <a:p>
            <a:r>
              <a:rPr lang="en-US" dirty="0"/>
              <a:t>November 2019</a:t>
            </a: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762690-C15C-4839-B40F-0AF3A4D89457}"/>
              </a:ext>
            </a:extLst>
          </p:cNvPr>
          <p:cNvSpPr>
            <a:spLocks noGrp="1"/>
          </p:cNvSpPr>
          <p:nvPr>
            <p:ph type="title"/>
          </p:nvPr>
        </p:nvSpPr>
        <p:spPr/>
        <p:txBody>
          <a:bodyPr/>
          <a:lstStyle/>
          <a:p>
            <a:r>
              <a:rPr lang="en-US" dirty="0"/>
              <a:t>Submission’s List-1</a:t>
            </a:r>
          </a:p>
        </p:txBody>
      </p:sp>
      <p:sp>
        <p:nvSpPr>
          <p:cNvPr id="3" name="Date Placeholder 2">
            <a:extLst>
              <a:ext uri="{FF2B5EF4-FFF2-40B4-BE49-F238E27FC236}">
                <a16:creationId xmlns:a16="http://schemas.microsoft.com/office/drawing/2014/main" id="{D20906E0-F900-4991-83B1-675F5B67FA2D}"/>
              </a:ext>
            </a:extLst>
          </p:cNvPr>
          <p:cNvSpPr>
            <a:spLocks noGrp="1"/>
          </p:cNvSpPr>
          <p:nvPr>
            <p:ph type="dt" idx="10"/>
          </p:nvPr>
        </p:nvSpPr>
        <p:spPr/>
        <p:txBody>
          <a:bodyPr/>
          <a:lstStyle/>
          <a:p>
            <a:r>
              <a:rPr lang="en-US" dirty="0"/>
              <a:t>November 2019</a:t>
            </a:r>
            <a:endParaRPr lang="en-GB" dirty="0"/>
          </a:p>
        </p:txBody>
      </p:sp>
      <p:sp>
        <p:nvSpPr>
          <p:cNvPr id="4" name="Footer Placeholder 3">
            <a:extLst>
              <a:ext uri="{FF2B5EF4-FFF2-40B4-BE49-F238E27FC236}">
                <a16:creationId xmlns:a16="http://schemas.microsoft.com/office/drawing/2014/main" id="{CA1A5643-4D6B-47E2-9F58-7F7F34A069C9}"/>
              </a:ext>
            </a:extLst>
          </p:cNvPr>
          <p:cNvSpPr>
            <a:spLocks noGrp="1"/>
          </p:cNvSpPr>
          <p:nvPr>
            <p:ph type="ftr" idx="11"/>
          </p:nvPr>
        </p:nvSpPr>
        <p:spPr/>
        <p:txBody>
          <a:bodyPr/>
          <a:lstStyle/>
          <a:p>
            <a:r>
              <a:rPr lang="en-GB"/>
              <a:t>Alfred Asterjadhi, Qualcomm Inc.</a:t>
            </a:r>
            <a:endParaRPr lang="en-GB" dirty="0"/>
          </a:p>
        </p:txBody>
      </p:sp>
      <p:sp>
        <p:nvSpPr>
          <p:cNvPr id="5" name="Slide Number Placeholder 4">
            <a:extLst>
              <a:ext uri="{FF2B5EF4-FFF2-40B4-BE49-F238E27FC236}">
                <a16:creationId xmlns:a16="http://schemas.microsoft.com/office/drawing/2014/main" id="{1B1A665E-96C3-446C-B295-12494A41AD0B}"/>
              </a:ext>
            </a:extLst>
          </p:cNvPr>
          <p:cNvSpPr>
            <a:spLocks noGrp="1"/>
          </p:cNvSpPr>
          <p:nvPr>
            <p:ph type="sldNum" idx="12"/>
          </p:nvPr>
        </p:nvSpPr>
        <p:spPr/>
        <p:txBody>
          <a:bodyPr/>
          <a:lstStyle/>
          <a:p>
            <a:r>
              <a:rPr lang="en-GB"/>
              <a:t>Slide </a:t>
            </a:r>
            <a:fld id="{06B781AF-4CCF-49B0-A572-DE54FBE5D942}" type="slidenum">
              <a:rPr lang="en-GB" smtClean="0"/>
              <a:pPr/>
              <a:t>20</a:t>
            </a:fld>
            <a:endParaRPr lang="en-GB"/>
          </a:p>
        </p:txBody>
      </p:sp>
      <p:graphicFrame>
        <p:nvGraphicFramePr>
          <p:cNvPr id="6" name="Table 5">
            <a:extLst>
              <a:ext uri="{FF2B5EF4-FFF2-40B4-BE49-F238E27FC236}">
                <a16:creationId xmlns:a16="http://schemas.microsoft.com/office/drawing/2014/main" id="{5094FBC8-BB74-47F3-965D-16BC678F4D1D}"/>
              </a:ext>
            </a:extLst>
          </p:cNvPr>
          <p:cNvGraphicFramePr>
            <a:graphicFrameLocks noGrp="1"/>
          </p:cNvGraphicFramePr>
          <p:nvPr>
            <p:extLst>
              <p:ext uri="{D42A27DB-BD31-4B8C-83A1-F6EECF244321}">
                <p14:modId xmlns:p14="http://schemas.microsoft.com/office/powerpoint/2010/main" val="2671592273"/>
              </p:ext>
            </p:extLst>
          </p:nvPr>
        </p:nvGraphicFramePr>
        <p:xfrm>
          <a:off x="533400" y="1524000"/>
          <a:ext cx="8153400" cy="4673730"/>
        </p:xfrm>
        <a:graphic>
          <a:graphicData uri="http://schemas.openxmlformats.org/drawingml/2006/table">
            <a:tbl>
              <a:tblPr firstRow="1" bandRow="1">
                <a:tableStyleId>{ED083AE6-46FA-4A59-8FB0-9F97EB10719F}</a:tableStyleId>
              </a:tblPr>
              <a:tblGrid>
                <a:gridCol w="545085">
                  <a:extLst>
                    <a:ext uri="{9D8B030D-6E8A-4147-A177-3AD203B41FA5}">
                      <a16:colId xmlns:a16="http://schemas.microsoft.com/office/drawing/2014/main" val="20000"/>
                    </a:ext>
                  </a:extLst>
                </a:gridCol>
                <a:gridCol w="3768088">
                  <a:extLst>
                    <a:ext uri="{9D8B030D-6E8A-4147-A177-3AD203B41FA5}">
                      <a16:colId xmlns:a16="http://schemas.microsoft.com/office/drawing/2014/main" val="20001"/>
                    </a:ext>
                  </a:extLst>
                </a:gridCol>
                <a:gridCol w="1403176">
                  <a:extLst>
                    <a:ext uri="{9D8B030D-6E8A-4147-A177-3AD203B41FA5}">
                      <a16:colId xmlns:a16="http://schemas.microsoft.com/office/drawing/2014/main" val="20002"/>
                    </a:ext>
                  </a:extLst>
                </a:gridCol>
                <a:gridCol w="795039">
                  <a:extLst>
                    <a:ext uri="{9D8B030D-6E8A-4147-A177-3AD203B41FA5}">
                      <a16:colId xmlns:a16="http://schemas.microsoft.com/office/drawing/2014/main" val="20004"/>
                    </a:ext>
                  </a:extLst>
                </a:gridCol>
                <a:gridCol w="821006">
                  <a:extLst>
                    <a:ext uri="{9D8B030D-6E8A-4147-A177-3AD203B41FA5}">
                      <a16:colId xmlns:a16="http://schemas.microsoft.com/office/drawing/2014/main" val="2805290190"/>
                    </a:ext>
                  </a:extLst>
                </a:gridCol>
                <a:gridCol w="821006">
                  <a:extLst>
                    <a:ext uri="{9D8B030D-6E8A-4147-A177-3AD203B41FA5}">
                      <a16:colId xmlns:a16="http://schemas.microsoft.com/office/drawing/2014/main" val="3828614072"/>
                    </a:ext>
                  </a:extLst>
                </a:gridCol>
              </a:tblGrid>
              <a:tr h="291471">
                <a:tc>
                  <a:txBody>
                    <a:bodyPr/>
                    <a:lstStyle/>
                    <a:p>
                      <a:pPr algn="ctr"/>
                      <a:r>
                        <a:rPr lang="en-US" sz="1200" dirty="0"/>
                        <a:t>DCN</a:t>
                      </a:r>
                    </a:p>
                  </a:txBody>
                  <a:tcPr/>
                </a:tc>
                <a:tc>
                  <a:txBody>
                    <a:bodyPr/>
                    <a:lstStyle/>
                    <a:p>
                      <a:pPr algn="ctr"/>
                      <a:r>
                        <a:rPr lang="en-US" sz="1200" dirty="0"/>
                        <a:t>Title</a:t>
                      </a:r>
                    </a:p>
                  </a:txBody>
                  <a:tcPr/>
                </a:tc>
                <a:tc>
                  <a:txBody>
                    <a:bodyPr/>
                    <a:lstStyle/>
                    <a:p>
                      <a:pPr algn="ctr"/>
                      <a:r>
                        <a:rPr lang="en-US" sz="1200" dirty="0"/>
                        <a:t>Author</a:t>
                      </a:r>
                    </a:p>
                  </a:txBody>
                  <a:tcPr/>
                </a:tc>
                <a:tc>
                  <a:txBody>
                    <a:bodyPr/>
                    <a:lstStyle/>
                    <a:p>
                      <a:pPr algn="ctr"/>
                      <a:r>
                        <a:rPr lang="en-US" sz="1200" dirty="0"/>
                        <a:t>Status</a:t>
                      </a:r>
                    </a:p>
                  </a:txBody>
                  <a:tcPr/>
                </a:tc>
                <a:tc>
                  <a:txBody>
                    <a:bodyPr/>
                    <a:lstStyle/>
                    <a:p>
                      <a:pPr algn="ctr"/>
                      <a:r>
                        <a:rPr lang="en-US" sz="1200" dirty="0"/>
                        <a:t>Topic</a:t>
                      </a:r>
                    </a:p>
                  </a:txBody>
                  <a:tcPr/>
                </a:tc>
                <a:tc>
                  <a:txBody>
                    <a:bodyPr/>
                    <a:lstStyle/>
                    <a:p>
                      <a:pPr algn="ctr"/>
                      <a:r>
                        <a:rPr lang="en-US" sz="1200" dirty="0"/>
                        <a:t>Session</a:t>
                      </a:r>
                    </a:p>
                  </a:txBody>
                  <a:tcPr/>
                </a:tc>
                <a:extLst>
                  <a:ext uri="{0D108BD9-81ED-4DB2-BD59-A6C34878D82A}">
                    <a16:rowId xmlns:a16="http://schemas.microsoft.com/office/drawing/2014/main" val="10000"/>
                  </a:ext>
                </a:extLst>
              </a:tr>
              <a:tr h="259126">
                <a:tc>
                  <a:txBody>
                    <a:bodyPr/>
                    <a:lstStyle/>
                    <a:p>
                      <a:pPr algn="ctr" fontAlgn="b"/>
                      <a:r>
                        <a:rPr lang="en-US" sz="1200" b="0" i="0" u="none" strike="noStrike" dirty="0">
                          <a:solidFill>
                            <a:srgbClr val="000000"/>
                          </a:solidFill>
                          <a:effectLst/>
                          <a:latin typeface="Times New Roman" panose="02020603050405020304" pitchFamily="18" charset="0"/>
                          <a:hlinkClick r:id="rId2"/>
                        </a:rPr>
                        <a:t>1547r0</a:t>
                      </a:r>
                      <a:endParaRPr lang="en-US" sz="1200" b="0" i="0" u="none" strike="noStrike" dirty="0">
                        <a:solidFill>
                          <a:srgbClr val="000000"/>
                        </a:solidFill>
                        <a:effectLst/>
                        <a:latin typeface="Times New Roman" panose="02020603050405020304" pitchFamily="18" charset="0"/>
                      </a:endParaRP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Multi-link-operation-and-channel-access-discussion</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Kaiying Lu</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Pending</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Multi Link</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MAC</a:t>
                      </a:r>
                    </a:p>
                  </a:txBody>
                  <a:tcPr marL="9525" marR="9525" marT="9525" marB="0" anchor="b"/>
                </a:tc>
                <a:extLst>
                  <a:ext uri="{0D108BD9-81ED-4DB2-BD59-A6C34878D82A}">
                    <a16:rowId xmlns:a16="http://schemas.microsoft.com/office/drawing/2014/main" val="942160162"/>
                  </a:ext>
                </a:extLst>
              </a:tr>
              <a:tr h="259126">
                <a:tc>
                  <a:txBody>
                    <a:bodyPr/>
                    <a:lstStyle/>
                    <a:p>
                      <a:pPr algn="ctr" fontAlgn="b"/>
                      <a:r>
                        <a:rPr lang="en-US" sz="1200" b="0" i="0" u="none" strike="noStrike" dirty="0">
                          <a:solidFill>
                            <a:schemeClr val="tx1"/>
                          </a:solidFill>
                          <a:effectLst/>
                          <a:latin typeface="Times New Roman" panose="02020603050405020304" pitchFamily="18" charset="0"/>
                          <a:hlinkClick r:id="rId3"/>
                        </a:rPr>
                        <a:t>1582r0</a:t>
                      </a:r>
                      <a:endParaRPr lang="en-US" sz="1200" b="0" i="0" u="none" strike="noStrike" dirty="0">
                        <a:solidFill>
                          <a:schemeClr val="tx1"/>
                        </a:solidFill>
                        <a:effectLst/>
                        <a:latin typeface="Times New Roman" panose="02020603050405020304" pitchFamily="18" charset="0"/>
                      </a:endParaRPr>
                    </a:p>
                  </a:txBody>
                  <a:tcPr marL="9525" marR="9525" marT="9525" marB="0" anchor="b"/>
                </a:tc>
                <a:tc>
                  <a:txBody>
                    <a:bodyPr/>
                    <a:lstStyle/>
                    <a:p>
                      <a:pPr algn="l" fontAlgn="b"/>
                      <a:r>
                        <a:rPr lang="en-US" sz="1200" b="0" i="0" u="none" strike="noStrike" dirty="0">
                          <a:solidFill>
                            <a:srgbClr val="000000"/>
                          </a:solidFill>
                          <a:effectLst/>
                          <a:latin typeface="Times New Roman" panose="02020603050405020304" pitchFamily="18" charset="0"/>
                        </a:rPr>
                        <a:t>Coord. AP Time &amp; Freq. Sharing in a TX </a:t>
                      </a:r>
                      <a:r>
                        <a:rPr lang="en-US" sz="1200" b="0" i="0" u="none" strike="noStrike" dirty="0" err="1">
                          <a:solidFill>
                            <a:srgbClr val="000000"/>
                          </a:solidFill>
                          <a:effectLst/>
                          <a:latin typeface="Times New Roman" panose="02020603050405020304" pitchFamily="18" charset="0"/>
                        </a:rPr>
                        <a:t>Opport</a:t>
                      </a:r>
                      <a:r>
                        <a:rPr lang="en-US" sz="1200" b="0" i="0" u="none" strike="noStrike" dirty="0">
                          <a:solidFill>
                            <a:srgbClr val="000000"/>
                          </a:solidFill>
                          <a:effectLst/>
                          <a:latin typeface="Times New Roman" panose="02020603050405020304" pitchFamily="18" charset="0"/>
                        </a:rPr>
                        <a:t>. in 11be</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Lochan Verma</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Pending</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Multi AP</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TG</a:t>
                      </a:r>
                    </a:p>
                  </a:txBody>
                  <a:tcPr marL="9525" marR="9525" marT="9525" marB="0" anchor="b"/>
                </a:tc>
                <a:extLst>
                  <a:ext uri="{0D108BD9-81ED-4DB2-BD59-A6C34878D82A}">
                    <a16:rowId xmlns:a16="http://schemas.microsoft.com/office/drawing/2014/main" val="10003"/>
                  </a:ext>
                </a:extLst>
              </a:tr>
              <a:tr h="259126">
                <a:tc>
                  <a:txBody>
                    <a:bodyPr/>
                    <a:lstStyle/>
                    <a:p>
                      <a:pPr algn="ctr" fontAlgn="b"/>
                      <a:r>
                        <a:rPr lang="en-US" sz="1200" b="0" i="0" u="none" strike="noStrike" dirty="0">
                          <a:solidFill>
                            <a:schemeClr val="tx1"/>
                          </a:solidFill>
                          <a:effectLst/>
                          <a:latin typeface="Times New Roman" panose="02020603050405020304" pitchFamily="18" charset="0"/>
                          <a:hlinkClick r:id="rId4"/>
                        </a:rPr>
                        <a:t>1604r0</a:t>
                      </a:r>
                      <a:endParaRPr lang="en-US" sz="1200" b="0" i="0" u="none" strike="noStrike" dirty="0">
                        <a:solidFill>
                          <a:schemeClr val="tx1"/>
                        </a:solidFill>
                        <a:effectLst/>
                        <a:latin typeface="Times New Roman" panose="02020603050405020304" pitchFamily="18" charset="0"/>
                      </a:endParaRP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EHT Direct Link Transmission</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Dibakar Das</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Pending</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MAC</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MAC</a:t>
                      </a:r>
                    </a:p>
                  </a:txBody>
                  <a:tcPr marL="9525" marR="9525" marT="9525" marB="0" anchor="b"/>
                </a:tc>
                <a:extLst>
                  <a:ext uri="{0D108BD9-81ED-4DB2-BD59-A6C34878D82A}">
                    <a16:rowId xmlns:a16="http://schemas.microsoft.com/office/drawing/2014/main" val="1387265439"/>
                  </a:ext>
                </a:extLst>
              </a:tr>
              <a:tr h="259126">
                <a:tc>
                  <a:txBody>
                    <a:bodyPr/>
                    <a:lstStyle/>
                    <a:p>
                      <a:pPr algn="ctr" fontAlgn="b"/>
                      <a:r>
                        <a:rPr lang="en-US" sz="1200" b="0" i="0" u="none" strike="noStrike" dirty="0">
                          <a:solidFill>
                            <a:srgbClr val="000000"/>
                          </a:solidFill>
                          <a:effectLst/>
                          <a:latin typeface="Times New Roman" panose="02020603050405020304" pitchFamily="18" charset="0"/>
                          <a:hlinkClick r:id="rId5"/>
                        </a:rPr>
                        <a:t>1615r1</a:t>
                      </a:r>
                      <a:endParaRPr lang="en-US" sz="1200" b="0" i="0" u="none" strike="noStrike" dirty="0">
                        <a:solidFill>
                          <a:srgbClr val="000000"/>
                        </a:solidFill>
                        <a:effectLst/>
                        <a:latin typeface="Times New Roman" panose="02020603050405020304" pitchFamily="18" charset="0"/>
                      </a:endParaRPr>
                    </a:p>
                  </a:txBody>
                  <a:tcPr marL="9525" marR="9525" marT="9525" marB="0" anchor="b"/>
                </a:tc>
                <a:tc>
                  <a:txBody>
                    <a:bodyPr/>
                    <a:lstStyle/>
                    <a:p>
                      <a:pPr algn="l" fontAlgn="b"/>
                      <a:r>
                        <a:rPr lang="en-US" sz="1200" b="0" i="0" u="none" strike="noStrike" dirty="0">
                          <a:solidFill>
                            <a:srgbClr val="000000"/>
                          </a:solidFill>
                          <a:effectLst/>
                          <a:latin typeface="Times New Roman" panose="02020603050405020304" pitchFamily="18" charset="0"/>
                        </a:rPr>
                        <a:t>Multi-band/Multi-channel Op. for Low Latency and Jitter</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Liuming Lu</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Pending</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Multi Link</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MAC</a:t>
                      </a:r>
                    </a:p>
                  </a:txBody>
                  <a:tcPr marL="9525" marR="9525" marT="9525" marB="0" anchor="b"/>
                </a:tc>
                <a:extLst>
                  <a:ext uri="{0D108BD9-81ED-4DB2-BD59-A6C34878D82A}">
                    <a16:rowId xmlns:a16="http://schemas.microsoft.com/office/drawing/2014/main" val="10004"/>
                  </a:ext>
                </a:extLst>
              </a:tr>
              <a:tr h="297047">
                <a:tc>
                  <a:txBody>
                    <a:bodyPr/>
                    <a:lstStyle/>
                    <a:p>
                      <a:pPr algn="ctr" fontAlgn="b"/>
                      <a:r>
                        <a:rPr lang="en-US" sz="1200" b="0" i="0" u="none" strike="noStrike" dirty="0">
                          <a:solidFill>
                            <a:srgbClr val="000000"/>
                          </a:solidFill>
                          <a:effectLst/>
                          <a:latin typeface="Times New Roman" panose="02020603050405020304" pitchFamily="18" charset="0"/>
                          <a:hlinkClick r:id="rId6"/>
                        </a:rPr>
                        <a:t>1633r0</a:t>
                      </a:r>
                      <a:endParaRPr lang="en-US" sz="1200" b="0" i="0" u="none" strike="noStrike" dirty="0">
                        <a:solidFill>
                          <a:srgbClr val="000000"/>
                        </a:solidFill>
                        <a:effectLst/>
                        <a:latin typeface="Times New Roman" panose="02020603050405020304" pitchFamily="18" charset="0"/>
                      </a:endParaRPr>
                    </a:p>
                  </a:txBody>
                  <a:tcPr marL="9525" marR="9525" marT="9525" marB="0" anchor="b"/>
                </a:tc>
                <a:tc>
                  <a:txBody>
                    <a:bodyPr/>
                    <a:lstStyle/>
                    <a:p>
                      <a:pPr algn="l" fontAlgn="b"/>
                      <a:r>
                        <a:rPr lang="en-US" sz="1200" b="0" i="0" u="none" strike="noStrike" dirty="0">
                          <a:solidFill>
                            <a:srgbClr val="000000"/>
                          </a:solidFill>
                          <a:effectLst/>
                          <a:latin typeface="Times New Roman" panose="02020603050405020304" pitchFamily="18" charset="0"/>
                        </a:rPr>
                        <a:t>Performance and Fairness of Multi-link Operations</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Wisnu Murti</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Pending</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Multi Link</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MAC</a:t>
                      </a:r>
                    </a:p>
                  </a:txBody>
                  <a:tcPr marL="9525" marR="9525" marT="9525" marB="0" anchor="b"/>
                </a:tc>
                <a:extLst>
                  <a:ext uri="{0D108BD9-81ED-4DB2-BD59-A6C34878D82A}">
                    <a16:rowId xmlns:a16="http://schemas.microsoft.com/office/drawing/2014/main" val="10005"/>
                  </a:ext>
                </a:extLst>
              </a:tr>
              <a:tr h="297047">
                <a:tc>
                  <a:txBody>
                    <a:bodyPr/>
                    <a:lstStyle/>
                    <a:p>
                      <a:pPr algn="ctr" fontAlgn="b"/>
                      <a:r>
                        <a:rPr lang="en-US" sz="1200" b="0" i="0" u="none" strike="noStrike" dirty="0">
                          <a:solidFill>
                            <a:srgbClr val="000000"/>
                          </a:solidFill>
                          <a:effectLst/>
                          <a:latin typeface="Times New Roman" panose="02020603050405020304" pitchFamily="18" charset="0"/>
                          <a:hlinkClick r:id="rId7"/>
                        </a:rPr>
                        <a:t>1652r1</a:t>
                      </a:r>
                      <a:endParaRPr lang="en-US" sz="1200" b="0" i="0" u="none" strike="noStrike" dirty="0">
                        <a:solidFill>
                          <a:srgbClr val="000000"/>
                        </a:solidFill>
                        <a:effectLst/>
                        <a:latin typeface="Times New Roman" panose="02020603050405020304" pitchFamily="18" charset="0"/>
                      </a:endParaRP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Multi-ap-transmission-procedure</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SangSun</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Pending</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Multi AP</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TG</a:t>
                      </a:r>
                    </a:p>
                  </a:txBody>
                  <a:tcPr marL="9525" marR="9525" marT="9525" marB="0" anchor="b"/>
                </a:tc>
                <a:extLst>
                  <a:ext uri="{0D108BD9-81ED-4DB2-BD59-A6C34878D82A}">
                    <a16:rowId xmlns:a16="http://schemas.microsoft.com/office/drawing/2014/main" val="3765737835"/>
                  </a:ext>
                </a:extLst>
              </a:tr>
              <a:tr h="297047">
                <a:tc>
                  <a:txBody>
                    <a:bodyPr/>
                    <a:lstStyle/>
                    <a:p>
                      <a:pPr algn="ctr" fontAlgn="b"/>
                      <a:r>
                        <a:rPr lang="en-US" sz="1200" b="0" i="0" u="none" strike="noStrike" dirty="0">
                          <a:solidFill>
                            <a:srgbClr val="000000"/>
                          </a:solidFill>
                          <a:effectLst/>
                          <a:latin typeface="Times New Roman" panose="02020603050405020304" pitchFamily="18" charset="0"/>
                          <a:hlinkClick r:id="rId8"/>
                        </a:rPr>
                        <a:t>1678r0</a:t>
                      </a:r>
                      <a:endParaRPr lang="en-US" sz="1200" b="0" i="0" u="none" strike="noStrike" dirty="0">
                        <a:solidFill>
                          <a:srgbClr val="000000"/>
                        </a:solidFill>
                        <a:effectLst/>
                        <a:latin typeface="Times New Roman" panose="02020603050405020304" pitchFamily="18" charset="0"/>
                      </a:endParaRP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Multiple-links-asynchronous-and-synchronous-transmission</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Alan Jauh</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Pending</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Multi Link</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MAC</a:t>
                      </a:r>
                    </a:p>
                  </a:txBody>
                  <a:tcPr marL="9525" marR="9525" marT="9525" marB="0" anchor="b"/>
                </a:tc>
                <a:extLst>
                  <a:ext uri="{0D108BD9-81ED-4DB2-BD59-A6C34878D82A}">
                    <a16:rowId xmlns:a16="http://schemas.microsoft.com/office/drawing/2014/main" val="1751318475"/>
                  </a:ext>
                </a:extLst>
              </a:tr>
              <a:tr h="297047">
                <a:tc>
                  <a:txBody>
                    <a:bodyPr/>
                    <a:lstStyle/>
                    <a:p>
                      <a:pPr algn="ctr" fontAlgn="b"/>
                      <a:r>
                        <a:rPr lang="en-US" sz="1200" b="0" i="0" u="none" strike="noStrike" dirty="0">
                          <a:solidFill>
                            <a:srgbClr val="000000"/>
                          </a:solidFill>
                          <a:effectLst/>
                          <a:latin typeface="Times New Roman" panose="02020603050405020304" pitchFamily="18" charset="0"/>
                          <a:hlinkClick r:id="rId9"/>
                        </a:rPr>
                        <a:t>1779r0</a:t>
                      </a:r>
                      <a:endParaRPr lang="en-US" sz="1200" b="0" i="0" u="none" strike="noStrike" dirty="0">
                        <a:solidFill>
                          <a:srgbClr val="000000"/>
                        </a:solidFill>
                        <a:effectLst/>
                        <a:latin typeface="Times New Roman" panose="02020603050405020304" pitchFamily="18" charset="0"/>
                      </a:endParaRPr>
                    </a:p>
                  </a:txBody>
                  <a:tcPr marL="9525" marR="9525" marT="9525" marB="0" anchor="b"/>
                </a:tc>
                <a:tc>
                  <a:txBody>
                    <a:bodyPr/>
                    <a:lstStyle/>
                    <a:p>
                      <a:pPr algn="l" fontAlgn="b"/>
                      <a:r>
                        <a:rPr lang="en-US" sz="1200" b="0" i="0" u="none" strike="noStrike" dirty="0">
                          <a:solidFill>
                            <a:srgbClr val="000000"/>
                          </a:solidFill>
                          <a:effectLst/>
                          <a:latin typeface="Times New Roman" panose="02020603050405020304" pitchFamily="18" charset="0"/>
                        </a:rPr>
                        <a:t>Downlink spatial reuse parameter framework with coordinated beamforming/null steering for 11be</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David Lopez-Perez</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Pending</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Multi AP</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TG</a:t>
                      </a:r>
                    </a:p>
                  </a:txBody>
                  <a:tcPr marL="9525" marR="9525" marT="9525" marB="0" anchor="b"/>
                </a:tc>
                <a:extLst>
                  <a:ext uri="{0D108BD9-81ED-4DB2-BD59-A6C34878D82A}">
                    <a16:rowId xmlns:a16="http://schemas.microsoft.com/office/drawing/2014/main" val="3571507352"/>
                  </a:ext>
                </a:extLst>
              </a:tr>
              <a:tr h="297047">
                <a:tc>
                  <a:txBody>
                    <a:bodyPr/>
                    <a:lstStyle/>
                    <a:p>
                      <a:pPr algn="ctr" fontAlgn="b"/>
                      <a:r>
                        <a:rPr lang="en-US" sz="1200" b="0" i="0" u="none" strike="noStrike" dirty="0">
                          <a:solidFill>
                            <a:srgbClr val="000000"/>
                          </a:solidFill>
                          <a:effectLst/>
                          <a:latin typeface="Times New Roman" panose="02020603050405020304" pitchFamily="18" charset="0"/>
                          <a:hlinkClick r:id="rId10"/>
                        </a:rPr>
                        <a:t>1780r0</a:t>
                      </a:r>
                      <a:endParaRPr lang="en-US" sz="1200" b="0" i="0" u="none" strike="noStrike" dirty="0">
                        <a:solidFill>
                          <a:srgbClr val="000000"/>
                        </a:solidFill>
                        <a:effectLst/>
                        <a:latin typeface="Times New Roman" panose="02020603050405020304" pitchFamily="18" charset="0"/>
                      </a:endParaRP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AR/VR on EHT: Design Considerations</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Sam Alex</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Pending</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Low Lat</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MAC</a:t>
                      </a:r>
                    </a:p>
                  </a:txBody>
                  <a:tcPr marL="9525" marR="9525" marT="9525" marB="0" anchor="b"/>
                </a:tc>
                <a:extLst>
                  <a:ext uri="{0D108BD9-81ED-4DB2-BD59-A6C34878D82A}">
                    <a16:rowId xmlns:a16="http://schemas.microsoft.com/office/drawing/2014/main" val="1211899792"/>
                  </a:ext>
                </a:extLst>
              </a:tr>
              <a:tr h="297047">
                <a:tc>
                  <a:txBody>
                    <a:bodyPr/>
                    <a:lstStyle/>
                    <a:p>
                      <a:pPr algn="ctr" fontAlgn="b"/>
                      <a:r>
                        <a:rPr lang="en-US" sz="1200" b="0" i="0" u="none" strike="noStrike" dirty="0">
                          <a:solidFill>
                            <a:srgbClr val="000000"/>
                          </a:solidFill>
                          <a:effectLst/>
                          <a:latin typeface="Times New Roman" panose="02020603050405020304" pitchFamily="18" charset="0"/>
                          <a:hlinkClick r:id="rId11"/>
                        </a:rPr>
                        <a:t>1788r0</a:t>
                      </a:r>
                      <a:endParaRPr lang="en-US" sz="1200" b="0" i="0" u="none" strike="noStrike" dirty="0">
                        <a:solidFill>
                          <a:srgbClr val="000000"/>
                        </a:solidFill>
                        <a:effectLst/>
                        <a:latin typeface="Times New Roman" panose="02020603050405020304" pitchFamily="18" charset="0"/>
                      </a:endParaRP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Coordinated-ofdma-operation</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Yongho Seok</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Pending</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Multi AP</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TG</a:t>
                      </a:r>
                    </a:p>
                  </a:txBody>
                  <a:tcPr marL="9525" marR="9525" marT="9525" marB="0" anchor="b"/>
                </a:tc>
                <a:extLst>
                  <a:ext uri="{0D108BD9-81ED-4DB2-BD59-A6C34878D82A}">
                    <a16:rowId xmlns:a16="http://schemas.microsoft.com/office/drawing/2014/main" val="3562672658"/>
                  </a:ext>
                </a:extLst>
              </a:tr>
              <a:tr h="297047">
                <a:tc>
                  <a:txBody>
                    <a:bodyPr/>
                    <a:lstStyle/>
                    <a:p>
                      <a:pPr algn="ctr" fontAlgn="b"/>
                      <a:r>
                        <a:rPr lang="en-US" sz="1200" b="0" i="0" u="none" strike="noStrike" dirty="0">
                          <a:solidFill>
                            <a:schemeClr val="tx1"/>
                          </a:solidFill>
                          <a:effectLst/>
                          <a:latin typeface="Times New Roman" panose="02020603050405020304" pitchFamily="18" charset="0"/>
                          <a:hlinkClick r:id="rId12"/>
                        </a:rPr>
                        <a:t>1822r0</a:t>
                      </a:r>
                      <a:endParaRPr lang="en-US" sz="1200" b="0" i="0" u="none" strike="noStrike" dirty="0">
                        <a:solidFill>
                          <a:schemeClr val="tx1"/>
                        </a:solidFill>
                        <a:effectLst/>
                        <a:latin typeface="Times New Roman" panose="02020603050405020304" pitchFamily="18" charset="0"/>
                      </a:endParaRP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Multi-link security consideration</a:t>
                      </a:r>
                    </a:p>
                  </a:txBody>
                  <a:tcPr marL="9525" marR="9525" marT="9525" marB="0" anchor="b"/>
                </a:tc>
                <a:tc>
                  <a:txBody>
                    <a:bodyPr/>
                    <a:lstStyle/>
                    <a:p>
                      <a:pPr algn="l" fontAlgn="b"/>
                      <a:r>
                        <a:rPr lang="en-US" sz="1200" b="0" i="0" u="none" strike="noStrike" dirty="0">
                          <a:solidFill>
                            <a:srgbClr val="000000"/>
                          </a:solidFill>
                          <a:effectLst/>
                          <a:latin typeface="Times New Roman" panose="02020603050405020304" pitchFamily="18" charset="0"/>
                        </a:rPr>
                        <a:t>Po-Kai Huang</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Pending</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Multi Link</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MAC</a:t>
                      </a:r>
                    </a:p>
                  </a:txBody>
                  <a:tcPr marL="9525" marR="9525" marT="9525" marB="0" anchor="b"/>
                </a:tc>
                <a:extLst>
                  <a:ext uri="{0D108BD9-81ED-4DB2-BD59-A6C34878D82A}">
                    <a16:rowId xmlns:a16="http://schemas.microsoft.com/office/drawing/2014/main" val="3369950697"/>
                  </a:ext>
                </a:extLst>
              </a:tr>
              <a:tr h="297047">
                <a:tc>
                  <a:txBody>
                    <a:bodyPr/>
                    <a:lstStyle/>
                    <a:p>
                      <a:pPr algn="ctr" fontAlgn="b"/>
                      <a:r>
                        <a:rPr lang="en-US" sz="1200" b="0" i="0" u="none" strike="noStrike" dirty="0">
                          <a:solidFill>
                            <a:schemeClr val="tx1"/>
                          </a:solidFill>
                          <a:effectLst/>
                          <a:latin typeface="Times New Roman" panose="02020603050405020304" pitchFamily="18" charset="0"/>
                          <a:hlinkClick r:id="rId13"/>
                        </a:rPr>
                        <a:t>1823r0</a:t>
                      </a:r>
                      <a:endParaRPr lang="en-US" sz="1200" b="0" i="0" u="none" strike="noStrike" dirty="0">
                        <a:solidFill>
                          <a:schemeClr val="tx1"/>
                        </a:solidFill>
                        <a:effectLst/>
                        <a:latin typeface="Times New Roman" panose="02020603050405020304" pitchFamily="18" charset="0"/>
                      </a:endParaRP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Multi-link setup follow up</a:t>
                      </a:r>
                    </a:p>
                  </a:txBody>
                  <a:tcPr marL="9525" marR="9525" marT="9525" marB="0" anchor="b"/>
                </a:tc>
                <a:tc>
                  <a:txBody>
                    <a:bodyPr/>
                    <a:lstStyle/>
                    <a:p>
                      <a:pPr algn="l" fontAlgn="b"/>
                      <a:r>
                        <a:rPr lang="en-US" sz="1200" b="0" i="0" u="none" strike="noStrike" dirty="0">
                          <a:solidFill>
                            <a:srgbClr val="000000"/>
                          </a:solidFill>
                          <a:effectLst/>
                          <a:latin typeface="Times New Roman" panose="02020603050405020304" pitchFamily="18" charset="0"/>
                        </a:rPr>
                        <a:t>Po-Kai Huang</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Pending</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Multi Link</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MAC</a:t>
                      </a:r>
                    </a:p>
                  </a:txBody>
                  <a:tcPr marL="9525" marR="9525" marT="9525" marB="0" anchor="b"/>
                </a:tc>
                <a:extLst>
                  <a:ext uri="{0D108BD9-81ED-4DB2-BD59-A6C34878D82A}">
                    <a16:rowId xmlns:a16="http://schemas.microsoft.com/office/drawing/2014/main" val="3575665778"/>
                  </a:ext>
                </a:extLst>
              </a:tr>
              <a:tr h="297047">
                <a:tc>
                  <a:txBody>
                    <a:bodyPr/>
                    <a:lstStyle/>
                    <a:p>
                      <a:pPr algn="ctr" fontAlgn="b"/>
                      <a:r>
                        <a:rPr lang="en-US" sz="1200" b="0" i="0" u="none" strike="noStrike" dirty="0">
                          <a:solidFill>
                            <a:schemeClr val="tx1"/>
                          </a:solidFill>
                          <a:effectLst/>
                          <a:latin typeface="Times New Roman" panose="02020603050405020304" pitchFamily="18" charset="0"/>
                          <a:hlinkClick r:id="rId14"/>
                        </a:rPr>
                        <a:t>1836r0</a:t>
                      </a:r>
                      <a:endParaRPr lang="en-US" sz="1200" b="0" i="0" u="none" strike="noStrike" dirty="0">
                        <a:solidFill>
                          <a:schemeClr val="tx1"/>
                        </a:solidFill>
                        <a:effectLst/>
                        <a:latin typeface="Times New Roman" panose="02020603050405020304" pitchFamily="18" charset="0"/>
                      </a:endParaRP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Multi-link Channel Access Follow-up</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Sharan Naribole</a:t>
                      </a:r>
                    </a:p>
                  </a:txBody>
                  <a:tcPr marL="9525" marR="9525" marT="9525" marB="0" anchor="b"/>
                </a:tc>
                <a:tc>
                  <a:txBody>
                    <a:bodyPr/>
                    <a:lstStyle/>
                    <a:p>
                      <a:pPr algn="l" fontAlgn="b"/>
                      <a:r>
                        <a:rPr lang="en-US" sz="1200" b="0" i="0" u="none" strike="noStrike" dirty="0">
                          <a:solidFill>
                            <a:srgbClr val="000000"/>
                          </a:solidFill>
                          <a:effectLst/>
                          <a:latin typeface="Times New Roman" panose="02020603050405020304" pitchFamily="18" charset="0"/>
                        </a:rPr>
                        <a:t>Pending</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Multi Link</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MAC</a:t>
                      </a:r>
                    </a:p>
                  </a:txBody>
                  <a:tcPr marL="9525" marR="9525" marT="9525" marB="0" anchor="b"/>
                </a:tc>
                <a:extLst>
                  <a:ext uri="{0D108BD9-81ED-4DB2-BD59-A6C34878D82A}">
                    <a16:rowId xmlns:a16="http://schemas.microsoft.com/office/drawing/2014/main" val="3656549911"/>
                  </a:ext>
                </a:extLst>
              </a:tr>
              <a:tr h="297047">
                <a:tc>
                  <a:txBody>
                    <a:bodyPr/>
                    <a:lstStyle/>
                    <a:p>
                      <a:pPr algn="ctr" fontAlgn="b"/>
                      <a:r>
                        <a:rPr lang="en-US" sz="1200" b="0" i="0" u="none" strike="noStrike" dirty="0">
                          <a:solidFill>
                            <a:schemeClr val="tx1"/>
                          </a:solidFill>
                          <a:effectLst/>
                          <a:latin typeface="Times New Roman" panose="02020603050405020304" pitchFamily="18" charset="0"/>
                          <a:hlinkClick r:id="rId15"/>
                        </a:rPr>
                        <a:t>1851r0</a:t>
                      </a:r>
                      <a:endParaRPr lang="en-US" sz="1200" b="0" i="0" u="none" strike="noStrike" dirty="0">
                        <a:solidFill>
                          <a:schemeClr val="tx1"/>
                        </a:solidFill>
                        <a:effectLst/>
                        <a:latin typeface="Times New Roman" panose="02020603050405020304" pitchFamily="18" charset="0"/>
                      </a:endParaRP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Latency enhancement in multi-link</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Suhwook Kim</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Pending</a:t>
                      </a:r>
                    </a:p>
                  </a:txBody>
                  <a:tcPr marL="9525" marR="9525" marT="9525" marB="0" anchor="b"/>
                </a:tc>
                <a:tc>
                  <a:txBody>
                    <a:bodyPr/>
                    <a:lstStyle/>
                    <a:p>
                      <a:pPr algn="l" fontAlgn="b"/>
                      <a:r>
                        <a:rPr lang="en-US" sz="1200" b="0" i="0" u="none" strike="noStrike" dirty="0">
                          <a:solidFill>
                            <a:srgbClr val="000000"/>
                          </a:solidFill>
                          <a:effectLst/>
                          <a:latin typeface="Times New Roman" panose="02020603050405020304" pitchFamily="18" charset="0"/>
                        </a:rPr>
                        <a:t>Multi Link</a:t>
                      </a:r>
                    </a:p>
                  </a:txBody>
                  <a:tcPr marL="9525" marR="9525" marT="9525" marB="0" anchor="b"/>
                </a:tc>
                <a:tc>
                  <a:txBody>
                    <a:bodyPr/>
                    <a:lstStyle/>
                    <a:p>
                      <a:pPr algn="l" fontAlgn="b"/>
                      <a:r>
                        <a:rPr lang="en-US" sz="1200" b="0" i="0" u="none" strike="noStrike" dirty="0">
                          <a:solidFill>
                            <a:srgbClr val="000000"/>
                          </a:solidFill>
                          <a:effectLst/>
                          <a:latin typeface="Times New Roman" panose="02020603050405020304" pitchFamily="18" charset="0"/>
                        </a:rPr>
                        <a:t>MAC</a:t>
                      </a:r>
                    </a:p>
                  </a:txBody>
                  <a:tcPr marL="9525" marR="9525" marT="9525" marB="0" anchor="b"/>
                </a:tc>
                <a:extLst>
                  <a:ext uri="{0D108BD9-81ED-4DB2-BD59-A6C34878D82A}">
                    <a16:rowId xmlns:a16="http://schemas.microsoft.com/office/drawing/2014/main" val="3170315652"/>
                  </a:ext>
                </a:extLst>
              </a:tr>
              <a:tr h="297047">
                <a:tc>
                  <a:txBody>
                    <a:bodyPr/>
                    <a:lstStyle/>
                    <a:p>
                      <a:pPr algn="ctr" fontAlgn="b"/>
                      <a:r>
                        <a:rPr lang="en-US" sz="1200" b="0" i="0" u="none" strike="noStrike" dirty="0">
                          <a:solidFill>
                            <a:srgbClr val="000000"/>
                          </a:solidFill>
                          <a:effectLst/>
                          <a:latin typeface="Times New Roman" panose="02020603050405020304" pitchFamily="18" charset="0"/>
                          <a:hlinkClick r:id="rId16"/>
                        </a:rPr>
                        <a:t>1855r0</a:t>
                      </a:r>
                      <a:endParaRPr lang="en-US" sz="1200" b="0" i="0" u="none" strike="noStrike" dirty="0">
                        <a:solidFill>
                          <a:srgbClr val="000000"/>
                        </a:solidFill>
                        <a:effectLst/>
                        <a:latin typeface="Times New Roman" panose="02020603050405020304" pitchFamily="18" charset="0"/>
                      </a:endParaRP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802.1ax overview</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Osama Aboul-Magd</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Pending</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Multi Link</a:t>
                      </a:r>
                    </a:p>
                  </a:txBody>
                  <a:tcPr marL="9525" marR="9525" marT="9525" marB="0" anchor="b"/>
                </a:tc>
                <a:tc>
                  <a:txBody>
                    <a:bodyPr/>
                    <a:lstStyle/>
                    <a:p>
                      <a:pPr algn="l" fontAlgn="b"/>
                      <a:r>
                        <a:rPr lang="en-US" sz="1200" b="0" i="0" u="none" strike="noStrike" dirty="0">
                          <a:solidFill>
                            <a:srgbClr val="000000"/>
                          </a:solidFill>
                          <a:effectLst/>
                          <a:latin typeface="Times New Roman" panose="02020603050405020304" pitchFamily="18" charset="0"/>
                        </a:rPr>
                        <a:t>MAC</a:t>
                      </a:r>
                    </a:p>
                  </a:txBody>
                  <a:tcPr marL="9525" marR="9525" marT="9525" marB="0" anchor="b"/>
                </a:tc>
                <a:extLst>
                  <a:ext uri="{0D108BD9-81ED-4DB2-BD59-A6C34878D82A}">
                    <a16:rowId xmlns:a16="http://schemas.microsoft.com/office/drawing/2014/main" val="548110535"/>
                  </a:ext>
                </a:extLst>
              </a:tr>
            </a:tbl>
          </a:graphicData>
        </a:graphic>
      </p:graphicFrame>
    </p:spTree>
    <p:extLst>
      <p:ext uri="{BB962C8B-B14F-4D97-AF65-F5344CB8AC3E}">
        <p14:creationId xmlns:p14="http://schemas.microsoft.com/office/powerpoint/2010/main" val="401207416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762690-C15C-4839-B40F-0AF3A4D89457}"/>
              </a:ext>
            </a:extLst>
          </p:cNvPr>
          <p:cNvSpPr>
            <a:spLocks noGrp="1"/>
          </p:cNvSpPr>
          <p:nvPr>
            <p:ph type="title"/>
          </p:nvPr>
        </p:nvSpPr>
        <p:spPr/>
        <p:txBody>
          <a:bodyPr/>
          <a:lstStyle/>
          <a:p>
            <a:r>
              <a:rPr lang="en-US" dirty="0"/>
              <a:t>Submission’s List-2</a:t>
            </a:r>
          </a:p>
        </p:txBody>
      </p:sp>
      <p:sp>
        <p:nvSpPr>
          <p:cNvPr id="3" name="Date Placeholder 2">
            <a:extLst>
              <a:ext uri="{FF2B5EF4-FFF2-40B4-BE49-F238E27FC236}">
                <a16:creationId xmlns:a16="http://schemas.microsoft.com/office/drawing/2014/main" id="{D20906E0-F900-4991-83B1-675F5B67FA2D}"/>
              </a:ext>
            </a:extLst>
          </p:cNvPr>
          <p:cNvSpPr>
            <a:spLocks noGrp="1"/>
          </p:cNvSpPr>
          <p:nvPr>
            <p:ph type="dt" idx="10"/>
          </p:nvPr>
        </p:nvSpPr>
        <p:spPr/>
        <p:txBody>
          <a:bodyPr/>
          <a:lstStyle/>
          <a:p>
            <a:r>
              <a:rPr lang="en-US" dirty="0"/>
              <a:t>November 2019</a:t>
            </a:r>
            <a:endParaRPr lang="en-GB" dirty="0"/>
          </a:p>
        </p:txBody>
      </p:sp>
      <p:sp>
        <p:nvSpPr>
          <p:cNvPr id="4" name="Footer Placeholder 3">
            <a:extLst>
              <a:ext uri="{FF2B5EF4-FFF2-40B4-BE49-F238E27FC236}">
                <a16:creationId xmlns:a16="http://schemas.microsoft.com/office/drawing/2014/main" id="{CA1A5643-4D6B-47E2-9F58-7F7F34A069C9}"/>
              </a:ext>
            </a:extLst>
          </p:cNvPr>
          <p:cNvSpPr>
            <a:spLocks noGrp="1"/>
          </p:cNvSpPr>
          <p:nvPr>
            <p:ph type="ftr" idx="11"/>
          </p:nvPr>
        </p:nvSpPr>
        <p:spPr/>
        <p:txBody>
          <a:bodyPr/>
          <a:lstStyle/>
          <a:p>
            <a:r>
              <a:rPr lang="en-GB"/>
              <a:t>Alfred Asterjadhi, Qualcomm Inc.</a:t>
            </a:r>
            <a:endParaRPr lang="en-GB" dirty="0"/>
          </a:p>
        </p:txBody>
      </p:sp>
      <p:sp>
        <p:nvSpPr>
          <p:cNvPr id="5" name="Slide Number Placeholder 4">
            <a:extLst>
              <a:ext uri="{FF2B5EF4-FFF2-40B4-BE49-F238E27FC236}">
                <a16:creationId xmlns:a16="http://schemas.microsoft.com/office/drawing/2014/main" id="{1B1A665E-96C3-446C-B295-12494A41AD0B}"/>
              </a:ext>
            </a:extLst>
          </p:cNvPr>
          <p:cNvSpPr>
            <a:spLocks noGrp="1"/>
          </p:cNvSpPr>
          <p:nvPr>
            <p:ph type="sldNum" idx="12"/>
          </p:nvPr>
        </p:nvSpPr>
        <p:spPr/>
        <p:txBody>
          <a:bodyPr/>
          <a:lstStyle/>
          <a:p>
            <a:r>
              <a:rPr lang="en-GB"/>
              <a:t>Slide </a:t>
            </a:r>
            <a:fld id="{06B781AF-4CCF-49B0-A572-DE54FBE5D942}" type="slidenum">
              <a:rPr lang="en-GB" smtClean="0"/>
              <a:pPr/>
              <a:t>21</a:t>
            </a:fld>
            <a:endParaRPr lang="en-GB"/>
          </a:p>
        </p:txBody>
      </p:sp>
      <p:graphicFrame>
        <p:nvGraphicFramePr>
          <p:cNvPr id="6" name="Table 5">
            <a:extLst>
              <a:ext uri="{FF2B5EF4-FFF2-40B4-BE49-F238E27FC236}">
                <a16:creationId xmlns:a16="http://schemas.microsoft.com/office/drawing/2014/main" id="{5094FBC8-BB74-47F3-965D-16BC678F4D1D}"/>
              </a:ext>
            </a:extLst>
          </p:cNvPr>
          <p:cNvGraphicFramePr>
            <a:graphicFrameLocks noGrp="1"/>
          </p:cNvGraphicFramePr>
          <p:nvPr>
            <p:extLst>
              <p:ext uri="{D42A27DB-BD31-4B8C-83A1-F6EECF244321}">
                <p14:modId xmlns:p14="http://schemas.microsoft.com/office/powerpoint/2010/main" val="898002571"/>
              </p:ext>
            </p:extLst>
          </p:nvPr>
        </p:nvGraphicFramePr>
        <p:xfrm>
          <a:off x="533400" y="1524000"/>
          <a:ext cx="8153400" cy="4595492"/>
        </p:xfrm>
        <a:graphic>
          <a:graphicData uri="http://schemas.openxmlformats.org/drawingml/2006/table">
            <a:tbl>
              <a:tblPr firstRow="1" bandRow="1">
                <a:tableStyleId>{ED083AE6-46FA-4A59-8FB0-9F97EB10719F}</a:tableStyleId>
              </a:tblPr>
              <a:tblGrid>
                <a:gridCol w="545085">
                  <a:extLst>
                    <a:ext uri="{9D8B030D-6E8A-4147-A177-3AD203B41FA5}">
                      <a16:colId xmlns:a16="http://schemas.microsoft.com/office/drawing/2014/main" val="20000"/>
                    </a:ext>
                  </a:extLst>
                </a:gridCol>
                <a:gridCol w="3768088">
                  <a:extLst>
                    <a:ext uri="{9D8B030D-6E8A-4147-A177-3AD203B41FA5}">
                      <a16:colId xmlns:a16="http://schemas.microsoft.com/office/drawing/2014/main" val="20001"/>
                    </a:ext>
                  </a:extLst>
                </a:gridCol>
                <a:gridCol w="1403176">
                  <a:extLst>
                    <a:ext uri="{9D8B030D-6E8A-4147-A177-3AD203B41FA5}">
                      <a16:colId xmlns:a16="http://schemas.microsoft.com/office/drawing/2014/main" val="20002"/>
                    </a:ext>
                  </a:extLst>
                </a:gridCol>
                <a:gridCol w="795039">
                  <a:extLst>
                    <a:ext uri="{9D8B030D-6E8A-4147-A177-3AD203B41FA5}">
                      <a16:colId xmlns:a16="http://schemas.microsoft.com/office/drawing/2014/main" val="20004"/>
                    </a:ext>
                  </a:extLst>
                </a:gridCol>
                <a:gridCol w="821006">
                  <a:extLst>
                    <a:ext uri="{9D8B030D-6E8A-4147-A177-3AD203B41FA5}">
                      <a16:colId xmlns:a16="http://schemas.microsoft.com/office/drawing/2014/main" val="2805290190"/>
                    </a:ext>
                  </a:extLst>
                </a:gridCol>
                <a:gridCol w="821006">
                  <a:extLst>
                    <a:ext uri="{9D8B030D-6E8A-4147-A177-3AD203B41FA5}">
                      <a16:colId xmlns:a16="http://schemas.microsoft.com/office/drawing/2014/main" val="3828614072"/>
                    </a:ext>
                  </a:extLst>
                </a:gridCol>
              </a:tblGrid>
              <a:tr h="291471">
                <a:tc>
                  <a:txBody>
                    <a:bodyPr/>
                    <a:lstStyle/>
                    <a:p>
                      <a:pPr algn="ctr"/>
                      <a:r>
                        <a:rPr lang="en-US" sz="1200" dirty="0"/>
                        <a:t>DCN</a:t>
                      </a:r>
                    </a:p>
                  </a:txBody>
                  <a:tcPr/>
                </a:tc>
                <a:tc>
                  <a:txBody>
                    <a:bodyPr/>
                    <a:lstStyle/>
                    <a:p>
                      <a:pPr algn="ctr"/>
                      <a:r>
                        <a:rPr lang="en-US" sz="1200" dirty="0"/>
                        <a:t>Title</a:t>
                      </a:r>
                    </a:p>
                  </a:txBody>
                  <a:tcPr/>
                </a:tc>
                <a:tc>
                  <a:txBody>
                    <a:bodyPr/>
                    <a:lstStyle/>
                    <a:p>
                      <a:pPr algn="ctr"/>
                      <a:r>
                        <a:rPr lang="en-US" sz="1200" dirty="0"/>
                        <a:t>Author</a:t>
                      </a:r>
                    </a:p>
                  </a:txBody>
                  <a:tcPr/>
                </a:tc>
                <a:tc>
                  <a:txBody>
                    <a:bodyPr/>
                    <a:lstStyle/>
                    <a:p>
                      <a:pPr algn="ctr"/>
                      <a:r>
                        <a:rPr lang="en-US" sz="1200" dirty="0"/>
                        <a:t>Status</a:t>
                      </a:r>
                    </a:p>
                  </a:txBody>
                  <a:tcPr/>
                </a:tc>
                <a:tc>
                  <a:txBody>
                    <a:bodyPr/>
                    <a:lstStyle/>
                    <a:p>
                      <a:pPr algn="ctr"/>
                      <a:r>
                        <a:rPr lang="en-US" sz="1200" dirty="0"/>
                        <a:t>Topic</a:t>
                      </a:r>
                    </a:p>
                  </a:txBody>
                  <a:tcPr/>
                </a:tc>
                <a:tc>
                  <a:txBody>
                    <a:bodyPr/>
                    <a:lstStyle/>
                    <a:p>
                      <a:pPr algn="ctr"/>
                      <a:r>
                        <a:rPr lang="en-US" sz="1200" dirty="0"/>
                        <a:t>Session</a:t>
                      </a:r>
                    </a:p>
                  </a:txBody>
                  <a:tcPr/>
                </a:tc>
                <a:extLst>
                  <a:ext uri="{0D108BD9-81ED-4DB2-BD59-A6C34878D82A}">
                    <a16:rowId xmlns:a16="http://schemas.microsoft.com/office/drawing/2014/main" val="10000"/>
                  </a:ext>
                </a:extLst>
              </a:tr>
              <a:tr h="259126">
                <a:tc>
                  <a:txBody>
                    <a:bodyPr/>
                    <a:lstStyle/>
                    <a:p>
                      <a:pPr algn="ctr" fontAlgn="b"/>
                      <a:r>
                        <a:rPr lang="en-US" sz="1200" b="0" i="0" u="none" strike="noStrike" dirty="0">
                          <a:solidFill>
                            <a:srgbClr val="000000"/>
                          </a:solidFill>
                          <a:effectLst/>
                          <a:latin typeface="Times New Roman" panose="02020603050405020304" pitchFamily="18" charset="0"/>
                          <a:hlinkClick r:id="rId2"/>
                        </a:rPr>
                        <a:t>1856r0</a:t>
                      </a:r>
                      <a:endParaRPr lang="en-US" sz="1200" b="0" i="0" u="none" strike="noStrike" dirty="0">
                        <a:solidFill>
                          <a:srgbClr val="000000"/>
                        </a:solidFill>
                        <a:effectLst/>
                        <a:latin typeface="Times New Roman" panose="02020603050405020304" pitchFamily="18" charset="0"/>
                      </a:endParaRP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A-MPDU and BA</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Liwen Chu</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Pending</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Multi Link</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MAC</a:t>
                      </a:r>
                    </a:p>
                  </a:txBody>
                  <a:tcPr marL="9525" marR="9525" marT="9525" marB="0" anchor="b"/>
                </a:tc>
                <a:extLst>
                  <a:ext uri="{0D108BD9-81ED-4DB2-BD59-A6C34878D82A}">
                    <a16:rowId xmlns:a16="http://schemas.microsoft.com/office/drawing/2014/main" val="942160162"/>
                  </a:ext>
                </a:extLst>
              </a:tr>
              <a:tr h="259126">
                <a:tc>
                  <a:txBody>
                    <a:bodyPr/>
                    <a:lstStyle/>
                    <a:p>
                      <a:pPr algn="ctr" fontAlgn="b"/>
                      <a:r>
                        <a:rPr lang="en-US" sz="1200" b="0" i="0" u="none" strike="noStrike" dirty="0">
                          <a:solidFill>
                            <a:srgbClr val="000000"/>
                          </a:solidFill>
                          <a:effectLst/>
                          <a:latin typeface="Times New Roman" panose="02020603050405020304" pitchFamily="18" charset="0"/>
                          <a:hlinkClick r:id="rId3"/>
                        </a:rPr>
                        <a:t>1857r0</a:t>
                      </a:r>
                      <a:endParaRPr lang="en-US" sz="1200" b="0" i="0" u="none" strike="noStrike" dirty="0">
                        <a:solidFill>
                          <a:srgbClr val="000000"/>
                        </a:solidFill>
                        <a:effectLst/>
                        <a:latin typeface="Times New Roman" panose="02020603050405020304" pitchFamily="18" charset="0"/>
                      </a:endParaRP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Multiple link power save followup</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Liwen Chu</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Pending</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Multi Link</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MAC</a:t>
                      </a:r>
                    </a:p>
                  </a:txBody>
                  <a:tcPr marL="9525" marR="9525" marT="9525" marB="0" anchor="b"/>
                </a:tc>
                <a:extLst>
                  <a:ext uri="{0D108BD9-81ED-4DB2-BD59-A6C34878D82A}">
                    <a16:rowId xmlns:a16="http://schemas.microsoft.com/office/drawing/2014/main" val="10003"/>
                  </a:ext>
                </a:extLst>
              </a:tr>
              <a:tr h="259126">
                <a:tc>
                  <a:txBody>
                    <a:bodyPr/>
                    <a:lstStyle/>
                    <a:p>
                      <a:pPr algn="ctr" fontAlgn="b"/>
                      <a:r>
                        <a:rPr lang="en-US" sz="1200" b="0" i="0" u="none" strike="noStrike" dirty="0">
                          <a:solidFill>
                            <a:srgbClr val="000000"/>
                          </a:solidFill>
                          <a:effectLst/>
                          <a:latin typeface="Times New Roman" panose="02020603050405020304" pitchFamily="18" charset="0"/>
                          <a:hlinkClick r:id="rId4"/>
                        </a:rPr>
                        <a:t>1858r0</a:t>
                      </a:r>
                      <a:endParaRPr lang="en-US" sz="1200" b="0" i="0" u="none" strike="noStrike" dirty="0">
                        <a:solidFill>
                          <a:srgbClr val="000000"/>
                        </a:solidFill>
                        <a:effectLst/>
                        <a:latin typeface="Times New Roman" panose="02020603050405020304" pitchFamily="18" charset="0"/>
                      </a:endParaRP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HARQ System Level Simulation Results</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Sebastian Max</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Pending</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HARQ</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TG</a:t>
                      </a:r>
                    </a:p>
                  </a:txBody>
                  <a:tcPr marL="9525" marR="9525" marT="9525" marB="0" anchor="b"/>
                </a:tc>
                <a:extLst>
                  <a:ext uri="{0D108BD9-81ED-4DB2-BD59-A6C34878D82A}">
                    <a16:rowId xmlns:a16="http://schemas.microsoft.com/office/drawing/2014/main" val="1387265439"/>
                  </a:ext>
                </a:extLst>
              </a:tr>
              <a:tr h="259126">
                <a:tc>
                  <a:txBody>
                    <a:bodyPr/>
                    <a:lstStyle/>
                    <a:p>
                      <a:pPr algn="ctr" fontAlgn="b"/>
                      <a:r>
                        <a:rPr lang="en-US" sz="1200" b="0" i="0" u="none" strike="noStrike" dirty="0">
                          <a:solidFill>
                            <a:schemeClr val="tx1"/>
                          </a:solidFill>
                          <a:effectLst/>
                          <a:latin typeface="Times New Roman" panose="02020603050405020304" pitchFamily="18" charset="0"/>
                        </a:rPr>
                        <a:t>1867r0</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Performance Comparison of LTF Designs for EHT</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Sameer Vermani</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Pending</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PHY</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PHY</a:t>
                      </a:r>
                    </a:p>
                  </a:txBody>
                  <a:tcPr marL="9525" marR="9525" marT="9525" marB="0" anchor="b"/>
                </a:tc>
                <a:extLst>
                  <a:ext uri="{0D108BD9-81ED-4DB2-BD59-A6C34878D82A}">
                    <a16:rowId xmlns:a16="http://schemas.microsoft.com/office/drawing/2014/main" val="10004"/>
                  </a:ext>
                </a:extLst>
              </a:tr>
              <a:tr h="297047">
                <a:tc>
                  <a:txBody>
                    <a:bodyPr/>
                    <a:lstStyle/>
                    <a:p>
                      <a:pPr algn="ctr" fontAlgn="b"/>
                      <a:r>
                        <a:rPr lang="en-US" sz="1200" b="0" i="0" u="none" strike="noStrike" dirty="0">
                          <a:solidFill>
                            <a:schemeClr val="tx1"/>
                          </a:solidFill>
                          <a:effectLst/>
                          <a:latin typeface="Times New Roman" panose="02020603050405020304" pitchFamily="18" charset="0"/>
                          <a:hlinkClick r:id="rId5"/>
                        </a:rPr>
                        <a:t>1868r0</a:t>
                      </a:r>
                      <a:endParaRPr lang="en-US" sz="1200" b="0" i="0" u="none" strike="noStrike" dirty="0">
                        <a:solidFill>
                          <a:schemeClr val="tx1"/>
                        </a:solidFill>
                        <a:effectLst/>
                        <a:latin typeface="Times New Roman" panose="02020603050405020304" pitchFamily="18" charset="0"/>
                      </a:endParaRPr>
                    </a:p>
                  </a:txBody>
                  <a:tcPr marL="9525" marR="9525" marT="9525" marB="0" anchor="b"/>
                </a:tc>
                <a:tc>
                  <a:txBody>
                    <a:bodyPr/>
                    <a:lstStyle/>
                    <a:p>
                      <a:pPr algn="l" fontAlgn="b"/>
                      <a:r>
                        <a:rPr lang="en-US" sz="1200" b="0" i="0" u="none" strike="noStrike" dirty="0">
                          <a:solidFill>
                            <a:srgbClr val="000000"/>
                          </a:solidFill>
                          <a:effectLst/>
                          <a:latin typeface="Times New Roman" panose="02020603050405020304" pitchFamily="18" charset="0"/>
                        </a:rPr>
                        <a:t>Signaling support for multi-RU assignment</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Lei Huang</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Pending</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PHY</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PHY</a:t>
                      </a:r>
                    </a:p>
                  </a:txBody>
                  <a:tcPr marL="9525" marR="9525" marT="9525" marB="0" anchor="b"/>
                </a:tc>
                <a:extLst>
                  <a:ext uri="{0D108BD9-81ED-4DB2-BD59-A6C34878D82A}">
                    <a16:rowId xmlns:a16="http://schemas.microsoft.com/office/drawing/2014/main" val="10005"/>
                  </a:ext>
                </a:extLst>
              </a:tr>
              <a:tr h="297047">
                <a:tc>
                  <a:txBody>
                    <a:bodyPr/>
                    <a:lstStyle/>
                    <a:p>
                      <a:pPr algn="ctr" fontAlgn="b"/>
                      <a:r>
                        <a:rPr lang="en-US" sz="1200" b="0" i="0" u="none" strike="noStrike" dirty="0">
                          <a:solidFill>
                            <a:srgbClr val="000000"/>
                          </a:solidFill>
                          <a:effectLst/>
                          <a:latin typeface="Times New Roman" panose="02020603050405020304" pitchFamily="18" charset="0"/>
                          <a:hlinkClick r:id="rId6"/>
                        </a:rPr>
                        <a:t>1869</a:t>
                      </a:r>
                      <a:r>
                        <a:rPr lang="en-US" sz="1200" b="0" i="0" u="none" strike="noStrike" dirty="0">
                          <a:solidFill>
                            <a:schemeClr val="tx1"/>
                          </a:solidFill>
                          <a:effectLst/>
                          <a:latin typeface="Times New Roman" panose="02020603050405020304" pitchFamily="18" charset="0"/>
                          <a:hlinkClick r:id="rId6"/>
                        </a:rPr>
                        <a:t>r0</a:t>
                      </a:r>
                      <a:endParaRPr lang="en-US" sz="1200" b="0" i="0" u="none" strike="noStrike" dirty="0">
                        <a:solidFill>
                          <a:srgbClr val="000000"/>
                        </a:solidFill>
                        <a:effectLst/>
                        <a:latin typeface="Times New Roman" panose="02020603050405020304" pitchFamily="18" charset="0"/>
                      </a:endParaRPr>
                    </a:p>
                  </a:txBody>
                  <a:tcPr marL="9525" marR="9525" marT="9525" marB="0" anchor="b"/>
                </a:tc>
                <a:tc>
                  <a:txBody>
                    <a:bodyPr/>
                    <a:lstStyle/>
                    <a:p>
                      <a:pPr algn="l" fontAlgn="b"/>
                      <a:r>
                        <a:rPr lang="en-US" sz="1200" b="0" i="0" u="none" strike="noStrike" dirty="0">
                          <a:solidFill>
                            <a:srgbClr val="000000"/>
                          </a:solidFill>
                          <a:effectLst/>
                          <a:latin typeface="Times New Roman" panose="02020603050405020304" pitchFamily="18" charset="0"/>
                        </a:rPr>
                        <a:t>Preamble puncturing and RU aggregation</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Bin Tian</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Pending</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PHY</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PHY</a:t>
                      </a:r>
                    </a:p>
                  </a:txBody>
                  <a:tcPr marL="9525" marR="9525" marT="9525" marB="0" anchor="b"/>
                </a:tc>
                <a:extLst>
                  <a:ext uri="{0D108BD9-81ED-4DB2-BD59-A6C34878D82A}">
                    <a16:rowId xmlns:a16="http://schemas.microsoft.com/office/drawing/2014/main" val="3765737835"/>
                  </a:ext>
                </a:extLst>
              </a:tr>
              <a:tr h="297047">
                <a:tc>
                  <a:txBody>
                    <a:bodyPr/>
                    <a:lstStyle/>
                    <a:p>
                      <a:pPr algn="ctr" fontAlgn="b"/>
                      <a:r>
                        <a:rPr lang="en-US" sz="1200" b="0" i="0" u="none" strike="noStrike" dirty="0">
                          <a:solidFill>
                            <a:srgbClr val="000000"/>
                          </a:solidFill>
                          <a:effectLst/>
                          <a:latin typeface="Times New Roman" panose="02020603050405020304" pitchFamily="18" charset="0"/>
                        </a:rPr>
                        <a:t>1870</a:t>
                      </a:r>
                      <a:r>
                        <a:rPr lang="en-US" sz="1200" b="0" i="0" u="none" strike="noStrike" dirty="0">
                          <a:solidFill>
                            <a:schemeClr val="tx1"/>
                          </a:solidFill>
                          <a:effectLst/>
                          <a:latin typeface="Times New Roman" panose="02020603050405020304" pitchFamily="18" charset="0"/>
                        </a:rPr>
                        <a:t>r0</a:t>
                      </a:r>
                      <a:endParaRPr lang="en-US" sz="1200" b="0" i="0" u="none" strike="noStrike" dirty="0">
                        <a:solidFill>
                          <a:srgbClr val="000000"/>
                        </a:solidFill>
                        <a:effectLst/>
                        <a:latin typeface="Times New Roman" panose="02020603050405020304" pitchFamily="18" charset="0"/>
                      </a:endParaRPr>
                    </a:p>
                  </a:txBody>
                  <a:tcPr marL="9525" marR="9525" marT="9525" marB="0" anchor="b"/>
                </a:tc>
                <a:tc>
                  <a:txBody>
                    <a:bodyPr/>
                    <a:lstStyle/>
                    <a:p>
                      <a:pPr algn="l" fontAlgn="b"/>
                      <a:r>
                        <a:rPr lang="en-US" sz="1200" b="0" i="0" u="none" strike="noStrike" dirty="0">
                          <a:solidFill>
                            <a:srgbClr val="000000"/>
                          </a:solidFill>
                          <a:effectLst/>
                          <a:latin typeface="Times New Roman" panose="02020603050405020304" pitchFamily="18" charset="0"/>
                        </a:rPr>
                        <a:t>Further Ideas on EHT Preamble Design</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Sameer Vermani</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Pending</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PHY</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PHY</a:t>
                      </a:r>
                    </a:p>
                  </a:txBody>
                  <a:tcPr marL="9525" marR="9525" marT="9525" marB="0" anchor="b"/>
                </a:tc>
                <a:extLst>
                  <a:ext uri="{0D108BD9-81ED-4DB2-BD59-A6C34878D82A}">
                    <a16:rowId xmlns:a16="http://schemas.microsoft.com/office/drawing/2014/main" val="1751318475"/>
                  </a:ext>
                </a:extLst>
              </a:tr>
              <a:tr h="297047">
                <a:tc>
                  <a:txBody>
                    <a:bodyPr/>
                    <a:lstStyle/>
                    <a:p>
                      <a:pPr algn="ctr" fontAlgn="b"/>
                      <a:r>
                        <a:rPr lang="en-US" sz="1200" b="0" i="0" u="none" strike="noStrike" dirty="0">
                          <a:solidFill>
                            <a:srgbClr val="000000"/>
                          </a:solidFill>
                          <a:effectLst/>
                          <a:latin typeface="Times New Roman" panose="02020603050405020304" pitchFamily="18" charset="0"/>
                          <a:hlinkClick r:id="rId7"/>
                        </a:rPr>
                        <a:t>1872r0</a:t>
                      </a:r>
                      <a:endParaRPr lang="en-US" sz="1200" b="0" i="0" u="none" strike="noStrike" dirty="0">
                        <a:solidFill>
                          <a:srgbClr val="000000"/>
                        </a:solidFill>
                        <a:effectLst/>
                        <a:latin typeface="Times New Roman" panose="02020603050405020304" pitchFamily="18" charset="0"/>
                      </a:endParaRP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Joint MU Analysis &amp; Simulations</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Sudhir Srinivasa</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Pending</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PHY</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PHY</a:t>
                      </a:r>
                    </a:p>
                  </a:txBody>
                  <a:tcPr marL="9525" marR="9525" marT="9525" marB="0" anchor="b"/>
                </a:tc>
                <a:extLst>
                  <a:ext uri="{0D108BD9-81ED-4DB2-BD59-A6C34878D82A}">
                    <a16:rowId xmlns:a16="http://schemas.microsoft.com/office/drawing/2014/main" val="3571507352"/>
                  </a:ext>
                </a:extLst>
              </a:tr>
              <a:tr h="297047">
                <a:tc>
                  <a:txBody>
                    <a:bodyPr/>
                    <a:lstStyle/>
                    <a:p>
                      <a:pPr algn="ctr" fontAlgn="b"/>
                      <a:r>
                        <a:rPr lang="en-US" sz="1200" b="0" i="0" u="none" strike="noStrike" dirty="0">
                          <a:solidFill>
                            <a:srgbClr val="000000"/>
                          </a:solidFill>
                          <a:effectLst/>
                          <a:latin typeface="Times New Roman" panose="02020603050405020304" pitchFamily="18" charset="0"/>
                          <a:hlinkClick r:id="rId8"/>
                        </a:rPr>
                        <a:t>1874</a:t>
                      </a:r>
                      <a:r>
                        <a:rPr lang="en-US" sz="1200" b="0" i="0" u="none" strike="noStrike" dirty="0">
                          <a:solidFill>
                            <a:schemeClr val="tx1"/>
                          </a:solidFill>
                          <a:effectLst/>
                          <a:latin typeface="Times New Roman" panose="02020603050405020304" pitchFamily="18" charset="0"/>
                          <a:hlinkClick r:id="rId8"/>
                        </a:rPr>
                        <a:t>r0</a:t>
                      </a:r>
                      <a:endParaRPr lang="en-US" sz="1200" b="0" i="0" u="none" strike="noStrike" dirty="0">
                        <a:solidFill>
                          <a:srgbClr val="000000"/>
                        </a:solidFill>
                        <a:effectLst/>
                        <a:latin typeface="Times New Roman" panose="02020603050405020304" pitchFamily="18" charset="0"/>
                      </a:endParaRP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11be preamble autodetection follow-up</a:t>
                      </a:r>
                    </a:p>
                  </a:txBody>
                  <a:tcPr marL="9525" marR="9525" marT="9525" marB="0" anchor="b"/>
                </a:tc>
                <a:tc>
                  <a:txBody>
                    <a:bodyPr/>
                    <a:lstStyle/>
                    <a:p>
                      <a:pPr algn="l" fontAlgn="b"/>
                      <a:r>
                        <a:rPr lang="en-US" sz="1200" b="0" i="0" u="none" strike="noStrike" dirty="0">
                          <a:solidFill>
                            <a:srgbClr val="000000"/>
                          </a:solidFill>
                          <a:effectLst/>
                          <a:latin typeface="Times New Roman" panose="02020603050405020304" pitchFamily="18" charset="0"/>
                        </a:rPr>
                        <a:t>Lei Huang</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Pending</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PHY</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PHY</a:t>
                      </a:r>
                    </a:p>
                  </a:txBody>
                  <a:tcPr marL="9525" marR="9525" marT="9525" marB="0" anchor="b"/>
                </a:tc>
                <a:extLst>
                  <a:ext uri="{0D108BD9-81ED-4DB2-BD59-A6C34878D82A}">
                    <a16:rowId xmlns:a16="http://schemas.microsoft.com/office/drawing/2014/main" val="1211899792"/>
                  </a:ext>
                </a:extLst>
              </a:tr>
              <a:tr h="297047">
                <a:tc>
                  <a:txBody>
                    <a:bodyPr/>
                    <a:lstStyle/>
                    <a:p>
                      <a:pPr algn="ctr" fontAlgn="b"/>
                      <a:r>
                        <a:rPr lang="en-US" sz="1200" b="0" i="0" u="none" strike="noStrike" dirty="0">
                          <a:solidFill>
                            <a:srgbClr val="000000"/>
                          </a:solidFill>
                          <a:effectLst/>
                          <a:latin typeface="Times New Roman" panose="02020603050405020304" pitchFamily="18" charset="0"/>
                          <a:hlinkClick r:id="rId9"/>
                        </a:rPr>
                        <a:t>1877r0</a:t>
                      </a:r>
                      <a:endParaRPr lang="en-US" sz="1200" b="0" i="0" u="none" strike="noStrike" dirty="0">
                        <a:solidFill>
                          <a:srgbClr val="000000"/>
                        </a:solidFill>
                        <a:effectLst/>
                        <a:latin typeface="Times New Roman" panose="02020603050405020304" pitchFamily="18" charset="0"/>
                      </a:endParaRP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16 Spatial Stream Support</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Wook Bong Lee</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Pending</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MIMO</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PHY</a:t>
                      </a:r>
                    </a:p>
                  </a:txBody>
                  <a:tcPr marL="9525" marR="9525" marT="9525" marB="0" anchor="b"/>
                </a:tc>
                <a:extLst>
                  <a:ext uri="{0D108BD9-81ED-4DB2-BD59-A6C34878D82A}">
                    <a16:rowId xmlns:a16="http://schemas.microsoft.com/office/drawing/2014/main" val="3562672658"/>
                  </a:ext>
                </a:extLst>
              </a:tr>
              <a:tr h="297047">
                <a:tc>
                  <a:txBody>
                    <a:bodyPr/>
                    <a:lstStyle/>
                    <a:p>
                      <a:pPr algn="ctr" fontAlgn="b"/>
                      <a:r>
                        <a:rPr lang="en-US" sz="1200" b="0" i="0" u="none" strike="noStrike" dirty="0">
                          <a:solidFill>
                            <a:srgbClr val="000000"/>
                          </a:solidFill>
                          <a:effectLst/>
                          <a:latin typeface="Times New Roman" panose="02020603050405020304" pitchFamily="18" charset="0"/>
                        </a:rPr>
                        <a:t>1879</a:t>
                      </a:r>
                      <a:r>
                        <a:rPr lang="en-US" sz="1200" b="0" i="0" u="none" strike="noStrike" dirty="0">
                          <a:solidFill>
                            <a:schemeClr val="tx1"/>
                          </a:solidFill>
                          <a:effectLst/>
                          <a:latin typeface="Times New Roman" panose="02020603050405020304" pitchFamily="18" charset="0"/>
                        </a:rPr>
                        <a:t>r0</a:t>
                      </a:r>
                      <a:endParaRPr lang="en-US" sz="1200" b="0" i="0" u="none" strike="noStrike" dirty="0">
                        <a:solidFill>
                          <a:srgbClr val="000000"/>
                        </a:solidFill>
                        <a:effectLst/>
                        <a:latin typeface="Times New Roman" panose="02020603050405020304" pitchFamily="18" charset="0"/>
                      </a:endParaRP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Coordinated AP Time and Frequency Sharing Gain Analysis</a:t>
                      </a:r>
                    </a:p>
                  </a:txBody>
                  <a:tcPr marL="9525" marR="9525" marT="9525" marB="0" anchor="b"/>
                </a:tc>
                <a:tc>
                  <a:txBody>
                    <a:bodyPr/>
                    <a:lstStyle/>
                    <a:p>
                      <a:pPr algn="l" fontAlgn="b"/>
                      <a:r>
                        <a:rPr lang="en-US" sz="1200" b="0" i="0" u="none" strike="noStrike" dirty="0">
                          <a:solidFill>
                            <a:srgbClr val="000000"/>
                          </a:solidFill>
                          <a:effectLst/>
                          <a:latin typeface="Times New Roman" panose="02020603050405020304" pitchFamily="18" charset="0"/>
                        </a:rPr>
                        <a:t>Lochan Verma</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Pending</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Multi AP</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TG</a:t>
                      </a:r>
                    </a:p>
                  </a:txBody>
                  <a:tcPr marL="9525" marR="9525" marT="9525" marB="0" anchor="b"/>
                </a:tc>
                <a:extLst>
                  <a:ext uri="{0D108BD9-81ED-4DB2-BD59-A6C34878D82A}">
                    <a16:rowId xmlns:a16="http://schemas.microsoft.com/office/drawing/2014/main" val="3369950697"/>
                  </a:ext>
                </a:extLst>
              </a:tr>
              <a:tr h="297047">
                <a:tc>
                  <a:txBody>
                    <a:bodyPr/>
                    <a:lstStyle/>
                    <a:p>
                      <a:pPr algn="ctr" fontAlgn="b"/>
                      <a:r>
                        <a:rPr lang="en-US" sz="1200" b="0" i="0" u="none" strike="noStrike" dirty="0">
                          <a:solidFill>
                            <a:srgbClr val="000000"/>
                          </a:solidFill>
                          <a:effectLst/>
                          <a:latin typeface="Times New Roman" panose="02020603050405020304" pitchFamily="18" charset="0"/>
                        </a:rPr>
                        <a:t>1883</a:t>
                      </a:r>
                      <a:r>
                        <a:rPr lang="en-US" sz="1200" b="0" i="0" u="none" strike="noStrike" dirty="0">
                          <a:solidFill>
                            <a:schemeClr val="tx1"/>
                          </a:solidFill>
                          <a:effectLst/>
                          <a:latin typeface="Times New Roman" panose="02020603050405020304" pitchFamily="18" charset="0"/>
                        </a:rPr>
                        <a:t>r0</a:t>
                      </a:r>
                      <a:endParaRPr lang="en-US" sz="1200" b="0" i="0" u="none" strike="noStrike" dirty="0">
                        <a:solidFill>
                          <a:srgbClr val="000000"/>
                        </a:solidFill>
                        <a:effectLst/>
                        <a:latin typeface="Times New Roman" panose="02020603050405020304" pitchFamily="18" charset="0"/>
                      </a:endParaRP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802.11be preamble and auto-detection follow up</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Ross Jian Yu</a:t>
                      </a:r>
                    </a:p>
                  </a:txBody>
                  <a:tcPr marL="9525" marR="9525" marT="9525" marB="0" anchor="b"/>
                </a:tc>
                <a:tc>
                  <a:txBody>
                    <a:bodyPr/>
                    <a:lstStyle/>
                    <a:p>
                      <a:pPr algn="l" fontAlgn="b"/>
                      <a:r>
                        <a:rPr lang="en-US" sz="1200" b="0" i="0" u="none" strike="noStrike" dirty="0">
                          <a:solidFill>
                            <a:srgbClr val="000000"/>
                          </a:solidFill>
                          <a:effectLst/>
                          <a:latin typeface="Times New Roman" panose="02020603050405020304" pitchFamily="18" charset="0"/>
                        </a:rPr>
                        <a:t>Pending</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PHY</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PHY</a:t>
                      </a:r>
                    </a:p>
                  </a:txBody>
                  <a:tcPr marL="9525" marR="9525" marT="9525" marB="0" anchor="b"/>
                </a:tc>
                <a:extLst>
                  <a:ext uri="{0D108BD9-81ED-4DB2-BD59-A6C34878D82A}">
                    <a16:rowId xmlns:a16="http://schemas.microsoft.com/office/drawing/2014/main" val="3575665778"/>
                  </a:ext>
                </a:extLst>
              </a:tr>
              <a:tr h="297047">
                <a:tc>
                  <a:txBody>
                    <a:bodyPr/>
                    <a:lstStyle/>
                    <a:p>
                      <a:pPr algn="ctr" fontAlgn="b"/>
                      <a:r>
                        <a:rPr lang="en-US" sz="1200" b="0" i="0" u="none" strike="noStrike" dirty="0">
                          <a:solidFill>
                            <a:srgbClr val="000000"/>
                          </a:solidFill>
                          <a:effectLst/>
                          <a:latin typeface="Times New Roman" panose="02020603050405020304" pitchFamily="18" charset="0"/>
                        </a:rPr>
                        <a:t>1884</a:t>
                      </a:r>
                      <a:r>
                        <a:rPr lang="en-US" sz="1200" b="0" i="0" u="none" strike="noStrike" dirty="0">
                          <a:solidFill>
                            <a:schemeClr val="tx1"/>
                          </a:solidFill>
                          <a:effectLst/>
                          <a:latin typeface="Times New Roman" panose="02020603050405020304" pitchFamily="18" charset="0"/>
                        </a:rPr>
                        <a:t>r0</a:t>
                      </a:r>
                      <a:endParaRPr lang="en-US" sz="1200" b="0" i="0" u="none" strike="noStrike" dirty="0">
                        <a:solidFill>
                          <a:srgbClr val="000000"/>
                        </a:solidFill>
                        <a:effectLst/>
                        <a:latin typeface="Times New Roman" panose="02020603050405020304" pitchFamily="18" charset="0"/>
                      </a:endParaRP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Discussion on RTA retransmission</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Liangxiao Xin</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Pending</a:t>
                      </a:r>
                    </a:p>
                  </a:txBody>
                  <a:tcPr marL="9525" marR="9525" marT="9525" marB="0" anchor="b"/>
                </a:tc>
                <a:tc>
                  <a:txBody>
                    <a:bodyPr/>
                    <a:lstStyle/>
                    <a:p>
                      <a:pPr algn="l" fontAlgn="b"/>
                      <a:r>
                        <a:rPr lang="en-US" sz="1200" b="0" i="0" u="none" strike="noStrike" dirty="0">
                          <a:solidFill>
                            <a:srgbClr val="000000"/>
                          </a:solidFill>
                          <a:effectLst/>
                          <a:latin typeface="Times New Roman" panose="02020603050405020304" pitchFamily="18" charset="0"/>
                        </a:rPr>
                        <a:t>Low Lat</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MAC</a:t>
                      </a:r>
                    </a:p>
                  </a:txBody>
                  <a:tcPr marL="9525" marR="9525" marT="9525" marB="0" anchor="b"/>
                </a:tc>
                <a:extLst>
                  <a:ext uri="{0D108BD9-81ED-4DB2-BD59-A6C34878D82A}">
                    <a16:rowId xmlns:a16="http://schemas.microsoft.com/office/drawing/2014/main" val="3656549911"/>
                  </a:ext>
                </a:extLst>
              </a:tr>
              <a:tr h="297047">
                <a:tc>
                  <a:txBody>
                    <a:bodyPr/>
                    <a:lstStyle/>
                    <a:p>
                      <a:pPr algn="ctr" fontAlgn="b"/>
                      <a:r>
                        <a:rPr lang="en-US" sz="1200" b="0" i="0" u="none" strike="noStrike" dirty="0">
                          <a:solidFill>
                            <a:srgbClr val="000000"/>
                          </a:solidFill>
                          <a:effectLst/>
                          <a:latin typeface="Times New Roman" panose="02020603050405020304" pitchFamily="18" charset="0"/>
                          <a:hlinkClick r:id="rId10"/>
                        </a:rPr>
                        <a:t>1887</a:t>
                      </a:r>
                      <a:r>
                        <a:rPr lang="en-US" sz="1200" b="0" i="0" u="none" strike="noStrike" dirty="0">
                          <a:solidFill>
                            <a:schemeClr val="tx1"/>
                          </a:solidFill>
                          <a:effectLst/>
                          <a:latin typeface="Times New Roman" panose="02020603050405020304" pitchFamily="18" charset="0"/>
                          <a:hlinkClick r:id="rId10"/>
                        </a:rPr>
                        <a:t>r0</a:t>
                      </a:r>
                      <a:endParaRPr lang="en-US" sz="1200" b="0" i="0" u="none" strike="noStrike" dirty="0">
                        <a:solidFill>
                          <a:srgbClr val="000000"/>
                        </a:solidFill>
                        <a:effectLst/>
                        <a:latin typeface="Times New Roman" panose="02020603050405020304" pitchFamily="18" charset="0"/>
                      </a:endParaRP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Multi-link Acknowledgement</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Taewon Song</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Pending</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Multi Link</a:t>
                      </a:r>
                    </a:p>
                  </a:txBody>
                  <a:tcPr marL="9525" marR="9525" marT="9525" marB="0" anchor="b"/>
                </a:tc>
                <a:tc>
                  <a:txBody>
                    <a:bodyPr/>
                    <a:lstStyle/>
                    <a:p>
                      <a:pPr algn="l" fontAlgn="b"/>
                      <a:r>
                        <a:rPr lang="en-US" sz="1200" b="0" i="0" u="none" strike="noStrike" dirty="0">
                          <a:solidFill>
                            <a:srgbClr val="000000"/>
                          </a:solidFill>
                          <a:effectLst/>
                          <a:latin typeface="Times New Roman" panose="02020603050405020304" pitchFamily="18" charset="0"/>
                        </a:rPr>
                        <a:t>MAC</a:t>
                      </a:r>
                    </a:p>
                  </a:txBody>
                  <a:tcPr marL="9525" marR="9525" marT="9525" marB="0" anchor="b"/>
                </a:tc>
                <a:extLst>
                  <a:ext uri="{0D108BD9-81ED-4DB2-BD59-A6C34878D82A}">
                    <a16:rowId xmlns:a16="http://schemas.microsoft.com/office/drawing/2014/main" val="3170315652"/>
                  </a:ext>
                </a:extLst>
              </a:tr>
              <a:tr h="297047">
                <a:tc>
                  <a:txBody>
                    <a:bodyPr/>
                    <a:lstStyle/>
                    <a:p>
                      <a:pPr algn="ctr" fontAlgn="b"/>
                      <a:r>
                        <a:rPr lang="en-US" sz="1200" b="0" i="0" u="none" strike="noStrike" dirty="0">
                          <a:solidFill>
                            <a:srgbClr val="000000"/>
                          </a:solidFill>
                          <a:effectLst/>
                          <a:latin typeface="Times New Roman" panose="02020603050405020304" pitchFamily="18" charset="0"/>
                          <a:hlinkClick r:id="rId11"/>
                        </a:rPr>
                        <a:t>1888</a:t>
                      </a:r>
                      <a:r>
                        <a:rPr lang="en-US" sz="1200" b="0" i="0" u="none" strike="noStrike" dirty="0">
                          <a:solidFill>
                            <a:schemeClr val="tx1"/>
                          </a:solidFill>
                          <a:effectLst/>
                          <a:latin typeface="Times New Roman" panose="02020603050405020304" pitchFamily="18" charset="0"/>
                          <a:hlinkClick r:id="rId11"/>
                        </a:rPr>
                        <a:t>r0</a:t>
                      </a:r>
                      <a:endParaRPr lang="en-US" sz="1200" b="0" i="0" u="none" strike="noStrike" dirty="0">
                        <a:solidFill>
                          <a:srgbClr val="000000"/>
                        </a:solidFill>
                        <a:effectLst/>
                        <a:latin typeface="Times New Roman" panose="02020603050405020304" pitchFamily="18" charset="0"/>
                      </a:endParaRPr>
                    </a:p>
                  </a:txBody>
                  <a:tcPr marL="9525" marR="9525" marT="9525" marB="0" anchor="b"/>
                </a:tc>
                <a:tc>
                  <a:txBody>
                    <a:bodyPr/>
                    <a:lstStyle/>
                    <a:p>
                      <a:pPr algn="l" fontAlgn="b"/>
                      <a:r>
                        <a:rPr lang="en-US" sz="1200" b="0" i="0" u="none" strike="noStrike" dirty="0">
                          <a:solidFill>
                            <a:srgbClr val="000000"/>
                          </a:solidFill>
                          <a:effectLst/>
                          <a:latin typeface="Times New Roman" panose="02020603050405020304" pitchFamily="18" charset="0"/>
                        </a:rPr>
                        <a:t>Perf. evaluation of deterministic service for EHT - Follow up</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Suhwook Kim</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Pending</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Low Lat</a:t>
                      </a:r>
                    </a:p>
                  </a:txBody>
                  <a:tcPr marL="9525" marR="9525" marT="9525" marB="0" anchor="b"/>
                </a:tc>
                <a:tc>
                  <a:txBody>
                    <a:bodyPr/>
                    <a:lstStyle/>
                    <a:p>
                      <a:pPr algn="l" fontAlgn="b"/>
                      <a:r>
                        <a:rPr lang="en-US" sz="1200" b="0" i="0" u="none" strike="noStrike" dirty="0">
                          <a:solidFill>
                            <a:srgbClr val="000000"/>
                          </a:solidFill>
                          <a:effectLst/>
                          <a:latin typeface="Times New Roman" panose="02020603050405020304" pitchFamily="18" charset="0"/>
                        </a:rPr>
                        <a:t>MAC</a:t>
                      </a:r>
                    </a:p>
                  </a:txBody>
                  <a:tcPr marL="9525" marR="9525" marT="9525" marB="0" anchor="b"/>
                </a:tc>
                <a:extLst>
                  <a:ext uri="{0D108BD9-81ED-4DB2-BD59-A6C34878D82A}">
                    <a16:rowId xmlns:a16="http://schemas.microsoft.com/office/drawing/2014/main" val="548110535"/>
                  </a:ext>
                </a:extLst>
              </a:tr>
            </a:tbl>
          </a:graphicData>
        </a:graphic>
      </p:graphicFrame>
    </p:spTree>
    <p:extLst>
      <p:ext uri="{BB962C8B-B14F-4D97-AF65-F5344CB8AC3E}">
        <p14:creationId xmlns:p14="http://schemas.microsoft.com/office/powerpoint/2010/main" val="76089829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762690-C15C-4839-B40F-0AF3A4D89457}"/>
              </a:ext>
            </a:extLst>
          </p:cNvPr>
          <p:cNvSpPr>
            <a:spLocks noGrp="1"/>
          </p:cNvSpPr>
          <p:nvPr>
            <p:ph type="title"/>
          </p:nvPr>
        </p:nvSpPr>
        <p:spPr/>
        <p:txBody>
          <a:bodyPr/>
          <a:lstStyle/>
          <a:p>
            <a:r>
              <a:rPr lang="en-US" dirty="0"/>
              <a:t>Submission’s List-3</a:t>
            </a:r>
          </a:p>
        </p:txBody>
      </p:sp>
      <p:sp>
        <p:nvSpPr>
          <p:cNvPr id="3" name="Date Placeholder 2">
            <a:extLst>
              <a:ext uri="{FF2B5EF4-FFF2-40B4-BE49-F238E27FC236}">
                <a16:creationId xmlns:a16="http://schemas.microsoft.com/office/drawing/2014/main" id="{D20906E0-F900-4991-83B1-675F5B67FA2D}"/>
              </a:ext>
            </a:extLst>
          </p:cNvPr>
          <p:cNvSpPr>
            <a:spLocks noGrp="1"/>
          </p:cNvSpPr>
          <p:nvPr>
            <p:ph type="dt" idx="10"/>
          </p:nvPr>
        </p:nvSpPr>
        <p:spPr/>
        <p:txBody>
          <a:bodyPr/>
          <a:lstStyle/>
          <a:p>
            <a:r>
              <a:rPr lang="en-US" dirty="0"/>
              <a:t>November 2019</a:t>
            </a:r>
            <a:endParaRPr lang="en-GB" dirty="0"/>
          </a:p>
        </p:txBody>
      </p:sp>
      <p:sp>
        <p:nvSpPr>
          <p:cNvPr id="4" name="Footer Placeholder 3">
            <a:extLst>
              <a:ext uri="{FF2B5EF4-FFF2-40B4-BE49-F238E27FC236}">
                <a16:creationId xmlns:a16="http://schemas.microsoft.com/office/drawing/2014/main" id="{CA1A5643-4D6B-47E2-9F58-7F7F34A069C9}"/>
              </a:ext>
            </a:extLst>
          </p:cNvPr>
          <p:cNvSpPr>
            <a:spLocks noGrp="1"/>
          </p:cNvSpPr>
          <p:nvPr>
            <p:ph type="ftr" idx="11"/>
          </p:nvPr>
        </p:nvSpPr>
        <p:spPr/>
        <p:txBody>
          <a:bodyPr/>
          <a:lstStyle/>
          <a:p>
            <a:r>
              <a:rPr lang="en-GB"/>
              <a:t>Alfred Asterjadhi, Qualcomm Inc.</a:t>
            </a:r>
            <a:endParaRPr lang="en-GB" dirty="0"/>
          </a:p>
        </p:txBody>
      </p:sp>
      <p:sp>
        <p:nvSpPr>
          <p:cNvPr id="5" name="Slide Number Placeholder 4">
            <a:extLst>
              <a:ext uri="{FF2B5EF4-FFF2-40B4-BE49-F238E27FC236}">
                <a16:creationId xmlns:a16="http://schemas.microsoft.com/office/drawing/2014/main" id="{1B1A665E-96C3-446C-B295-12494A41AD0B}"/>
              </a:ext>
            </a:extLst>
          </p:cNvPr>
          <p:cNvSpPr>
            <a:spLocks noGrp="1"/>
          </p:cNvSpPr>
          <p:nvPr>
            <p:ph type="sldNum" idx="12"/>
          </p:nvPr>
        </p:nvSpPr>
        <p:spPr/>
        <p:txBody>
          <a:bodyPr/>
          <a:lstStyle/>
          <a:p>
            <a:r>
              <a:rPr lang="en-GB"/>
              <a:t>Slide </a:t>
            </a:r>
            <a:fld id="{06B781AF-4CCF-49B0-A572-DE54FBE5D942}" type="slidenum">
              <a:rPr lang="en-GB" smtClean="0"/>
              <a:pPr/>
              <a:t>22</a:t>
            </a:fld>
            <a:endParaRPr lang="en-GB"/>
          </a:p>
        </p:txBody>
      </p:sp>
      <p:graphicFrame>
        <p:nvGraphicFramePr>
          <p:cNvPr id="6" name="Table 5">
            <a:extLst>
              <a:ext uri="{FF2B5EF4-FFF2-40B4-BE49-F238E27FC236}">
                <a16:creationId xmlns:a16="http://schemas.microsoft.com/office/drawing/2014/main" id="{5094FBC8-BB74-47F3-965D-16BC678F4D1D}"/>
              </a:ext>
            </a:extLst>
          </p:cNvPr>
          <p:cNvGraphicFramePr>
            <a:graphicFrameLocks noGrp="1"/>
          </p:cNvGraphicFramePr>
          <p:nvPr>
            <p:extLst>
              <p:ext uri="{D42A27DB-BD31-4B8C-83A1-F6EECF244321}">
                <p14:modId xmlns:p14="http://schemas.microsoft.com/office/powerpoint/2010/main" val="1601132984"/>
              </p:ext>
            </p:extLst>
          </p:nvPr>
        </p:nvGraphicFramePr>
        <p:xfrm>
          <a:off x="533400" y="1524000"/>
          <a:ext cx="8153400" cy="4635809"/>
        </p:xfrm>
        <a:graphic>
          <a:graphicData uri="http://schemas.openxmlformats.org/drawingml/2006/table">
            <a:tbl>
              <a:tblPr firstRow="1" bandRow="1">
                <a:tableStyleId>{ED083AE6-46FA-4A59-8FB0-9F97EB10719F}</a:tableStyleId>
              </a:tblPr>
              <a:tblGrid>
                <a:gridCol w="545085">
                  <a:extLst>
                    <a:ext uri="{9D8B030D-6E8A-4147-A177-3AD203B41FA5}">
                      <a16:colId xmlns:a16="http://schemas.microsoft.com/office/drawing/2014/main" val="20000"/>
                    </a:ext>
                  </a:extLst>
                </a:gridCol>
                <a:gridCol w="3768088">
                  <a:extLst>
                    <a:ext uri="{9D8B030D-6E8A-4147-A177-3AD203B41FA5}">
                      <a16:colId xmlns:a16="http://schemas.microsoft.com/office/drawing/2014/main" val="20001"/>
                    </a:ext>
                  </a:extLst>
                </a:gridCol>
                <a:gridCol w="1403176">
                  <a:extLst>
                    <a:ext uri="{9D8B030D-6E8A-4147-A177-3AD203B41FA5}">
                      <a16:colId xmlns:a16="http://schemas.microsoft.com/office/drawing/2014/main" val="20002"/>
                    </a:ext>
                  </a:extLst>
                </a:gridCol>
                <a:gridCol w="795039">
                  <a:extLst>
                    <a:ext uri="{9D8B030D-6E8A-4147-A177-3AD203B41FA5}">
                      <a16:colId xmlns:a16="http://schemas.microsoft.com/office/drawing/2014/main" val="20004"/>
                    </a:ext>
                  </a:extLst>
                </a:gridCol>
                <a:gridCol w="821006">
                  <a:extLst>
                    <a:ext uri="{9D8B030D-6E8A-4147-A177-3AD203B41FA5}">
                      <a16:colId xmlns:a16="http://schemas.microsoft.com/office/drawing/2014/main" val="2805290190"/>
                    </a:ext>
                  </a:extLst>
                </a:gridCol>
                <a:gridCol w="821006">
                  <a:extLst>
                    <a:ext uri="{9D8B030D-6E8A-4147-A177-3AD203B41FA5}">
                      <a16:colId xmlns:a16="http://schemas.microsoft.com/office/drawing/2014/main" val="3828614072"/>
                    </a:ext>
                  </a:extLst>
                </a:gridCol>
              </a:tblGrid>
              <a:tr h="291471">
                <a:tc>
                  <a:txBody>
                    <a:bodyPr/>
                    <a:lstStyle/>
                    <a:p>
                      <a:pPr algn="ctr"/>
                      <a:r>
                        <a:rPr lang="en-US" sz="1200" dirty="0"/>
                        <a:t>DCN</a:t>
                      </a:r>
                    </a:p>
                  </a:txBody>
                  <a:tcPr/>
                </a:tc>
                <a:tc>
                  <a:txBody>
                    <a:bodyPr/>
                    <a:lstStyle/>
                    <a:p>
                      <a:pPr algn="ctr"/>
                      <a:r>
                        <a:rPr lang="en-US" sz="1200" dirty="0"/>
                        <a:t>Title</a:t>
                      </a:r>
                    </a:p>
                  </a:txBody>
                  <a:tcPr/>
                </a:tc>
                <a:tc>
                  <a:txBody>
                    <a:bodyPr/>
                    <a:lstStyle/>
                    <a:p>
                      <a:pPr algn="ctr"/>
                      <a:r>
                        <a:rPr lang="en-US" sz="1200" dirty="0"/>
                        <a:t>Author</a:t>
                      </a:r>
                    </a:p>
                  </a:txBody>
                  <a:tcPr/>
                </a:tc>
                <a:tc>
                  <a:txBody>
                    <a:bodyPr/>
                    <a:lstStyle/>
                    <a:p>
                      <a:pPr algn="ctr"/>
                      <a:r>
                        <a:rPr lang="en-US" sz="1200" dirty="0"/>
                        <a:t>Status</a:t>
                      </a:r>
                    </a:p>
                  </a:txBody>
                  <a:tcPr/>
                </a:tc>
                <a:tc>
                  <a:txBody>
                    <a:bodyPr/>
                    <a:lstStyle/>
                    <a:p>
                      <a:pPr algn="ctr"/>
                      <a:r>
                        <a:rPr lang="en-US" sz="1200" dirty="0"/>
                        <a:t>Topic</a:t>
                      </a:r>
                    </a:p>
                  </a:txBody>
                  <a:tcPr/>
                </a:tc>
                <a:tc>
                  <a:txBody>
                    <a:bodyPr/>
                    <a:lstStyle/>
                    <a:p>
                      <a:pPr algn="ctr"/>
                      <a:r>
                        <a:rPr lang="en-US" sz="1200" dirty="0"/>
                        <a:t>Session</a:t>
                      </a:r>
                    </a:p>
                  </a:txBody>
                  <a:tcPr/>
                </a:tc>
                <a:extLst>
                  <a:ext uri="{0D108BD9-81ED-4DB2-BD59-A6C34878D82A}">
                    <a16:rowId xmlns:a16="http://schemas.microsoft.com/office/drawing/2014/main" val="10000"/>
                  </a:ext>
                </a:extLst>
              </a:tr>
              <a:tr h="259126">
                <a:tc>
                  <a:txBody>
                    <a:bodyPr/>
                    <a:lstStyle/>
                    <a:p>
                      <a:pPr algn="ctr" fontAlgn="b"/>
                      <a:r>
                        <a:rPr lang="en-US" sz="1200" b="0" i="0" u="none" strike="noStrike" dirty="0">
                          <a:solidFill>
                            <a:srgbClr val="000000"/>
                          </a:solidFill>
                          <a:effectLst/>
                          <a:latin typeface="Times New Roman" panose="02020603050405020304" pitchFamily="18" charset="0"/>
                          <a:hlinkClick r:id="rId2"/>
                        </a:rPr>
                        <a:t>1889r0</a:t>
                      </a:r>
                      <a:endParaRPr lang="en-US" sz="1200" b="0" i="0" u="none" strike="noStrike" dirty="0">
                        <a:solidFill>
                          <a:srgbClr val="000000"/>
                        </a:solidFill>
                        <a:effectLst/>
                        <a:latin typeface="Times New Roman" panose="02020603050405020304" pitchFamily="18" charset="0"/>
                      </a:endParaRP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Discussion on 240MHz Bandwidth</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Eunsung Park</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Pending</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PHY</a:t>
                      </a:r>
                    </a:p>
                  </a:txBody>
                  <a:tcPr marL="9525" marR="9525" marT="9525" marB="0" anchor="b"/>
                </a:tc>
                <a:tc>
                  <a:txBody>
                    <a:bodyPr/>
                    <a:lstStyle/>
                    <a:p>
                      <a:pPr algn="l" fontAlgn="b"/>
                      <a:r>
                        <a:rPr lang="en-US" sz="1200" b="0" i="0" u="none" strike="noStrike" dirty="0">
                          <a:solidFill>
                            <a:srgbClr val="000000"/>
                          </a:solidFill>
                          <a:effectLst/>
                          <a:latin typeface="Times New Roman" panose="02020603050405020304" pitchFamily="18" charset="0"/>
                        </a:rPr>
                        <a:t>PHY</a:t>
                      </a:r>
                    </a:p>
                  </a:txBody>
                  <a:tcPr marL="9525" marR="9525" marT="9525" marB="0" anchor="b"/>
                </a:tc>
                <a:extLst>
                  <a:ext uri="{0D108BD9-81ED-4DB2-BD59-A6C34878D82A}">
                    <a16:rowId xmlns:a16="http://schemas.microsoft.com/office/drawing/2014/main" val="230732594"/>
                  </a:ext>
                </a:extLst>
              </a:tr>
              <a:tr h="259126">
                <a:tc>
                  <a:txBody>
                    <a:bodyPr/>
                    <a:lstStyle/>
                    <a:p>
                      <a:pPr algn="ctr" fontAlgn="b"/>
                      <a:r>
                        <a:rPr lang="en-US" sz="1200" b="0" i="0" u="none" strike="noStrike" dirty="0">
                          <a:solidFill>
                            <a:srgbClr val="000000"/>
                          </a:solidFill>
                          <a:effectLst/>
                          <a:latin typeface="Times New Roman" panose="02020603050405020304" pitchFamily="18" charset="0"/>
                          <a:hlinkClick r:id="rId3"/>
                        </a:rPr>
                        <a:t>1890</a:t>
                      </a:r>
                      <a:r>
                        <a:rPr lang="en-US" sz="1200" b="0" i="0" u="none" strike="noStrike" dirty="0">
                          <a:solidFill>
                            <a:schemeClr val="tx1"/>
                          </a:solidFill>
                          <a:effectLst/>
                          <a:latin typeface="Times New Roman" panose="02020603050405020304" pitchFamily="18" charset="0"/>
                          <a:hlinkClick r:id="rId3"/>
                        </a:rPr>
                        <a:t>r0</a:t>
                      </a:r>
                      <a:endParaRPr lang="en-US" sz="1200" b="0" i="0" u="none" strike="noStrike" dirty="0">
                        <a:solidFill>
                          <a:srgbClr val="000000"/>
                        </a:solidFill>
                        <a:effectLst/>
                        <a:latin typeface="Times New Roman" panose="02020603050405020304" pitchFamily="18" charset="0"/>
                      </a:endParaRPr>
                    </a:p>
                  </a:txBody>
                  <a:tcPr marL="9525" marR="9525" marT="9525" marB="0" anchor="b"/>
                </a:tc>
                <a:tc>
                  <a:txBody>
                    <a:bodyPr/>
                    <a:lstStyle/>
                    <a:p>
                      <a:pPr algn="l" fontAlgn="b"/>
                      <a:r>
                        <a:rPr lang="en-US" sz="1200" b="0" i="0" u="none" strike="noStrike" dirty="0">
                          <a:solidFill>
                            <a:srgbClr val="000000"/>
                          </a:solidFill>
                          <a:effectLst/>
                          <a:latin typeface="Times New Roman" panose="02020603050405020304" pitchFamily="18" charset="0"/>
                        </a:rPr>
                        <a:t>Phase Rotation Follow-up</a:t>
                      </a:r>
                    </a:p>
                  </a:txBody>
                  <a:tcPr marL="9525" marR="9525" marT="9525" marB="0" anchor="b"/>
                </a:tc>
                <a:tc>
                  <a:txBody>
                    <a:bodyPr/>
                    <a:lstStyle/>
                    <a:p>
                      <a:pPr algn="l" fontAlgn="b"/>
                      <a:r>
                        <a:rPr lang="en-US" sz="1200" b="0" i="0" u="none" strike="noStrike" dirty="0">
                          <a:solidFill>
                            <a:srgbClr val="000000"/>
                          </a:solidFill>
                          <a:effectLst/>
                          <a:latin typeface="Times New Roman" panose="02020603050405020304" pitchFamily="18" charset="0"/>
                        </a:rPr>
                        <a:t>Eunsung Park</a:t>
                      </a:r>
                    </a:p>
                  </a:txBody>
                  <a:tcPr marL="9525" marR="9525" marT="9525" marB="0" anchor="b"/>
                </a:tc>
                <a:tc>
                  <a:txBody>
                    <a:bodyPr/>
                    <a:lstStyle/>
                    <a:p>
                      <a:pPr algn="l" fontAlgn="b"/>
                      <a:r>
                        <a:rPr lang="en-US" sz="1200" b="0" i="0" u="none" strike="noStrike" dirty="0">
                          <a:solidFill>
                            <a:srgbClr val="000000"/>
                          </a:solidFill>
                          <a:effectLst/>
                          <a:latin typeface="Times New Roman" panose="02020603050405020304" pitchFamily="18" charset="0"/>
                        </a:rPr>
                        <a:t>Pending</a:t>
                      </a:r>
                    </a:p>
                  </a:txBody>
                  <a:tcPr marL="9525" marR="9525" marT="9525" marB="0" anchor="b"/>
                </a:tc>
                <a:tc>
                  <a:txBody>
                    <a:bodyPr/>
                    <a:lstStyle/>
                    <a:p>
                      <a:pPr algn="l" fontAlgn="b"/>
                      <a:r>
                        <a:rPr lang="en-US" sz="1200" b="0" i="0" u="none" strike="noStrike" dirty="0">
                          <a:solidFill>
                            <a:srgbClr val="000000"/>
                          </a:solidFill>
                          <a:effectLst/>
                          <a:latin typeface="Times New Roman" panose="02020603050405020304" pitchFamily="18" charset="0"/>
                        </a:rPr>
                        <a:t>PHY</a:t>
                      </a:r>
                    </a:p>
                  </a:txBody>
                  <a:tcPr marL="9525" marR="9525" marT="9525" marB="0" anchor="b"/>
                </a:tc>
                <a:tc>
                  <a:txBody>
                    <a:bodyPr/>
                    <a:lstStyle/>
                    <a:p>
                      <a:pPr algn="l" fontAlgn="b"/>
                      <a:r>
                        <a:rPr lang="en-US" sz="1200" b="0" i="0" u="none" strike="noStrike" dirty="0">
                          <a:solidFill>
                            <a:srgbClr val="000000"/>
                          </a:solidFill>
                          <a:effectLst/>
                          <a:latin typeface="Times New Roman" panose="02020603050405020304" pitchFamily="18" charset="0"/>
                        </a:rPr>
                        <a:t>PHY</a:t>
                      </a:r>
                    </a:p>
                  </a:txBody>
                  <a:tcPr marL="9525" marR="9525" marT="9525" marB="0" anchor="b"/>
                </a:tc>
                <a:extLst>
                  <a:ext uri="{0D108BD9-81ED-4DB2-BD59-A6C34878D82A}">
                    <a16:rowId xmlns:a16="http://schemas.microsoft.com/office/drawing/2014/main" val="942160162"/>
                  </a:ext>
                </a:extLst>
              </a:tr>
              <a:tr h="259126">
                <a:tc>
                  <a:txBody>
                    <a:bodyPr/>
                    <a:lstStyle/>
                    <a:p>
                      <a:pPr algn="ctr" fontAlgn="b"/>
                      <a:r>
                        <a:rPr lang="en-US" sz="1200" b="0" i="0" u="none" strike="noStrike" dirty="0">
                          <a:solidFill>
                            <a:srgbClr val="000000"/>
                          </a:solidFill>
                          <a:effectLst/>
                          <a:latin typeface="Times New Roman" panose="02020603050405020304" pitchFamily="18" charset="0"/>
                          <a:hlinkClick r:id="rId4"/>
                        </a:rPr>
                        <a:t>1895r0</a:t>
                      </a:r>
                      <a:endParaRPr lang="en-US" sz="1200" b="0" i="0" u="none" strike="noStrike" dirty="0">
                        <a:solidFill>
                          <a:srgbClr val="000000"/>
                        </a:solidFill>
                        <a:effectLst/>
                        <a:latin typeface="Times New Roman" panose="02020603050405020304" pitchFamily="18" charset="0"/>
                      </a:endParaRPr>
                    </a:p>
                  </a:txBody>
                  <a:tcPr marL="9525" marR="9525" marT="9525" marB="0" anchor="b"/>
                </a:tc>
                <a:tc>
                  <a:txBody>
                    <a:bodyPr/>
                    <a:lstStyle/>
                    <a:p>
                      <a:pPr algn="l" fontAlgn="b"/>
                      <a:r>
                        <a:rPr lang="en-US" sz="1200" b="0" i="0" u="none" strike="noStrike" dirty="0">
                          <a:solidFill>
                            <a:srgbClr val="000000"/>
                          </a:solidFill>
                          <a:effectLst/>
                          <a:latin typeface="Times New Roman" panose="02020603050405020304" pitchFamily="18" charset="0"/>
                        </a:rPr>
                        <a:t>Setup for Multi-AP coordination</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Sungjin Park</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Pending</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Multi AP</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TG</a:t>
                      </a:r>
                    </a:p>
                  </a:txBody>
                  <a:tcPr marL="9525" marR="9525" marT="9525" marB="0" anchor="b"/>
                </a:tc>
                <a:extLst>
                  <a:ext uri="{0D108BD9-81ED-4DB2-BD59-A6C34878D82A}">
                    <a16:rowId xmlns:a16="http://schemas.microsoft.com/office/drawing/2014/main" val="10003"/>
                  </a:ext>
                </a:extLst>
              </a:tr>
              <a:tr h="259126">
                <a:tc>
                  <a:txBody>
                    <a:bodyPr/>
                    <a:lstStyle/>
                    <a:p>
                      <a:pPr algn="ctr" fontAlgn="b"/>
                      <a:r>
                        <a:rPr lang="en-US" sz="1200" b="0" i="0" u="none" strike="noStrike" dirty="0">
                          <a:solidFill>
                            <a:srgbClr val="000000"/>
                          </a:solidFill>
                          <a:effectLst/>
                          <a:latin typeface="Times New Roman" panose="02020603050405020304" pitchFamily="18" charset="0"/>
                          <a:hlinkClick r:id="rId5"/>
                        </a:rPr>
                        <a:t>1899r0</a:t>
                      </a:r>
                      <a:endParaRPr lang="en-US" sz="1200" b="0" i="0" u="none" strike="noStrike" dirty="0">
                        <a:solidFill>
                          <a:srgbClr val="000000"/>
                        </a:solidFill>
                        <a:effectLst/>
                        <a:latin typeface="Times New Roman" panose="02020603050405020304" pitchFamily="18" charset="0"/>
                      </a:endParaRP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MLA-security-considerations</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Duncan Ho</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Pending</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Multi Link</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MAC</a:t>
                      </a:r>
                    </a:p>
                  </a:txBody>
                  <a:tcPr marL="9525" marR="9525" marT="9525" marB="0" anchor="b"/>
                </a:tc>
                <a:extLst>
                  <a:ext uri="{0D108BD9-81ED-4DB2-BD59-A6C34878D82A}">
                    <a16:rowId xmlns:a16="http://schemas.microsoft.com/office/drawing/2014/main" val="1387265439"/>
                  </a:ext>
                </a:extLst>
              </a:tr>
              <a:tr h="259126">
                <a:tc>
                  <a:txBody>
                    <a:bodyPr/>
                    <a:lstStyle/>
                    <a:p>
                      <a:pPr algn="ctr" fontAlgn="b"/>
                      <a:r>
                        <a:rPr lang="en-US" sz="1200" b="0" i="0" u="none" strike="noStrike" dirty="0">
                          <a:solidFill>
                            <a:srgbClr val="000000"/>
                          </a:solidFill>
                          <a:effectLst/>
                          <a:latin typeface="Times New Roman" panose="02020603050405020304" pitchFamily="18" charset="0"/>
                          <a:hlinkClick r:id="rId6"/>
                        </a:rPr>
                        <a:t>1900r0</a:t>
                      </a:r>
                      <a:endParaRPr lang="en-US" sz="1200" b="0" i="0" u="none" strike="noStrike" dirty="0">
                        <a:solidFill>
                          <a:srgbClr val="000000"/>
                        </a:solidFill>
                        <a:effectLst/>
                        <a:latin typeface="Times New Roman" panose="02020603050405020304" pitchFamily="18" charset="0"/>
                      </a:endParaRP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MLA MAC Addresses considerations</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Duncan Ho</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Pending</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Multi Link</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MAC</a:t>
                      </a:r>
                    </a:p>
                  </a:txBody>
                  <a:tcPr marL="9525" marR="9525" marT="9525" marB="0" anchor="b"/>
                </a:tc>
                <a:extLst>
                  <a:ext uri="{0D108BD9-81ED-4DB2-BD59-A6C34878D82A}">
                    <a16:rowId xmlns:a16="http://schemas.microsoft.com/office/drawing/2014/main" val="10004"/>
                  </a:ext>
                </a:extLst>
              </a:tr>
              <a:tr h="297047">
                <a:tc>
                  <a:txBody>
                    <a:bodyPr/>
                    <a:lstStyle/>
                    <a:p>
                      <a:pPr algn="ctr" fontAlgn="b"/>
                      <a:r>
                        <a:rPr lang="en-US" sz="1200" b="0" i="0" u="none" strike="noStrike" dirty="0">
                          <a:solidFill>
                            <a:srgbClr val="000000"/>
                          </a:solidFill>
                          <a:effectLst/>
                          <a:latin typeface="Times New Roman" panose="02020603050405020304" pitchFamily="18" charset="0"/>
                          <a:hlinkClick r:id="rId7"/>
                        </a:rPr>
                        <a:t>1901r0</a:t>
                      </a:r>
                      <a:endParaRPr lang="en-US" sz="1200" b="0" i="0" u="none" strike="noStrike" dirty="0">
                        <a:solidFill>
                          <a:srgbClr val="000000"/>
                        </a:solidFill>
                        <a:effectLst/>
                        <a:latin typeface="Times New Roman" panose="02020603050405020304" pitchFamily="18" charset="0"/>
                      </a:endParaRP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Priority Access Support in IEEE 802.11be: What and Why?</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Subir Das</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Pending</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MAC</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MAC</a:t>
                      </a:r>
                    </a:p>
                  </a:txBody>
                  <a:tcPr marL="9525" marR="9525" marT="9525" marB="0" anchor="b"/>
                </a:tc>
                <a:extLst>
                  <a:ext uri="{0D108BD9-81ED-4DB2-BD59-A6C34878D82A}">
                    <a16:rowId xmlns:a16="http://schemas.microsoft.com/office/drawing/2014/main" val="10005"/>
                  </a:ext>
                </a:extLst>
              </a:tr>
              <a:tr h="297047">
                <a:tc>
                  <a:txBody>
                    <a:bodyPr/>
                    <a:lstStyle/>
                    <a:p>
                      <a:pPr algn="ctr" fontAlgn="b"/>
                      <a:r>
                        <a:rPr lang="en-US" sz="1200" b="0" i="0" u="none" strike="noStrike" dirty="0">
                          <a:solidFill>
                            <a:srgbClr val="000000"/>
                          </a:solidFill>
                          <a:effectLst/>
                          <a:latin typeface="Times New Roman" panose="02020603050405020304" pitchFamily="18" charset="0"/>
                          <a:hlinkClick r:id="rId8"/>
                        </a:rPr>
                        <a:t>1903r0</a:t>
                      </a:r>
                      <a:endParaRPr lang="en-US" sz="1200" b="0" i="0" u="none" strike="noStrike" dirty="0">
                        <a:solidFill>
                          <a:srgbClr val="000000"/>
                        </a:solidFill>
                        <a:effectLst/>
                        <a:latin typeface="Times New Roman" panose="02020603050405020304" pitchFamily="18" charset="0"/>
                      </a:endParaRPr>
                    </a:p>
                  </a:txBody>
                  <a:tcPr marL="9525" marR="9525" marT="9525" marB="0" anchor="b"/>
                </a:tc>
                <a:tc>
                  <a:txBody>
                    <a:bodyPr/>
                    <a:lstStyle/>
                    <a:p>
                      <a:pPr algn="l" fontAlgn="b"/>
                      <a:r>
                        <a:rPr lang="en-US" sz="1200" b="0" i="0" u="none" strike="noStrike" dirty="0">
                          <a:solidFill>
                            <a:srgbClr val="000000"/>
                          </a:solidFill>
                          <a:effectLst/>
                          <a:latin typeface="Times New Roman" panose="02020603050405020304" pitchFamily="18" charset="0"/>
                        </a:rPr>
                        <a:t>Uplink Coordinated Multi-AP</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Roya Doostnejad</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Pending</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Multi AP</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TG</a:t>
                      </a:r>
                    </a:p>
                  </a:txBody>
                  <a:tcPr marL="9525" marR="9525" marT="9525" marB="0" anchor="b"/>
                </a:tc>
                <a:extLst>
                  <a:ext uri="{0D108BD9-81ED-4DB2-BD59-A6C34878D82A}">
                    <a16:rowId xmlns:a16="http://schemas.microsoft.com/office/drawing/2014/main" val="3765737835"/>
                  </a:ext>
                </a:extLst>
              </a:tr>
              <a:tr h="297047">
                <a:tc>
                  <a:txBody>
                    <a:bodyPr/>
                    <a:lstStyle/>
                    <a:p>
                      <a:pPr algn="ctr" fontAlgn="b"/>
                      <a:r>
                        <a:rPr lang="en-US" sz="1200" b="0" i="0" u="none" strike="noStrike" dirty="0">
                          <a:solidFill>
                            <a:srgbClr val="000000"/>
                          </a:solidFill>
                          <a:effectLst/>
                          <a:latin typeface="Times New Roman" panose="02020603050405020304" pitchFamily="18" charset="0"/>
                          <a:hlinkClick r:id="rId9"/>
                        </a:rPr>
                        <a:t>1904r0</a:t>
                      </a:r>
                      <a:endParaRPr lang="en-US" sz="1200" b="0" i="0" u="none" strike="noStrike" dirty="0">
                        <a:solidFill>
                          <a:srgbClr val="000000"/>
                        </a:solidFill>
                        <a:effectLst/>
                        <a:latin typeface="Times New Roman" panose="02020603050405020304" pitchFamily="18" charset="0"/>
                      </a:endParaRP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MLO: Link Management (follow-up) </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Abhishek Patil</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Pending</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Multi Link</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MAC</a:t>
                      </a:r>
                    </a:p>
                  </a:txBody>
                  <a:tcPr marL="9525" marR="9525" marT="9525" marB="0" anchor="b"/>
                </a:tc>
                <a:extLst>
                  <a:ext uri="{0D108BD9-81ED-4DB2-BD59-A6C34878D82A}">
                    <a16:rowId xmlns:a16="http://schemas.microsoft.com/office/drawing/2014/main" val="1751318475"/>
                  </a:ext>
                </a:extLst>
              </a:tr>
              <a:tr h="297047">
                <a:tc>
                  <a:txBody>
                    <a:bodyPr/>
                    <a:lstStyle/>
                    <a:p>
                      <a:pPr algn="ctr" fontAlgn="b"/>
                      <a:r>
                        <a:rPr lang="en-US" sz="1200" b="0" i="0" u="none" strike="noStrike" dirty="0">
                          <a:solidFill>
                            <a:srgbClr val="000000"/>
                          </a:solidFill>
                          <a:effectLst/>
                          <a:latin typeface="Times New Roman" panose="02020603050405020304" pitchFamily="18" charset="0"/>
                          <a:hlinkClick r:id="rId10"/>
                        </a:rPr>
                        <a:t>1907r0</a:t>
                      </a:r>
                      <a:endParaRPr lang="en-US" sz="1200" b="0" i="0" u="none" strike="noStrike" dirty="0">
                        <a:solidFill>
                          <a:srgbClr val="000000"/>
                        </a:solidFill>
                        <a:effectLst/>
                        <a:latin typeface="Times New Roman" panose="02020603050405020304" pitchFamily="18" charset="0"/>
                      </a:endParaRPr>
                    </a:p>
                  </a:txBody>
                  <a:tcPr marL="9525" marR="9525" marT="9525" marB="0" anchor="b"/>
                </a:tc>
                <a:tc>
                  <a:txBody>
                    <a:bodyPr/>
                    <a:lstStyle/>
                    <a:p>
                      <a:pPr algn="l" fontAlgn="b"/>
                      <a:r>
                        <a:rPr lang="en-US" sz="1200" b="0" i="0" u="none" strike="noStrike" dirty="0">
                          <a:solidFill>
                            <a:srgbClr val="000000"/>
                          </a:solidFill>
                          <a:effectLst/>
                          <a:latin typeface="Times New Roman" panose="02020603050405020304" pitchFamily="18" charset="0"/>
                        </a:rPr>
                        <a:t>Multiple RU Combinations for EHT</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Jianhan Liu</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Pending</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PHY</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PHY</a:t>
                      </a:r>
                    </a:p>
                  </a:txBody>
                  <a:tcPr marL="9525" marR="9525" marT="9525" marB="0" anchor="b"/>
                </a:tc>
                <a:extLst>
                  <a:ext uri="{0D108BD9-81ED-4DB2-BD59-A6C34878D82A}">
                    <a16:rowId xmlns:a16="http://schemas.microsoft.com/office/drawing/2014/main" val="3571507352"/>
                  </a:ext>
                </a:extLst>
              </a:tr>
              <a:tr h="297047">
                <a:tc>
                  <a:txBody>
                    <a:bodyPr/>
                    <a:lstStyle/>
                    <a:p>
                      <a:pPr algn="ctr" fontAlgn="b"/>
                      <a:r>
                        <a:rPr lang="en-US" sz="1200" b="0" i="0" u="none" strike="noStrike" dirty="0">
                          <a:solidFill>
                            <a:srgbClr val="000000"/>
                          </a:solidFill>
                          <a:effectLst/>
                          <a:latin typeface="Times New Roman" panose="02020603050405020304" pitchFamily="18" charset="0"/>
                          <a:hlinkClick r:id="rId11"/>
                        </a:rPr>
                        <a:t>1908r0</a:t>
                      </a:r>
                      <a:endParaRPr lang="en-US" sz="1200" b="0" i="0" u="none" strike="noStrike" dirty="0">
                        <a:solidFill>
                          <a:srgbClr val="000000"/>
                        </a:solidFill>
                        <a:effectLst/>
                        <a:latin typeface="Times New Roman" panose="02020603050405020304" pitchFamily="18" charset="0"/>
                      </a:endParaRP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Multi-Ru Support</a:t>
                      </a:r>
                    </a:p>
                  </a:txBody>
                  <a:tcPr marL="9525" marR="9525" marT="9525" marB="0" anchor="b"/>
                </a:tc>
                <a:tc>
                  <a:txBody>
                    <a:bodyPr/>
                    <a:lstStyle/>
                    <a:p>
                      <a:pPr algn="l" fontAlgn="b"/>
                      <a:r>
                        <a:rPr lang="en-US" sz="1200" b="0" i="0" u="none" strike="noStrike" dirty="0">
                          <a:solidFill>
                            <a:srgbClr val="000000"/>
                          </a:solidFill>
                          <a:effectLst/>
                          <a:latin typeface="Times New Roman" panose="02020603050405020304" pitchFamily="18" charset="0"/>
                        </a:rPr>
                        <a:t>Ron Porat</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Pending</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PHY</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PHY</a:t>
                      </a:r>
                    </a:p>
                  </a:txBody>
                  <a:tcPr marL="9525" marR="9525" marT="9525" marB="0" anchor="b"/>
                </a:tc>
                <a:extLst>
                  <a:ext uri="{0D108BD9-81ED-4DB2-BD59-A6C34878D82A}">
                    <a16:rowId xmlns:a16="http://schemas.microsoft.com/office/drawing/2014/main" val="1211899792"/>
                  </a:ext>
                </a:extLst>
              </a:tr>
              <a:tr h="297047">
                <a:tc>
                  <a:txBody>
                    <a:bodyPr/>
                    <a:lstStyle/>
                    <a:p>
                      <a:pPr algn="ctr" fontAlgn="b"/>
                      <a:r>
                        <a:rPr lang="en-US" sz="1200" b="0" i="0" u="none" strike="noStrike" dirty="0">
                          <a:solidFill>
                            <a:srgbClr val="000000"/>
                          </a:solidFill>
                          <a:effectLst/>
                          <a:latin typeface="Times New Roman" panose="02020603050405020304" pitchFamily="18" charset="0"/>
                          <a:hlinkClick r:id="rId12"/>
                        </a:rPr>
                        <a:t>1909r0</a:t>
                      </a:r>
                      <a:endParaRPr lang="en-US" sz="1200" b="0" i="0" u="none" strike="noStrike" dirty="0">
                        <a:solidFill>
                          <a:srgbClr val="000000"/>
                        </a:solidFill>
                        <a:effectLst/>
                        <a:latin typeface="Times New Roman" panose="02020603050405020304" pitchFamily="18" charset="0"/>
                      </a:endParaRP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Performance of JT with Wireless Backhaul</a:t>
                      </a:r>
                    </a:p>
                  </a:txBody>
                  <a:tcPr marL="9525" marR="9525" marT="9525" marB="0" anchor="b"/>
                </a:tc>
                <a:tc>
                  <a:txBody>
                    <a:bodyPr/>
                    <a:lstStyle/>
                    <a:p>
                      <a:pPr algn="l" fontAlgn="b"/>
                      <a:r>
                        <a:rPr lang="en-US" sz="1200" b="0" i="0" u="none" strike="noStrike" dirty="0">
                          <a:solidFill>
                            <a:srgbClr val="000000"/>
                          </a:solidFill>
                          <a:effectLst/>
                          <a:latin typeface="Times New Roman" panose="02020603050405020304" pitchFamily="18" charset="0"/>
                        </a:rPr>
                        <a:t>Ron Porat</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Pending</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Multi AP</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TG</a:t>
                      </a:r>
                    </a:p>
                  </a:txBody>
                  <a:tcPr marL="9525" marR="9525" marT="9525" marB="0" anchor="b"/>
                </a:tc>
                <a:extLst>
                  <a:ext uri="{0D108BD9-81ED-4DB2-BD59-A6C34878D82A}">
                    <a16:rowId xmlns:a16="http://schemas.microsoft.com/office/drawing/2014/main" val="3562672658"/>
                  </a:ext>
                </a:extLst>
              </a:tr>
              <a:tr h="297047">
                <a:tc>
                  <a:txBody>
                    <a:bodyPr/>
                    <a:lstStyle/>
                    <a:p>
                      <a:pPr algn="ctr" fontAlgn="b"/>
                      <a:r>
                        <a:rPr lang="en-US" sz="1200" b="0" i="0" u="none" strike="noStrike" dirty="0">
                          <a:solidFill>
                            <a:srgbClr val="000000"/>
                          </a:solidFill>
                          <a:effectLst/>
                          <a:latin typeface="Times New Roman" panose="02020603050405020304" pitchFamily="18" charset="0"/>
                          <a:hlinkClick r:id="rId13"/>
                        </a:rPr>
                        <a:t>1910r0</a:t>
                      </a:r>
                      <a:endParaRPr lang="en-US" sz="1200" b="0" i="0" u="none" strike="noStrike" dirty="0">
                        <a:solidFill>
                          <a:srgbClr val="000000"/>
                        </a:solidFill>
                        <a:effectLst/>
                        <a:latin typeface="Times New Roman" panose="02020603050405020304" pitchFamily="18" charset="0"/>
                      </a:endParaRP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 matrices to support more than 8 TX chains</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Miguel López</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Pending</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MIMO</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PHY</a:t>
                      </a:r>
                    </a:p>
                  </a:txBody>
                  <a:tcPr marL="9525" marR="9525" marT="9525" marB="0" anchor="b"/>
                </a:tc>
                <a:extLst>
                  <a:ext uri="{0D108BD9-81ED-4DB2-BD59-A6C34878D82A}">
                    <a16:rowId xmlns:a16="http://schemas.microsoft.com/office/drawing/2014/main" val="3369950697"/>
                  </a:ext>
                </a:extLst>
              </a:tr>
              <a:tr h="297047">
                <a:tc>
                  <a:txBody>
                    <a:bodyPr/>
                    <a:lstStyle/>
                    <a:p>
                      <a:pPr algn="ctr" fontAlgn="b"/>
                      <a:r>
                        <a:rPr lang="en-US" sz="1200" b="0" i="0" u="none" strike="noStrike" dirty="0">
                          <a:solidFill>
                            <a:srgbClr val="000000"/>
                          </a:solidFill>
                          <a:effectLst/>
                          <a:latin typeface="Times New Roman" panose="02020603050405020304" pitchFamily="18" charset="0"/>
                          <a:hlinkClick r:id="rId14"/>
                        </a:rPr>
                        <a:t>1911r0</a:t>
                      </a:r>
                      <a:endParaRPr lang="en-US" sz="1200" b="0" i="0" u="none" strike="noStrike" dirty="0">
                        <a:solidFill>
                          <a:srgbClr val="000000"/>
                        </a:solidFill>
                        <a:effectLst/>
                        <a:latin typeface="Times New Roman" panose="02020603050405020304" pitchFamily="18" charset="0"/>
                      </a:endParaRP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11be channelization discussion</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Si-Chan Noh</a:t>
                      </a:r>
                    </a:p>
                  </a:txBody>
                  <a:tcPr marL="9525" marR="9525" marT="9525" marB="0" anchor="b"/>
                </a:tc>
                <a:tc>
                  <a:txBody>
                    <a:bodyPr/>
                    <a:lstStyle/>
                    <a:p>
                      <a:pPr algn="l" fontAlgn="b"/>
                      <a:r>
                        <a:rPr lang="en-US" sz="1200" b="0" i="0" u="none" strike="noStrike" dirty="0">
                          <a:solidFill>
                            <a:srgbClr val="000000"/>
                          </a:solidFill>
                          <a:effectLst/>
                          <a:latin typeface="Times New Roman" panose="02020603050405020304" pitchFamily="18" charset="0"/>
                        </a:rPr>
                        <a:t>Pending</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PHY</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PHY</a:t>
                      </a:r>
                    </a:p>
                  </a:txBody>
                  <a:tcPr marL="9525" marR="9525" marT="9525" marB="0" anchor="b"/>
                </a:tc>
                <a:extLst>
                  <a:ext uri="{0D108BD9-81ED-4DB2-BD59-A6C34878D82A}">
                    <a16:rowId xmlns:a16="http://schemas.microsoft.com/office/drawing/2014/main" val="3575665778"/>
                  </a:ext>
                </a:extLst>
              </a:tr>
              <a:tr h="297047">
                <a:tc>
                  <a:txBody>
                    <a:bodyPr/>
                    <a:lstStyle/>
                    <a:p>
                      <a:pPr algn="ctr" fontAlgn="b"/>
                      <a:r>
                        <a:rPr lang="en-US" sz="1200" b="0" i="0" u="none" strike="noStrike" dirty="0">
                          <a:solidFill>
                            <a:srgbClr val="000000"/>
                          </a:solidFill>
                          <a:effectLst/>
                          <a:latin typeface="Times New Roman" panose="02020603050405020304" pitchFamily="18" charset="0"/>
                        </a:rPr>
                        <a:t>1914</a:t>
                      </a:r>
                      <a:r>
                        <a:rPr lang="en-US" sz="1200" b="0" i="0" u="none" strike="noStrike" dirty="0">
                          <a:solidFill>
                            <a:schemeClr val="tx1"/>
                          </a:solidFill>
                          <a:effectLst/>
                          <a:latin typeface="Times New Roman" panose="02020603050405020304" pitchFamily="18" charset="0"/>
                        </a:rPr>
                        <a:t>r0</a:t>
                      </a:r>
                      <a:endParaRPr lang="en-US" sz="1200" b="0" i="0" u="none" strike="noStrike" dirty="0">
                        <a:solidFill>
                          <a:srgbClr val="000000"/>
                        </a:solidFill>
                        <a:effectLst/>
                        <a:latin typeface="Times New Roman" panose="02020603050405020304" pitchFamily="18" charset="0"/>
                      </a:endParaRP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Multiple RU discussion</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Ross Jian Yu</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Pending</a:t>
                      </a:r>
                    </a:p>
                  </a:txBody>
                  <a:tcPr marL="9525" marR="9525" marT="9525" marB="0" anchor="b"/>
                </a:tc>
                <a:tc>
                  <a:txBody>
                    <a:bodyPr/>
                    <a:lstStyle/>
                    <a:p>
                      <a:pPr algn="l" fontAlgn="b"/>
                      <a:r>
                        <a:rPr lang="en-US" sz="1200" b="0" i="0" u="none" strike="noStrike" dirty="0">
                          <a:solidFill>
                            <a:srgbClr val="000000"/>
                          </a:solidFill>
                          <a:effectLst/>
                          <a:latin typeface="Times New Roman" panose="02020603050405020304" pitchFamily="18" charset="0"/>
                        </a:rPr>
                        <a:t>PHY</a:t>
                      </a:r>
                    </a:p>
                  </a:txBody>
                  <a:tcPr marL="9525" marR="9525" marT="9525" marB="0" anchor="b"/>
                </a:tc>
                <a:tc>
                  <a:txBody>
                    <a:bodyPr/>
                    <a:lstStyle/>
                    <a:p>
                      <a:pPr algn="l" fontAlgn="b"/>
                      <a:r>
                        <a:rPr lang="en-US" sz="1200" b="0" i="0" u="none" strike="noStrike" dirty="0">
                          <a:solidFill>
                            <a:srgbClr val="000000"/>
                          </a:solidFill>
                          <a:effectLst/>
                          <a:latin typeface="Times New Roman" panose="02020603050405020304" pitchFamily="18" charset="0"/>
                        </a:rPr>
                        <a:t>PHY</a:t>
                      </a:r>
                    </a:p>
                  </a:txBody>
                  <a:tcPr marL="9525" marR="9525" marT="9525" marB="0" anchor="b"/>
                </a:tc>
                <a:extLst>
                  <a:ext uri="{0D108BD9-81ED-4DB2-BD59-A6C34878D82A}">
                    <a16:rowId xmlns:a16="http://schemas.microsoft.com/office/drawing/2014/main" val="3656549911"/>
                  </a:ext>
                </a:extLst>
              </a:tr>
              <a:tr h="297047">
                <a:tc>
                  <a:txBody>
                    <a:bodyPr/>
                    <a:lstStyle/>
                    <a:p>
                      <a:pPr algn="ctr" fontAlgn="b"/>
                      <a:r>
                        <a:rPr lang="en-US" sz="1200" b="0" i="0" u="none" strike="noStrike" dirty="0">
                          <a:solidFill>
                            <a:srgbClr val="000000"/>
                          </a:solidFill>
                          <a:effectLst/>
                          <a:latin typeface="Times New Roman" panose="02020603050405020304" pitchFamily="18" charset="0"/>
                        </a:rPr>
                        <a:t>1917</a:t>
                      </a:r>
                      <a:r>
                        <a:rPr lang="en-US" sz="1200" b="0" i="0" u="none" strike="noStrike" dirty="0">
                          <a:solidFill>
                            <a:schemeClr val="tx1"/>
                          </a:solidFill>
                          <a:effectLst/>
                          <a:latin typeface="Times New Roman" panose="02020603050405020304" pitchFamily="18" charset="0"/>
                        </a:rPr>
                        <a:t>r0</a:t>
                      </a:r>
                      <a:endParaRPr lang="en-US" sz="1200" b="0" i="0" u="none" strike="noStrike" dirty="0">
                        <a:solidFill>
                          <a:srgbClr val="000000"/>
                        </a:solidFill>
                        <a:effectLst/>
                        <a:latin typeface="Times New Roman" panose="02020603050405020304" pitchFamily="18" charset="0"/>
                      </a:endParaRPr>
                    </a:p>
                  </a:txBody>
                  <a:tcPr marL="9525" marR="9525" marT="9525" marB="0" anchor="b"/>
                </a:tc>
                <a:tc>
                  <a:txBody>
                    <a:bodyPr/>
                    <a:lstStyle/>
                    <a:p>
                      <a:pPr algn="l" fontAlgn="b"/>
                      <a:r>
                        <a:rPr lang="en-US" sz="1200" b="0" i="0" u="none" strike="noStrike" dirty="0">
                          <a:solidFill>
                            <a:srgbClr val="000000"/>
                          </a:solidFill>
                          <a:effectLst/>
                          <a:latin typeface="Times New Roman" panose="02020603050405020304" pitchFamily="18" charset="0"/>
                        </a:rPr>
                        <a:t>Considerations for multi-link channel access without simultaneous TX/RX capability</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Insun Jang</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Pending</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Multi Link</a:t>
                      </a:r>
                    </a:p>
                  </a:txBody>
                  <a:tcPr marL="9525" marR="9525" marT="9525" marB="0" anchor="b"/>
                </a:tc>
                <a:tc>
                  <a:txBody>
                    <a:bodyPr/>
                    <a:lstStyle/>
                    <a:p>
                      <a:pPr algn="l" fontAlgn="b"/>
                      <a:r>
                        <a:rPr lang="en-US" sz="1200" b="0" i="0" u="none" strike="noStrike" dirty="0">
                          <a:solidFill>
                            <a:srgbClr val="000000"/>
                          </a:solidFill>
                          <a:effectLst/>
                          <a:latin typeface="Times New Roman" panose="02020603050405020304" pitchFamily="18" charset="0"/>
                        </a:rPr>
                        <a:t>MAC</a:t>
                      </a:r>
                    </a:p>
                  </a:txBody>
                  <a:tcPr marL="9525" marR="9525" marT="9525" marB="0" anchor="b"/>
                </a:tc>
                <a:extLst>
                  <a:ext uri="{0D108BD9-81ED-4DB2-BD59-A6C34878D82A}">
                    <a16:rowId xmlns:a16="http://schemas.microsoft.com/office/drawing/2014/main" val="3170315652"/>
                  </a:ext>
                </a:extLst>
              </a:tr>
            </a:tbl>
          </a:graphicData>
        </a:graphic>
      </p:graphicFrame>
    </p:spTree>
    <p:extLst>
      <p:ext uri="{BB962C8B-B14F-4D97-AF65-F5344CB8AC3E}">
        <p14:creationId xmlns:p14="http://schemas.microsoft.com/office/powerpoint/2010/main" val="22849711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762690-C15C-4839-B40F-0AF3A4D89457}"/>
              </a:ext>
            </a:extLst>
          </p:cNvPr>
          <p:cNvSpPr>
            <a:spLocks noGrp="1"/>
          </p:cNvSpPr>
          <p:nvPr>
            <p:ph type="title"/>
          </p:nvPr>
        </p:nvSpPr>
        <p:spPr/>
        <p:txBody>
          <a:bodyPr/>
          <a:lstStyle/>
          <a:p>
            <a:r>
              <a:rPr lang="en-US" dirty="0"/>
              <a:t>Submission’s List-4</a:t>
            </a:r>
          </a:p>
        </p:txBody>
      </p:sp>
      <p:sp>
        <p:nvSpPr>
          <p:cNvPr id="3" name="Date Placeholder 2">
            <a:extLst>
              <a:ext uri="{FF2B5EF4-FFF2-40B4-BE49-F238E27FC236}">
                <a16:creationId xmlns:a16="http://schemas.microsoft.com/office/drawing/2014/main" id="{D20906E0-F900-4991-83B1-675F5B67FA2D}"/>
              </a:ext>
            </a:extLst>
          </p:cNvPr>
          <p:cNvSpPr>
            <a:spLocks noGrp="1"/>
          </p:cNvSpPr>
          <p:nvPr>
            <p:ph type="dt" idx="10"/>
          </p:nvPr>
        </p:nvSpPr>
        <p:spPr/>
        <p:txBody>
          <a:bodyPr/>
          <a:lstStyle/>
          <a:p>
            <a:r>
              <a:rPr lang="en-US" dirty="0"/>
              <a:t>November 2019</a:t>
            </a:r>
            <a:endParaRPr lang="en-GB" dirty="0"/>
          </a:p>
        </p:txBody>
      </p:sp>
      <p:sp>
        <p:nvSpPr>
          <p:cNvPr id="4" name="Footer Placeholder 3">
            <a:extLst>
              <a:ext uri="{FF2B5EF4-FFF2-40B4-BE49-F238E27FC236}">
                <a16:creationId xmlns:a16="http://schemas.microsoft.com/office/drawing/2014/main" id="{CA1A5643-4D6B-47E2-9F58-7F7F34A069C9}"/>
              </a:ext>
            </a:extLst>
          </p:cNvPr>
          <p:cNvSpPr>
            <a:spLocks noGrp="1"/>
          </p:cNvSpPr>
          <p:nvPr>
            <p:ph type="ftr" idx="11"/>
          </p:nvPr>
        </p:nvSpPr>
        <p:spPr/>
        <p:txBody>
          <a:bodyPr/>
          <a:lstStyle/>
          <a:p>
            <a:r>
              <a:rPr lang="en-GB"/>
              <a:t>Alfred Asterjadhi, Qualcomm Inc.</a:t>
            </a:r>
            <a:endParaRPr lang="en-GB" dirty="0"/>
          </a:p>
        </p:txBody>
      </p:sp>
      <p:sp>
        <p:nvSpPr>
          <p:cNvPr id="5" name="Slide Number Placeholder 4">
            <a:extLst>
              <a:ext uri="{FF2B5EF4-FFF2-40B4-BE49-F238E27FC236}">
                <a16:creationId xmlns:a16="http://schemas.microsoft.com/office/drawing/2014/main" id="{1B1A665E-96C3-446C-B295-12494A41AD0B}"/>
              </a:ext>
            </a:extLst>
          </p:cNvPr>
          <p:cNvSpPr>
            <a:spLocks noGrp="1"/>
          </p:cNvSpPr>
          <p:nvPr>
            <p:ph type="sldNum" idx="12"/>
          </p:nvPr>
        </p:nvSpPr>
        <p:spPr/>
        <p:txBody>
          <a:bodyPr/>
          <a:lstStyle/>
          <a:p>
            <a:r>
              <a:rPr lang="en-GB"/>
              <a:t>Slide </a:t>
            </a:r>
            <a:fld id="{06B781AF-4CCF-49B0-A572-DE54FBE5D942}" type="slidenum">
              <a:rPr lang="en-GB" smtClean="0"/>
              <a:pPr/>
              <a:t>23</a:t>
            </a:fld>
            <a:endParaRPr lang="en-GB"/>
          </a:p>
        </p:txBody>
      </p:sp>
      <p:graphicFrame>
        <p:nvGraphicFramePr>
          <p:cNvPr id="6" name="Table 5">
            <a:extLst>
              <a:ext uri="{FF2B5EF4-FFF2-40B4-BE49-F238E27FC236}">
                <a16:creationId xmlns:a16="http://schemas.microsoft.com/office/drawing/2014/main" id="{5094FBC8-BB74-47F3-965D-16BC678F4D1D}"/>
              </a:ext>
            </a:extLst>
          </p:cNvPr>
          <p:cNvGraphicFramePr>
            <a:graphicFrameLocks noGrp="1"/>
          </p:cNvGraphicFramePr>
          <p:nvPr>
            <p:extLst>
              <p:ext uri="{D42A27DB-BD31-4B8C-83A1-F6EECF244321}">
                <p14:modId xmlns:p14="http://schemas.microsoft.com/office/powerpoint/2010/main" val="1038210969"/>
              </p:ext>
            </p:extLst>
          </p:nvPr>
        </p:nvGraphicFramePr>
        <p:xfrm>
          <a:off x="533400" y="1524000"/>
          <a:ext cx="8153400" cy="4557571"/>
        </p:xfrm>
        <a:graphic>
          <a:graphicData uri="http://schemas.openxmlformats.org/drawingml/2006/table">
            <a:tbl>
              <a:tblPr firstRow="1" bandRow="1">
                <a:tableStyleId>{ED083AE6-46FA-4A59-8FB0-9F97EB10719F}</a:tableStyleId>
              </a:tblPr>
              <a:tblGrid>
                <a:gridCol w="545085">
                  <a:extLst>
                    <a:ext uri="{9D8B030D-6E8A-4147-A177-3AD203B41FA5}">
                      <a16:colId xmlns:a16="http://schemas.microsoft.com/office/drawing/2014/main" val="20000"/>
                    </a:ext>
                  </a:extLst>
                </a:gridCol>
                <a:gridCol w="3768088">
                  <a:extLst>
                    <a:ext uri="{9D8B030D-6E8A-4147-A177-3AD203B41FA5}">
                      <a16:colId xmlns:a16="http://schemas.microsoft.com/office/drawing/2014/main" val="20001"/>
                    </a:ext>
                  </a:extLst>
                </a:gridCol>
                <a:gridCol w="1403176">
                  <a:extLst>
                    <a:ext uri="{9D8B030D-6E8A-4147-A177-3AD203B41FA5}">
                      <a16:colId xmlns:a16="http://schemas.microsoft.com/office/drawing/2014/main" val="20002"/>
                    </a:ext>
                  </a:extLst>
                </a:gridCol>
                <a:gridCol w="795039">
                  <a:extLst>
                    <a:ext uri="{9D8B030D-6E8A-4147-A177-3AD203B41FA5}">
                      <a16:colId xmlns:a16="http://schemas.microsoft.com/office/drawing/2014/main" val="20004"/>
                    </a:ext>
                  </a:extLst>
                </a:gridCol>
                <a:gridCol w="821006">
                  <a:extLst>
                    <a:ext uri="{9D8B030D-6E8A-4147-A177-3AD203B41FA5}">
                      <a16:colId xmlns:a16="http://schemas.microsoft.com/office/drawing/2014/main" val="2805290190"/>
                    </a:ext>
                  </a:extLst>
                </a:gridCol>
                <a:gridCol w="821006">
                  <a:extLst>
                    <a:ext uri="{9D8B030D-6E8A-4147-A177-3AD203B41FA5}">
                      <a16:colId xmlns:a16="http://schemas.microsoft.com/office/drawing/2014/main" val="3828614072"/>
                    </a:ext>
                  </a:extLst>
                </a:gridCol>
              </a:tblGrid>
              <a:tr h="291471">
                <a:tc>
                  <a:txBody>
                    <a:bodyPr/>
                    <a:lstStyle/>
                    <a:p>
                      <a:pPr algn="ctr"/>
                      <a:r>
                        <a:rPr lang="en-US" sz="1200" dirty="0"/>
                        <a:t>DCN</a:t>
                      </a:r>
                    </a:p>
                  </a:txBody>
                  <a:tcPr/>
                </a:tc>
                <a:tc>
                  <a:txBody>
                    <a:bodyPr/>
                    <a:lstStyle/>
                    <a:p>
                      <a:pPr algn="ctr"/>
                      <a:r>
                        <a:rPr lang="en-US" sz="1200" dirty="0"/>
                        <a:t>Title</a:t>
                      </a:r>
                    </a:p>
                  </a:txBody>
                  <a:tcPr/>
                </a:tc>
                <a:tc>
                  <a:txBody>
                    <a:bodyPr/>
                    <a:lstStyle/>
                    <a:p>
                      <a:pPr algn="ctr"/>
                      <a:r>
                        <a:rPr lang="en-US" sz="1200" dirty="0"/>
                        <a:t>Author</a:t>
                      </a:r>
                    </a:p>
                  </a:txBody>
                  <a:tcPr/>
                </a:tc>
                <a:tc>
                  <a:txBody>
                    <a:bodyPr/>
                    <a:lstStyle/>
                    <a:p>
                      <a:pPr algn="ctr"/>
                      <a:r>
                        <a:rPr lang="en-US" sz="1200" dirty="0"/>
                        <a:t>Status</a:t>
                      </a:r>
                    </a:p>
                  </a:txBody>
                  <a:tcPr/>
                </a:tc>
                <a:tc>
                  <a:txBody>
                    <a:bodyPr/>
                    <a:lstStyle/>
                    <a:p>
                      <a:pPr algn="ctr"/>
                      <a:r>
                        <a:rPr lang="en-US" sz="1200" dirty="0"/>
                        <a:t>Topic</a:t>
                      </a:r>
                    </a:p>
                  </a:txBody>
                  <a:tcPr/>
                </a:tc>
                <a:tc>
                  <a:txBody>
                    <a:bodyPr/>
                    <a:lstStyle/>
                    <a:p>
                      <a:pPr algn="ctr"/>
                      <a:r>
                        <a:rPr lang="en-US" sz="1200" dirty="0"/>
                        <a:t>Session</a:t>
                      </a:r>
                    </a:p>
                  </a:txBody>
                  <a:tcPr/>
                </a:tc>
                <a:extLst>
                  <a:ext uri="{0D108BD9-81ED-4DB2-BD59-A6C34878D82A}">
                    <a16:rowId xmlns:a16="http://schemas.microsoft.com/office/drawing/2014/main" val="10000"/>
                  </a:ext>
                </a:extLst>
              </a:tr>
              <a:tr h="259126">
                <a:tc>
                  <a:txBody>
                    <a:bodyPr/>
                    <a:lstStyle/>
                    <a:p>
                      <a:pPr algn="ctr" fontAlgn="b"/>
                      <a:r>
                        <a:rPr lang="en-US" sz="1200" b="0" i="0" u="none" strike="noStrike" dirty="0">
                          <a:solidFill>
                            <a:srgbClr val="000000"/>
                          </a:solidFill>
                          <a:effectLst/>
                          <a:latin typeface="Times New Roman" panose="02020603050405020304" pitchFamily="18" charset="0"/>
                        </a:rPr>
                        <a:t>1918</a:t>
                      </a:r>
                      <a:r>
                        <a:rPr lang="en-US" sz="1200" b="0" i="0" u="none" strike="noStrike" dirty="0">
                          <a:solidFill>
                            <a:schemeClr val="tx1"/>
                          </a:solidFill>
                          <a:effectLst/>
                          <a:latin typeface="Times New Roman" panose="02020603050405020304" pitchFamily="18" charset="0"/>
                        </a:rPr>
                        <a:t>r0</a:t>
                      </a:r>
                      <a:endParaRPr lang="en-US" sz="1200" b="0" i="0" u="none" strike="noStrike" dirty="0">
                        <a:solidFill>
                          <a:srgbClr val="000000"/>
                        </a:solidFill>
                        <a:effectLst/>
                        <a:latin typeface="Times New Roman" panose="02020603050405020304" pitchFamily="18" charset="0"/>
                      </a:endParaRP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UL MU efficiency enhancement considering multi-link</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Jeongki Kim</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Pending</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Multi Link</a:t>
                      </a:r>
                    </a:p>
                  </a:txBody>
                  <a:tcPr marL="9525" marR="9525" marT="9525" marB="0" anchor="b"/>
                </a:tc>
                <a:tc>
                  <a:txBody>
                    <a:bodyPr/>
                    <a:lstStyle/>
                    <a:p>
                      <a:pPr algn="l" fontAlgn="b"/>
                      <a:r>
                        <a:rPr lang="en-US" sz="1200" b="0" i="0" u="none" strike="noStrike" dirty="0">
                          <a:solidFill>
                            <a:srgbClr val="000000"/>
                          </a:solidFill>
                          <a:effectLst/>
                          <a:latin typeface="Times New Roman" panose="02020603050405020304" pitchFamily="18" charset="0"/>
                        </a:rPr>
                        <a:t>MAC</a:t>
                      </a:r>
                    </a:p>
                  </a:txBody>
                  <a:tcPr marL="9525" marR="9525" marT="9525" marB="0" anchor="b"/>
                </a:tc>
                <a:extLst>
                  <a:ext uri="{0D108BD9-81ED-4DB2-BD59-A6C34878D82A}">
                    <a16:rowId xmlns:a16="http://schemas.microsoft.com/office/drawing/2014/main" val="218850268"/>
                  </a:ext>
                </a:extLst>
              </a:tr>
              <a:tr h="259126">
                <a:tc>
                  <a:txBody>
                    <a:bodyPr/>
                    <a:lstStyle/>
                    <a:p>
                      <a:pPr algn="ctr" fontAlgn="b"/>
                      <a:r>
                        <a:rPr lang="en-US" sz="1200" b="0" i="0" u="none" strike="noStrike" dirty="0">
                          <a:solidFill>
                            <a:srgbClr val="000000"/>
                          </a:solidFill>
                          <a:effectLst/>
                          <a:latin typeface="Times New Roman" panose="02020603050405020304" pitchFamily="18" charset="0"/>
                          <a:hlinkClick r:id="rId2"/>
                        </a:rPr>
                        <a:t>1919r0</a:t>
                      </a:r>
                      <a:endParaRPr lang="en-US" sz="1200" b="0" i="0" u="none" strike="noStrike" dirty="0">
                        <a:solidFill>
                          <a:srgbClr val="000000"/>
                        </a:solidFill>
                        <a:effectLst/>
                        <a:latin typeface="Times New Roman" panose="02020603050405020304" pitchFamily="18" charset="0"/>
                      </a:endParaRPr>
                    </a:p>
                  </a:txBody>
                  <a:tcPr marL="9525" marR="9525" marT="9525" marB="0" anchor="b"/>
                </a:tc>
                <a:tc>
                  <a:txBody>
                    <a:bodyPr/>
                    <a:lstStyle/>
                    <a:p>
                      <a:pPr algn="l" fontAlgn="b"/>
                      <a:r>
                        <a:rPr lang="en-US" sz="1200" b="0" i="0" u="none" strike="noStrike" dirty="0">
                          <a:solidFill>
                            <a:srgbClr val="000000"/>
                          </a:solidFill>
                          <a:effectLst/>
                          <a:latin typeface="Times New Roman" panose="02020603050405020304" pitchFamily="18" charset="0"/>
                        </a:rPr>
                        <a:t>Coordinated OFDMA</a:t>
                      </a:r>
                    </a:p>
                  </a:txBody>
                  <a:tcPr marL="9525" marR="9525" marT="9525" marB="0" anchor="b"/>
                </a:tc>
                <a:tc>
                  <a:txBody>
                    <a:bodyPr/>
                    <a:lstStyle/>
                    <a:p>
                      <a:pPr algn="l" fontAlgn="b"/>
                      <a:r>
                        <a:rPr lang="en-US" sz="1200" b="0" i="0" u="none" strike="noStrike" dirty="0">
                          <a:solidFill>
                            <a:srgbClr val="000000"/>
                          </a:solidFill>
                          <a:effectLst/>
                          <a:latin typeface="Times New Roman" panose="02020603050405020304" pitchFamily="18" charset="0"/>
                        </a:rPr>
                        <a:t>Liwen Chu</a:t>
                      </a:r>
                    </a:p>
                  </a:txBody>
                  <a:tcPr marL="9525" marR="9525" marT="9525" marB="0" anchor="b"/>
                </a:tc>
                <a:tc>
                  <a:txBody>
                    <a:bodyPr/>
                    <a:lstStyle/>
                    <a:p>
                      <a:pPr algn="l" fontAlgn="b"/>
                      <a:r>
                        <a:rPr lang="en-US" sz="1200" b="0" i="0" u="none" strike="noStrike" dirty="0">
                          <a:solidFill>
                            <a:srgbClr val="000000"/>
                          </a:solidFill>
                          <a:effectLst/>
                          <a:latin typeface="Times New Roman" panose="02020603050405020304" pitchFamily="18" charset="0"/>
                        </a:rPr>
                        <a:t>Pending</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Multi AP</a:t>
                      </a:r>
                    </a:p>
                  </a:txBody>
                  <a:tcPr marL="9525" marR="9525" marT="9525" marB="0" anchor="b"/>
                </a:tc>
                <a:tc>
                  <a:txBody>
                    <a:bodyPr/>
                    <a:lstStyle/>
                    <a:p>
                      <a:pPr algn="l" fontAlgn="b"/>
                      <a:r>
                        <a:rPr lang="en-US" sz="1200" b="0" i="0" u="none" strike="noStrike" dirty="0">
                          <a:solidFill>
                            <a:srgbClr val="000000"/>
                          </a:solidFill>
                          <a:effectLst/>
                          <a:latin typeface="Times New Roman" panose="02020603050405020304" pitchFamily="18" charset="0"/>
                        </a:rPr>
                        <a:t>TG</a:t>
                      </a:r>
                    </a:p>
                  </a:txBody>
                  <a:tcPr marL="9525" marR="9525" marT="9525" marB="0" anchor="b"/>
                </a:tc>
                <a:extLst>
                  <a:ext uri="{0D108BD9-81ED-4DB2-BD59-A6C34878D82A}">
                    <a16:rowId xmlns:a16="http://schemas.microsoft.com/office/drawing/2014/main" val="942160162"/>
                  </a:ext>
                </a:extLst>
              </a:tr>
              <a:tr h="259126">
                <a:tc>
                  <a:txBody>
                    <a:bodyPr/>
                    <a:lstStyle/>
                    <a:p>
                      <a:pPr algn="ctr" fontAlgn="b"/>
                      <a:r>
                        <a:rPr lang="en-US" sz="1200" b="0" i="0" u="none" strike="noStrike" dirty="0">
                          <a:solidFill>
                            <a:srgbClr val="000000"/>
                          </a:solidFill>
                          <a:effectLst/>
                          <a:latin typeface="Times New Roman" panose="02020603050405020304" pitchFamily="18" charset="0"/>
                        </a:rPr>
                        <a:t>1920</a:t>
                      </a:r>
                      <a:r>
                        <a:rPr lang="en-US" sz="1200" b="0" i="0" u="none" strike="noStrike" dirty="0">
                          <a:solidFill>
                            <a:schemeClr val="tx1"/>
                          </a:solidFill>
                          <a:effectLst/>
                          <a:latin typeface="Times New Roman" panose="02020603050405020304" pitchFamily="18" charset="0"/>
                        </a:rPr>
                        <a:t>r0</a:t>
                      </a:r>
                      <a:endParaRPr lang="en-US" sz="1200" b="0" i="0" u="none" strike="noStrike" dirty="0">
                        <a:solidFill>
                          <a:srgbClr val="000000"/>
                        </a:solidFill>
                        <a:effectLst/>
                        <a:latin typeface="Times New Roman" panose="02020603050405020304" pitchFamily="18" charset="0"/>
                      </a:endParaRP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Power Save for Multi-link</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Ming Gan</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Pending</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Multi Link</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MAC</a:t>
                      </a:r>
                    </a:p>
                  </a:txBody>
                  <a:tcPr marL="9525" marR="9525" marT="9525" marB="0" anchor="b"/>
                </a:tc>
                <a:extLst>
                  <a:ext uri="{0D108BD9-81ED-4DB2-BD59-A6C34878D82A}">
                    <a16:rowId xmlns:a16="http://schemas.microsoft.com/office/drawing/2014/main" val="10003"/>
                  </a:ext>
                </a:extLst>
              </a:tr>
              <a:tr h="259126">
                <a:tc>
                  <a:txBody>
                    <a:bodyPr/>
                    <a:lstStyle/>
                    <a:p>
                      <a:pPr algn="ctr" fontAlgn="b"/>
                      <a:r>
                        <a:rPr lang="en-US" sz="1200" b="0" i="0" u="none" strike="noStrike" dirty="0">
                          <a:solidFill>
                            <a:srgbClr val="000000"/>
                          </a:solidFill>
                          <a:effectLst/>
                          <a:latin typeface="Times New Roman" panose="02020603050405020304" pitchFamily="18" charset="0"/>
                          <a:hlinkClick r:id="rId3"/>
                        </a:rPr>
                        <a:t>1921r0</a:t>
                      </a:r>
                      <a:endParaRPr lang="en-US" sz="1200" b="0" i="0" u="none" strike="noStrike" dirty="0">
                        <a:solidFill>
                          <a:srgbClr val="000000"/>
                        </a:solidFill>
                        <a:effectLst/>
                        <a:latin typeface="Times New Roman" panose="02020603050405020304" pitchFamily="18" charset="0"/>
                      </a:endParaRP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Multi-link architecture</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Ming Gan</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Pending</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Multi Link</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MAC</a:t>
                      </a:r>
                    </a:p>
                  </a:txBody>
                  <a:tcPr marL="9525" marR="9525" marT="9525" marB="0" anchor="b"/>
                </a:tc>
                <a:extLst>
                  <a:ext uri="{0D108BD9-81ED-4DB2-BD59-A6C34878D82A}">
                    <a16:rowId xmlns:a16="http://schemas.microsoft.com/office/drawing/2014/main" val="1387265439"/>
                  </a:ext>
                </a:extLst>
              </a:tr>
              <a:tr h="259126">
                <a:tc>
                  <a:txBody>
                    <a:bodyPr/>
                    <a:lstStyle/>
                    <a:p>
                      <a:pPr algn="ctr" fontAlgn="b"/>
                      <a:r>
                        <a:rPr lang="en-US" sz="1200" b="0" i="0" u="none" strike="noStrike" dirty="0">
                          <a:solidFill>
                            <a:srgbClr val="000000"/>
                          </a:solidFill>
                          <a:effectLst/>
                          <a:latin typeface="Times New Roman" panose="02020603050405020304" pitchFamily="18" charset="0"/>
                          <a:hlinkClick r:id="rId4"/>
                        </a:rPr>
                        <a:t>1923r0</a:t>
                      </a:r>
                      <a:endParaRPr lang="en-US" sz="1200" b="0" i="0" u="none" strike="noStrike" dirty="0">
                        <a:solidFill>
                          <a:srgbClr val="000000"/>
                        </a:solidFill>
                        <a:effectLst/>
                        <a:latin typeface="Times New Roman" panose="02020603050405020304" pitchFamily="18" charset="0"/>
                      </a:endParaRPr>
                    </a:p>
                  </a:txBody>
                  <a:tcPr marL="9525" marR="9525" marT="9525" marB="0" anchor="b"/>
                </a:tc>
                <a:tc>
                  <a:txBody>
                    <a:bodyPr/>
                    <a:lstStyle/>
                    <a:p>
                      <a:pPr algn="l" fontAlgn="b"/>
                      <a:r>
                        <a:rPr lang="en-US" sz="1200" b="0" i="0" u="none" strike="noStrike" dirty="0">
                          <a:solidFill>
                            <a:srgbClr val="000000"/>
                          </a:solidFill>
                          <a:effectLst/>
                          <a:latin typeface="Times New Roman" panose="02020603050405020304" pitchFamily="18" charset="0"/>
                        </a:rPr>
                        <a:t>Revisiting HARQ Complexity</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Shimi Shilo</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Pending</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HARQ</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TG</a:t>
                      </a:r>
                    </a:p>
                  </a:txBody>
                  <a:tcPr marL="9525" marR="9525" marT="9525" marB="0" anchor="b"/>
                </a:tc>
                <a:extLst>
                  <a:ext uri="{0D108BD9-81ED-4DB2-BD59-A6C34878D82A}">
                    <a16:rowId xmlns:a16="http://schemas.microsoft.com/office/drawing/2014/main" val="10004"/>
                  </a:ext>
                </a:extLst>
              </a:tr>
              <a:tr h="297047">
                <a:tc>
                  <a:txBody>
                    <a:bodyPr/>
                    <a:lstStyle/>
                    <a:p>
                      <a:pPr algn="ctr" fontAlgn="b"/>
                      <a:r>
                        <a:rPr lang="en-US" sz="1200" b="0" i="0" u="none" strike="noStrike" dirty="0">
                          <a:solidFill>
                            <a:srgbClr val="000000"/>
                          </a:solidFill>
                          <a:effectLst/>
                          <a:latin typeface="Times New Roman" panose="02020603050405020304" pitchFamily="18" charset="0"/>
                          <a:hlinkClick r:id="rId5"/>
                        </a:rPr>
                        <a:t>1924</a:t>
                      </a:r>
                      <a:r>
                        <a:rPr lang="en-US" sz="1200" b="0" i="0" u="none" strike="noStrike" dirty="0">
                          <a:solidFill>
                            <a:schemeClr val="tx1"/>
                          </a:solidFill>
                          <a:effectLst/>
                          <a:latin typeface="Times New Roman" panose="02020603050405020304" pitchFamily="18" charset="0"/>
                          <a:hlinkClick r:id="rId5"/>
                        </a:rPr>
                        <a:t>r0</a:t>
                      </a:r>
                      <a:endParaRPr lang="en-US" sz="1200" b="0" i="0" u="none" strike="noStrike" dirty="0">
                        <a:solidFill>
                          <a:srgbClr val="000000"/>
                        </a:solidFill>
                        <a:effectLst/>
                        <a:latin typeface="Times New Roman" panose="02020603050405020304" pitchFamily="18" charset="0"/>
                      </a:endParaRPr>
                    </a:p>
                  </a:txBody>
                  <a:tcPr marL="9525" marR="9525" marT="9525" marB="0" anchor="b"/>
                </a:tc>
                <a:tc>
                  <a:txBody>
                    <a:bodyPr/>
                    <a:lstStyle/>
                    <a:p>
                      <a:pPr algn="l" fontAlgn="b"/>
                      <a:r>
                        <a:rPr lang="en-US" sz="1200" b="0" i="0" u="none" strike="noStrike" dirty="0">
                          <a:solidFill>
                            <a:srgbClr val="000000"/>
                          </a:solidFill>
                          <a:effectLst/>
                          <a:latin typeface="Times New Roman" panose="02020603050405020304" pitchFamily="18" charset="0"/>
                        </a:rPr>
                        <a:t>Multilink – steps for using a link</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Laurent Cariou</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Pending</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Multi Link</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MAC</a:t>
                      </a:r>
                    </a:p>
                  </a:txBody>
                  <a:tcPr marL="9525" marR="9525" marT="9525" marB="0" anchor="b"/>
                </a:tc>
                <a:extLst>
                  <a:ext uri="{0D108BD9-81ED-4DB2-BD59-A6C34878D82A}">
                    <a16:rowId xmlns:a16="http://schemas.microsoft.com/office/drawing/2014/main" val="10005"/>
                  </a:ext>
                </a:extLst>
              </a:tr>
              <a:tr h="297047">
                <a:tc>
                  <a:txBody>
                    <a:bodyPr/>
                    <a:lstStyle/>
                    <a:p>
                      <a:pPr algn="ctr" fontAlgn="b"/>
                      <a:r>
                        <a:rPr lang="en-US" sz="1200" b="0" i="0" u="none" strike="noStrike" dirty="0">
                          <a:solidFill>
                            <a:srgbClr val="000000"/>
                          </a:solidFill>
                          <a:effectLst/>
                          <a:latin typeface="Times New Roman" panose="02020603050405020304" pitchFamily="18" charset="0"/>
                        </a:rPr>
                        <a:t>1925</a:t>
                      </a:r>
                      <a:r>
                        <a:rPr lang="en-US" sz="1200" b="0" i="0" u="none" strike="noStrike" dirty="0">
                          <a:solidFill>
                            <a:schemeClr val="tx1"/>
                          </a:solidFill>
                          <a:effectLst/>
                          <a:latin typeface="Times New Roman" panose="02020603050405020304" pitchFamily="18" charset="0"/>
                        </a:rPr>
                        <a:t>r0</a:t>
                      </a:r>
                      <a:endParaRPr lang="en-US" sz="1200" b="0" i="0" u="none" strike="noStrike" dirty="0">
                        <a:solidFill>
                          <a:srgbClr val="000000"/>
                        </a:solidFill>
                        <a:effectLst/>
                        <a:latin typeface="Times New Roman" panose="02020603050405020304" pitchFamily="18" charset="0"/>
                      </a:endParaRP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Consideration of EHT-LTF</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Jinmin Kim</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Pending</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PHY</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PHY</a:t>
                      </a:r>
                    </a:p>
                  </a:txBody>
                  <a:tcPr marL="9525" marR="9525" marT="9525" marB="0" anchor="b"/>
                </a:tc>
                <a:extLst>
                  <a:ext uri="{0D108BD9-81ED-4DB2-BD59-A6C34878D82A}">
                    <a16:rowId xmlns:a16="http://schemas.microsoft.com/office/drawing/2014/main" val="3765737835"/>
                  </a:ext>
                </a:extLst>
              </a:tr>
              <a:tr h="297047">
                <a:tc>
                  <a:txBody>
                    <a:bodyPr/>
                    <a:lstStyle/>
                    <a:p>
                      <a:pPr algn="ctr" fontAlgn="b"/>
                      <a:r>
                        <a:rPr lang="en-US" sz="1200" b="0" i="0" u="none" strike="noStrike" dirty="0">
                          <a:solidFill>
                            <a:srgbClr val="000000"/>
                          </a:solidFill>
                          <a:effectLst/>
                          <a:latin typeface="Times New Roman" panose="02020603050405020304" pitchFamily="18" charset="0"/>
                          <a:hlinkClick r:id="rId6"/>
                        </a:rPr>
                        <a:t>1926</a:t>
                      </a:r>
                      <a:r>
                        <a:rPr lang="en-US" sz="1200" b="0" i="0" u="none" strike="noStrike" dirty="0">
                          <a:solidFill>
                            <a:schemeClr val="tx1"/>
                          </a:solidFill>
                          <a:effectLst/>
                          <a:latin typeface="Times New Roman" panose="02020603050405020304" pitchFamily="18" charset="0"/>
                          <a:hlinkClick r:id="rId6"/>
                        </a:rPr>
                        <a:t>r0</a:t>
                      </a:r>
                      <a:endParaRPr lang="en-US" sz="1200" b="0" i="0" u="none" strike="noStrike" dirty="0">
                        <a:solidFill>
                          <a:srgbClr val="000000"/>
                        </a:solidFill>
                        <a:effectLst/>
                        <a:latin typeface="Times New Roman" panose="02020603050405020304" pitchFamily="18" charset="0"/>
                      </a:endParaRPr>
                    </a:p>
                  </a:txBody>
                  <a:tcPr marL="9525" marR="9525" marT="9525" marB="0" anchor="b"/>
                </a:tc>
                <a:tc>
                  <a:txBody>
                    <a:bodyPr/>
                    <a:lstStyle/>
                    <a:p>
                      <a:pPr algn="l" fontAlgn="b"/>
                      <a:r>
                        <a:rPr lang="en-US" sz="1200" b="0" i="0" u="none" strike="noStrike" dirty="0">
                          <a:solidFill>
                            <a:srgbClr val="000000"/>
                          </a:solidFill>
                          <a:effectLst/>
                          <a:latin typeface="Times New Roman" panose="02020603050405020304" pitchFamily="18" charset="0"/>
                        </a:rPr>
                        <a:t>Dynamic thresholds for channel bonding</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Leonardo Lanante Jr</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Pending</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PHY</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PHY</a:t>
                      </a:r>
                    </a:p>
                  </a:txBody>
                  <a:tcPr marL="9525" marR="9525" marT="9525" marB="0" anchor="b"/>
                </a:tc>
                <a:extLst>
                  <a:ext uri="{0D108BD9-81ED-4DB2-BD59-A6C34878D82A}">
                    <a16:rowId xmlns:a16="http://schemas.microsoft.com/office/drawing/2014/main" val="1751318475"/>
                  </a:ext>
                </a:extLst>
              </a:tr>
              <a:tr h="297047">
                <a:tc>
                  <a:txBody>
                    <a:bodyPr/>
                    <a:lstStyle/>
                    <a:p>
                      <a:pPr algn="ctr" fontAlgn="b"/>
                      <a:r>
                        <a:rPr lang="en-US" sz="1200" b="0" i="0" u="none" strike="noStrike" dirty="0">
                          <a:solidFill>
                            <a:srgbClr val="000000"/>
                          </a:solidFill>
                          <a:effectLst/>
                          <a:latin typeface="Times New Roman" panose="02020603050405020304" pitchFamily="18" charset="0"/>
                          <a:hlinkClick r:id="rId7"/>
                        </a:rPr>
                        <a:t>1927r0</a:t>
                      </a:r>
                      <a:endParaRPr lang="en-US" sz="1200" b="0" i="0" u="none" strike="noStrike" dirty="0">
                        <a:solidFill>
                          <a:srgbClr val="000000"/>
                        </a:solidFill>
                        <a:effectLst/>
                        <a:latin typeface="Times New Roman" panose="02020603050405020304" pitchFamily="18" charset="0"/>
                      </a:endParaRPr>
                    </a:p>
                  </a:txBody>
                  <a:tcPr marL="9525" marR="9525" marT="9525" marB="0" anchor="b"/>
                </a:tc>
                <a:tc>
                  <a:txBody>
                    <a:bodyPr/>
                    <a:lstStyle/>
                    <a:p>
                      <a:pPr algn="l" fontAlgn="b"/>
                      <a:r>
                        <a:rPr lang="en-US" sz="1200" b="0" i="0" u="none" strike="noStrike" dirty="0">
                          <a:solidFill>
                            <a:srgbClr val="000000"/>
                          </a:solidFill>
                          <a:effectLst/>
                          <a:latin typeface="Times New Roman" panose="02020603050405020304" pitchFamily="18" charset="0"/>
                        </a:rPr>
                        <a:t>Multi-link-operation-simulation-methodology</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Yongho Seok</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Pending</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Multi Link</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MAC</a:t>
                      </a:r>
                    </a:p>
                  </a:txBody>
                  <a:tcPr marL="9525" marR="9525" marT="9525" marB="0" anchor="b"/>
                </a:tc>
                <a:extLst>
                  <a:ext uri="{0D108BD9-81ED-4DB2-BD59-A6C34878D82A}">
                    <a16:rowId xmlns:a16="http://schemas.microsoft.com/office/drawing/2014/main" val="3571507352"/>
                  </a:ext>
                </a:extLst>
              </a:tr>
              <a:tr h="297047">
                <a:tc>
                  <a:txBody>
                    <a:bodyPr/>
                    <a:lstStyle/>
                    <a:p>
                      <a:pPr algn="ctr" fontAlgn="b"/>
                      <a:r>
                        <a:rPr lang="en-US" sz="1200" b="0" i="0" u="none" strike="noStrike" dirty="0">
                          <a:solidFill>
                            <a:srgbClr val="000000"/>
                          </a:solidFill>
                          <a:effectLst/>
                          <a:latin typeface="Times New Roman" panose="02020603050405020304" pitchFamily="18" charset="0"/>
                          <a:hlinkClick r:id="rId8"/>
                        </a:rPr>
                        <a:t>1928r0</a:t>
                      </a:r>
                      <a:endParaRPr lang="en-US" sz="1200" b="0" i="0" u="none" strike="noStrike" dirty="0">
                        <a:solidFill>
                          <a:srgbClr val="000000"/>
                        </a:solidFill>
                        <a:effectLst/>
                        <a:latin typeface="Times New Roman" panose="02020603050405020304" pitchFamily="18" charset="0"/>
                      </a:endParaRPr>
                    </a:p>
                  </a:txBody>
                  <a:tcPr marL="9525" marR="9525" marT="9525" marB="0" anchor="b"/>
                </a:tc>
                <a:tc>
                  <a:txBody>
                    <a:bodyPr/>
                    <a:lstStyle/>
                    <a:p>
                      <a:pPr algn="l" fontAlgn="b"/>
                      <a:r>
                        <a:rPr lang="en-US" sz="1200" b="0" i="0" u="none" strike="noStrike" dirty="0">
                          <a:solidFill>
                            <a:srgbClr val="000000"/>
                          </a:solidFill>
                          <a:effectLst/>
                          <a:latin typeface="Times New Roman" panose="02020603050405020304" pitchFamily="18" charset="0"/>
                        </a:rPr>
                        <a:t>Multi-link-operation-performance-evaluation</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Yongho Seok</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Pending</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Multi Link</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MAC</a:t>
                      </a:r>
                    </a:p>
                  </a:txBody>
                  <a:tcPr marL="9525" marR="9525" marT="9525" marB="0" anchor="b"/>
                </a:tc>
                <a:extLst>
                  <a:ext uri="{0D108BD9-81ED-4DB2-BD59-A6C34878D82A}">
                    <a16:rowId xmlns:a16="http://schemas.microsoft.com/office/drawing/2014/main" val="1211899792"/>
                  </a:ext>
                </a:extLst>
              </a:tr>
              <a:tr h="297047">
                <a:tc>
                  <a:txBody>
                    <a:bodyPr/>
                    <a:lstStyle/>
                    <a:p>
                      <a:pPr algn="ctr" fontAlgn="b"/>
                      <a:r>
                        <a:rPr lang="en-US" sz="1200" b="0" i="0" u="none" strike="noStrike" dirty="0">
                          <a:solidFill>
                            <a:srgbClr val="000000"/>
                          </a:solidFill>
                          <a:effectLst/>
                          <a:latin typeface="Times New Roman" panose="02020603050405020304" pitchFamily="18" charset="0"/>
                        </a:rPr>
                        <a:t>1930</a:t>
                      </a:r>
                      <a:r>
                        <a:rPr lang="en-US" sz="1200" b="0" i="0" u="none" strike="noStrike" dirty="0">
                          <a:solidFill>
                            <a:schemeClr val="tx1"/>
                          </a:solidFill>
                          <a:effectLst/>
                          <a:latin typeface="Times New Roman" panose="02020603050405020304" pitchFamily="18" charset="0"/>
                        </a:rPr>
                        <a:t>r0</a:t>
                      </a:r>
                      <a:endParaRPr lang="en-US" sz="1200" b="0" i="0" u="none" strike="noStrike" dirty="0">
                        <a:solidFill>
                          <a:srgbClr val="000000"/>
                        </a:solidFill>
                        <a:effectLst/>
                        <a:latin typeface="Times New Roman" panose="02020603050405020304" pitchFamily="18" charset="0"/>
                      </a:endParaRP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AP assisted Multi-link operation</a:t>
                      </a:r>
                    </a:p>
                  </a:txBody>
                  <a:tcPr marL="9525" marR="9525" marT="9525" marB="0" anchor="b"/>
                </a:tc>
                <a:tc>
                  <a:txBody>
                    <a:bodyPr/>
                    <a:lstStyle/>
                    <a:p>
                      <a:pPr algn="l" fontAlgn="b"/>
                      <a:r>
                        <a:rPr lang="en-US" sz="1200" b="0" i="0" u="none" strike="noStrike" dirty="0" err="1">
                          <a:solidFill>
                            <a:srgbClr val="000000"/>
                          </a:solidFill>
                          <a:effectLst/>
                          <a:latin typeface="Times New Roman" panose="02020603050405020304" pitchFamily="18" charset="0"/>
                        </a:rPr>
                        <a:t>Dibakar</a:t>
                      </a:r>
                      <a:r>
                        <a:rPr lang="en-US" sz="1200" b="0" i="0" u="none" strike="noStrike" dirty="0">
                          <a:solidFill>
                            <a:srgbClr val="000000"/>
                          </a:solidFill>
                          <a:effectLst/>
                          <a:latin typeface="Times New Roman" panose="02020603050405020304" pitchFamily="18" charset="0"/>
                        </a:rPr>
                        <a:t> Das</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Pending</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Multi Link</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MAC</a:t>
                      </a:r>
                    </a:p>
                  </a:txBody>
                  <a:tcPr marL="9525" marR="9525" marT="9525" marB="0" anchor="b"/>
                </a:tc>
                <a:extLst>
                  <a:ext uri="{0D108BD9-81ED-4DB2-BD59-A6C34878D82A}">
                    <a16:rowId xmlns:a16="http://schemas.microsoft.com/office/drawing/2014/main" val="3562672658"/>
                  </a:ext>
                </a:extLst>
              </a:tr>
              <a:tr h="297047">
                <a:tc>
                  <a:txBody>
                    <a:bodyPr/>
                    <a:lstStyle/>
                    <a:p>
                      <a:pPr algn="ctr" fontAlgn="b"/>
                      <a:r>
                        <a:rPr lang="en-US" sz="1200" b="0" i="0" u="none" strike="noStrike" dirty="0">
                          <a:solidFill>
                            <a:srgbClr val="000000"/>
                          </a:solidFill>
                          <a:effectLst/>
                          <a:latin typeface="Times New Roman" panose="02020603050405020304" pitchFamily="18" charset="0"/>
                          <a:hlinkClick r:id="rId9"/>
                        </a:rPr>
                        <a:t>1931r0</a:t>
                      </a:r>
                      <a:endParaRPr lang="en-US" sz="1200" b="0" i="0" u="none" strike="noStrike" dirty="0">
                        <a:solidFill>
                          <a:srgbClr val="000000"/>
                        </a:solidFill>
                        <a:effectLst/>
                        <a:latin typeface="Times New Roman" panose="02020603050405020304" pitchFamily="18" charset="0"/>
                      </a:endParaRP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Multi-AP group formation follow-up</a:t>
                      </a:r>
                    </a:p>
                  </a:txBody>
                  <a:tcPr marL="9525" marR="9525" marT="9525" marB="0" anchor="b"/>
                </a:tc>
                <a:tc>
                  <a:txBody>
                    <a:bodyPr/>
                    <a:lstStyle/>
                    <a:p>
                      <a:pPr algn="l" fontAlgn="b"/>
                      <a:r>
                        <a:rPr lang="en-US" sz="1200" b="0" i="0" u="none" strike="noStrike" dirty="0">
                          <a:solidFill>
                            <a:srgbClr val="000000"/>
                          </a:solidFill>
                          <a:effectLst/>
                          <a:latin typeface="Times New Roman" panose="02020603050405020304" pitchFamily="18" charset="0"/>
                        </a:rPr>
                        <a:t>Cheng Chen</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Pending</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Multi AP</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TG</a:t>
                      </a:r>
                    </a:p>
                  </a:txBody>
                  <a:tcPr marL="9525" marR="9525" marT="9525" marB="0" anchor="b"/>
                </a:tc>
                <a:extLst>
                  <a:ext uri="{0D108BD9-81ED-4DB2-BD59-A6C34878D82A}">
                    <a16:rowId xmlns:a16="http://schemas.microsoft.com/office/drawing/2014/main" val="3369950697"/>
                  </a:ext>
                </a:extLst>
              </a:tr>
              <a:tr h="297047">
                <a:tc>
                  <a:txBody>
                    <a:bodyPr/>
                    <a:lstStyle/>
                    <a:p>
                      <a:pPr algn="ctr" fontAlgn="b"/>
                      <a:r>
                        <a:rPr lang="en-US" sz="1200" b="0" i="0" u="none" strike="noStrike" dirty="0">
                          <a:solidFill>
                            <a:srgbClr val="000000"/>
                          </a:solidFill>
                          <a:effectLst/>
                          <a:latin typeface="Times New Roman" panose="02020603050405020304" pitchFamily="18" charset="0"/>
                          <a:hlinkClick r:id="rId10"/>
                        </a:rPr>
                        <a:t>1932r0</a:t>
                      </a:r>
                      <a:endParaRPr lang="en-US" sz="1200" b="0" i="0" u="none" strike="noStrike" dirty="0">
                        <a:solidFill>
                          <a:srgbClr val="000000"/>
                        </a:solidFill>
                        <a:effectLst/>
                        <a:latin typeface="Times New Roman" panose="02020603050405020304" pitchFamily="18" charset="0"/>
                      </a:endParaRP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Multi-link policy framework</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Cheng Chen</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Pending</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Multi Link</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MAC</a:t>
                      </a:r>
                    </a:p>
                  </a:txBody>
                  <a:tcPr marL="9525" marR="9525" marT="9525" marB="0" anchor="b"/>
                </a:tc>
                <a:extLst>
                  <a:ext uri="{0D108BD9-81ED-4DB2-BD59-A6C34878D82A}">
                    <a16:rowId xmlns:a16="http://schemas.microsoft.com/office/drawing/2014/main" val="3575665778"/>
                  </a:ext>
                </a:extLst>
              </a:tr>
              <a:tr h="297047">
                <a:tc>
                  <a:txBody>
                    <a:bodyPr/>
                    <a:lstStyle/>
                    <a:p>
                      <a:pPr algn="ctr" fontAlgn="b"/>
                      <a:r>
                        <a:rPr lang="en-US" sz="1200" b="0" i="0" u="none" strike="noStrike" dirty="0">
                          <a:solidFill>
                            <a:srgbClr val="000000"/>
                          </a:solidFill>
                          <a:effectLst/>
                          <a:latin typeface="Times New Roman" panose="02020603050405020304" pitchFamily="18" charset="0"/>
                          <a:hlinkClick r:id="rId11"/>
                        </a:rPr>
                        <a:t>1933r0</a:t>
                      </a:r>
                      <a:endParaRPr lang="en-US" sz="1200" b="0" i="0" u="none" strike="noStrike" dirty="0">
                        <a:solidFill>
                          <a:srgbClr val="000000"/>
                        </a:solidFill>
                        <a:effectLst/>
                        <a:latin typeface="Times New Roman" panose="02020603050405020304" pitchFamily="18" charset="0"/>
                      </a:endParaRP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Capabilities to Support Time-Aware Scheduling in 802.11be</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Dave Cavalcante</a:t>
                      </a:r>
                    </a:p>
                  </a:txBody>
                  <a:tcPr marL="9525" marR="9525" marT="9525" marB="0" anchor="b"/>
                </a:tc>
                <a:tc>
                  <a:txBody>
                    <a:bodyPr/>
                    <a:lstStyle/>
                    <a:p>
                      <a:pPr algn="l" fontAlgn="b"/>
                      <a:r>
                        <a:rPr lang="en-US" sz="1200" b="0" i="0" u="none" strike="noStrike" dirty="0">
                          <a:solidFill>
                            <a:srgbClr val="000000"/>
                          </a:solidFill>
                          <a:effectLst/>
                          <a:latin typeface="Times New Roman" panose="02020603050405020304" pitchFamily="18" charset="0"/>
                        </a:rPr>
                        <a:t>Pending</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Low Lat</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MAC</a:t>
                      </a:r>
                    </a:p>
                  </a:txBody>
                  <a:tcPr marL="9525" marR="9525" marT="9525" marB="0" anchor="b"/>
                </a:tc>
                <a:extLst>
                  <a:ext uri="{0D108BD9-81ED-4DB2-BD59-A6C34878D82A}">
                    <a16:rowId xmlns:a16="http://schemas.microsoft.com/office/drawing/2014/main" val="3656549911"/>
                  </a:ext>
                </a:extLst>
              </a:tr>
              <a:tr h="297047">
                <a:tc>
                  <a:txBody>
                    <a:bodyPr/>
                    <a:lstStyle/>
                    <a:p>
                      <a:pPr algn="ctr" fontAlgn="b"/>
                      <a:r>
                        <a:rPr lang="en-US" sz="1200" b="0" i="0" u="none" strike="noStrike" dirty="0">
                          <a:solidFill>
                            <a:srgbClr val="000000"/>
                          </a:solidFill>
                          <a:effectLst/>
                          <a:latin typeface="Times New Roman" panose="02020603050405020304" pitchFamily="18" charset="0"/>
                          <a:hlinkClick r:id="rId12"/>
                        </a:rPr>
                        <a:t>1938</a:t>
                      </a:r>
                      <a:r>
                        <a:rPr lang="en-US" sz="1200" b="0" i="0" u="none" strike="noStrike" dirty="0">
                          <a:solidFill>
                            <a:schemeClr val="tx1"/>
                          </a:solidFill>
                          <a:effectLst/>
                          <a:latin typeface="Times New Roman" panose="02020603050405020304" pitchFamily="18" charset="0"/>
                          <a:hlinkClick r:id="rId12"/>
                        </a:rPr>
                        <a:t>r0</a:t>
                      </a:r>
                      <a:endParaRPr lang="en-US" sz="1200" b="0" i="0" u="none" strike="noStrike" dirty="0">
                        <a:solidFill>
                          <a:srgbClr val="000000"/>
                        </a:solidFill>
                        <a:effectLst/>
                        <a:latin typeface="Times New Roman" panose="02020603050405020304" pitchFamily="18" charset="0"/>
                      </a:endParaRP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Discussion on low latency capability for 802.11be</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Kazuyuki Sakoda</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Pending</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Low Lat</a:t>
                      </a:r>
                    </a:p>
                  </a:txBody>
                  <a:tcPr marL="9525" marR="9525" marT="9525" marB="0" anchor="b"/>
                </a:tc>
                <a:tc>
                  <a:txBody>
                    <a:bodyPr/>
                    <a:lstStyle/>
                    <a:p>
                      <a:pPr algn="l" fontAlgn="b"/>
                      <a:r>
                        <a:rPr lang="en-US" sz="1200" b="0" i="0" u="none" strike="noStrike" dirty="0">
                          <a:solidFill>
                            <a:srgbClr val="000000"/>
                          </a:solidFill>
                          <a:effectLst/>
                          <a:latin typeface="Times New Roman" panose="02020603050405020304" pitchFamily="18" charset="0"/>
                        </a:rPr>
                        <a:t>MAC</a:t>
                      </a:r>
                    </a:p>
                  </a:txBody>
                  <a:tcPr marL="9525" marR="9525" marT="9525" marB="0" anchor="b"/>
                </a:tc>
                <a:extLst>
                  <a:ext uri="{0D108BD9-81ED-4DB2-BD59-A6C34878D82A}">
                    <a16:rowId xmlns:a16="http://schemas.microsoft.com/office/drawing/2014/main" val="3170315652"/>
                  </a:ext>
                </a:extLst>
              </a:tr>
            </a:tbl>
          </a:graphicData>
        </a:graphic>
      </p:graphicFrame>
    </p:spTree>
    <p:extLst>
      <p:ext uri="{BB962C8B-B14F-4D97-AF65-F5344CB8AC3E}">
        <p14:creationId xmlns:p14="http://schemas.microsoft.com/office/powerpoint/2010/main" val="208965361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762690-C15C-4839-B40F-0AF3A4D89457}"/>
              </a:ext>
            </a:extLst>
          </p:cNvPr>
          <p:cNvSpPr>
            <a:spLocks noGrp="1"/>
          </p:cNvSpPr>
          <p:nvPr>
            <p:ph type="title"/>
          </p:nvPr>
        </p:nvSpPr>
        <p:spPr/>
        <p:txBody>
          <a:bodyPr/>
          <a:lstStyle/>
          <a:p>
            <a:r>
              <a:rPr lang="en-US" dirty="0"/>
              <a:t>Submission’s List-5</a:t>
            </a:r>
          </a:p>
        </p:txBody>
      </p:sp>
      <p:sp>
        <p:nvSpPr>
          <p:cNvPr id="3" name="Date Placeholder 2">
            <a:extLst>
              <a:ext uri="{FF2B5EF4-FFF2-40B4-BE49-F238E27FC236}">
                <a16:creationId xmlns:a16="http://schemas.microsoft.com/office/drawing/2014/main" id="{D20906E0-F900-4991-83B1-675F5B67FA2D}"/>
              </a:ext>
            </a:extLst>
          </p:cNvPr>
          <p:cNvSpPr>
            <a:spLocks noGrp="1"/>
          </p:cNvSpPr>
          <p:nvPr>
            <p:ph type="dt" idx="10"/>
          </p:nvPr>
        </p:nvSpPr>
        <p:spPr/>
        <p:txBody>
          <a:bodyPr/>
          <a:lstStyle/>
          <a:p>
            <a:r>
              <a:rPr lang="en-US" dirty="0"/>
              <a:t>November 2019</a:t>
            </a:r>
            <a:endParaRPr lang="en-GB" dirty="0"/>
          </a:p>
        </p:txBody>
      </p:sp>
      <p:sp>
        <p:nvSpPr>
          <p:cNvPr id="4" name="Footer Placeholder 3">
            <a:extLst>
              <a:ext uri="{FF2B5EF4-FFF2-40B4-BE49-F238E27FC236}">
                <a16:creationId xmlns:a16="http://schemas.microsoft.com/office/drawing/2014/main" id="{CA1A5643-4D6B-47E2-9F58-7F7F34A069C9}"/>
              </a:ext>
            </a:extLst>
          </p:cNvPr>
          <p:cNvSpPr>
            <a:spLocks noGrp="1"/>
          </p:cNvSpPr>
          <p:nvPr>
            <p:ph type="ftr" idx="11"/>
          </p:nvPr>
        </p:nvSpPr>
        <p:spPr/>
        <p:txBody>
          <a:bodyPr/>
          <a:lstStyle/>
          <a:p>
            <a:r>
              <a:rPr lang="en-GB"/>
              <a:t>Alfred Asterjadhi, Qualcomm Inc.</a:t>
            </a:r>
            <a:endParaRPr lang="en-GB" dirty="0"/>
          </a:p>
        </p:txBody>
      </p:sp>
      <p:sp>
        <p:nvSpPr>
          <p:cNvPr id="5" name="Slide Number Placeholder 4">
            <a:extLst>
              <a:ext uri="{FF2B5EF4-FFF2-40B4-BE49-F238E27FC236}">
                <a16:creationId xmlns:a16="http://schemas.microsoft.com/office/drawing/2014/main" id="{1B1A665E-96C3-446C-B295-12494A41AD0B}"/>
              </a:ext>
            </a:extLst>
          </p:cNvPr>
          <p:cNvSpPr>
            <a:spLocks noGrp="1"/>
          </p:cNvSpPr>
          <p:nvPr>
            <p:ph type="sldNum" idx="12"/>
          </p:nvPr>
        </p:nvSpPr>
        <p:spPr/>
        <p:txBody>
          <a:bodyPr/>
          <a:lstStyle/>
          <a:p>
            <a:r>
              <a:rPr lang="en-GB"/>
              <a:t>Slide </a:t>
            </a:r>
            <a:fld id="{06B781AF-4CCF-49B0-A572-DE54FBE5D942}" type="slidenum">
              <a:rPr lang="en-GB" smtClean="0"/>
              <a:pPr/>
              <a:t>24</a:t>
            </a:fld>
            <a:endParaRPr lang="en-GB"/>
          </a:p>
        </p:txBody>
      </p:sp>
      <p:graphicFrame>
        <p:nvGraphicFramePr>
          <p:cNvPr id="6" name="Table 5">
            <a:extLst>
              <a:ext uri="{FF2B5EF4-FFF2-40B4-BE49-F238E27FC236}">
                <a16:creationId xmlns:a16="http://schemas.microsoft.com/office/drawing/2014/main" id="{5094FBC8-BB74-47F3-965D-16BC678F4D1D}"/>
              </a:ext>
            </a:extLst>
          </p:cNvPr>
          <p:cNvGraphicFramePr>
            <a:graphicFrameLocks noGrp="1"/>
          </p:cNvGraphicFramePr>
          <p:nvPr>
            <p:extLst>
              <p:ext uri="{D42A27DB-BD31-4B8C-83A1-F6EECF244321}">
                <p14:modId xmlns:p14="http://schemas.microsoft.com/office/powerpoint/2010/main" val="2471813906"/>
              </p:ext>
            </p:extLst>
          </p:nvPr>
        </p:nvGraphicFramePr>
        <p:xfrm>
          <a:off x="573842" y="1524000"/>
          <a:ext cx="7994728" cy="4870523"/>
        </p:xfrm>
        <a:graphic>
          <a:graphicData uri="http://schemas.openxmlformats.org/drawingml/2006/table">
            <a:tbl>
              <a:tblPr firstRow="1" bandRow="1">
                <a:tableStyleId>{ED083AE6-46FA-4A59-8FB0-9F97EB10719F}</a:tableStyleId>
              </a:tblPr>
              <a:tblGrid>
                <a:gridCol w="545085">
                  <a:extLst>
                    <a:ext uri="{9D8B030D-6E8A-4147-A177-3AD203B41FA5}">
                      <a16:colId xmlns:a16="http://schemas.microsoft.com/office/drawing/2014/main" val="20000"/>
                    </a:ext>
                  </a:extLst>
                </a:gridCol>
                <a:gridCol w="3768088">
                  <a:extLst>
                    <a:ext uri="{9D8B030D-6E8A-4147-A177-3AD203B41FA5}">
                      <a16:colId xmlns:a16="http://schemas.microsoft.com/office/drawing/2014/main" val="20001"/>
                    </a:ext>
                  </a:extLst>
                </a:gridCol>
                <a:gridCol w="1510856">
                  <a:extLst>
                    <a:ext uri="{9D8B030D-6E8A-4147-A177-3AD203B41FA5}">
                      <a16:colId xmlns:a16="http://schemas.microsoft.com/office/drawing/2014/main" val="20002"/>
                    </a:ext>
                  </a:extLst>
                </a:gridCol>
                <a:gridCol w="625793">
                  <a:extLst>
                    <a:ext uri="{9D8B030D-6E8A-4147-A177-3AD203B41FA5}">
                      <a16:colId xmlns:a16="http://schemas.microsoft.com/office/drawing/2014/main" val="20004"/>
                    </a:ext>
                  </a:extLst>
                </a:gridCol>
                <a:gridCol w="789178">
                  <a:extLst>
                    <a:ext uri="{9D8B030D-6E8A-4147-A177-3AD203B41FA5}">
                      <a16:colId xmlns:a16="http://schemas.microsoft.com/office/drawing/2014/main" val="2805290190"/>
                    </a:ext>
                  </a:extLst>
                </a:gridCol>
                <a:gridCol w="755728">
                  <a:extLst>
                    <a:ext uri="{9D8B030D-6E8A-4147-A177-3AD203B41FA5}">
                      <a16:colId xmlns:a16="http://schemas.microsoft.com/office/drawing/2014/main" val="3828614072"/>
                    </a:ext>
                  </a:extLst>
                </a:gridCol>
              </a:tblGrid>
              <a:tr h="291471">
                <a:tc>
                  <a:txBody>
                    <a:bodyPr/>
                    <a:lstStyle/>
                    <a:p>
                      <a:pPr algn="ctr"/>
                      <a:r>
                        <a:rPr lang="en-US" sz="1200" dirty="0"/>
                        <a:t>DCN</a:t>
                      </a:r>
                    </a:p>
                  </a:txBody>
                  <a:tcPr/>
                </a:tc>
                <a:tc>
                  <a:txBody>
                    <a:bodyPr/>
                    <a:lstStyle/>
                    <a:p>
                      <a:pPr algn="ctr"/>
                      <a:r>
                        <a:rPr lang="en-US" sz="1200" dirty="0"/>
                        <a:t>Title</a:t>
                      </a:r>
                    </a:p>
                  </a:txBody>
                  <a:tcPr/>
                </a:tc>
                <a:tc>
                  <a:txBody>
                    <a:bodyPr/>
                    <a:lstStyle/>
                    <a:p>
                      <a:pPr algn="ctr"/>
                      <a:r>
                        <a:rPr lang="en-US" sz="1200" dirty="0"/>
                        <a:t>Author</a:t>
                      </a:r>
                    </a:p>
                  </a:txBody>
                  <a:tcPr/>
                </a:tc>
                <a:tc>
                  <a:txBody>
                    <a:bodyPr/>
                    <a:lstStyle/>
                    <a:p>
                      <a:pPr algn="ctr"/>
                      <a:r>
                        <a:rPr lang="en-US" sz="1200" dirty="0"/>
                        <a:t>Status</a:t>
                      </a:r>
                    </a:p>
                  </a:txBody>
                  <a:tcPr/>
                </a:tc>
                <a:tc>
                  <a:txBody>
                    <a:bodyPr/>
                    <a:lstStyle/>
                    <a:p>
                      <a:pPr algn="ctr"/>
                      <a:r>
                        <a:rPr lang="en-US" sz="1200" dirty="0"/>
                        <a:t>Topic</a:t>
                      </a:r>
                    </a:p>
                  </a:txBody>
                  <a:tcPr/>
                </a:tc>
                <a:tc>
                  <a:txBody>
                    <a:bodyPr/>
                    <a:lstStyle/>
                    <a:p>
                      <a:pPr algn="ctr"/>
                      <a:r>
                        <a:rPr lang="en-US" sz="1200" dirty="0"/>
                        <a:t>Session</a:t>
                      </a:r>
                    </a:p>
                  </a:txBody>
                  <a:tcPr/>
                </a:tc>
                <a:extLst>
                  <a:ext uri="{0D108BD9-81ED-4DB2-BD59-A6C34878D82A}">
                    <a16:rowId xmlns:a16="http://schemas.microsoft.com/office/drawing/2014/main" val="10000"/>
                  </a:ext>
                </a:extLst>
              </a:tr>
              <a:tr h="259126">
                <a:tc>
                  <a:txBody>
                    <a:bodyPr/>
                    <a:lstStyle/>
                    <a:p>
                      <a:pPr algn="ctr" fontAlgn="b"/>
                      <a:r>
                        <a:rPr lang="en-US" sz="1200" b="0" i="0" u="none" strike="noStrike" dirty="0">
                          <a:solidFill>
                            <a:srgbClr val="000000"/>
                          </a:solidFill>
                          <a:effectLst/>
                          <a:latin typeface="Times New Roman" panose="02020603050405020304" pitchFamily="18" charset="0"/>
                          <a:hlinkClick r:id="rId2"/>
                        </a:rPr>
                        <a:t>1939r0</a:t>
                      </a:r>
                      <a:endParaRPr lang="en-US" sz="1200" b="0" i="0" u="none" strike="noStrike" dirty="0">
                        <a:solidFill>
                          <a:srgbClr val="000000"/>
                        </a:solidFill>
                        <a:effectLst/>
                        <a:latin typeface="Times New Roman" panose="02020603050405020304" pitchFamily="18" charset="0"/>
                      </a:endParaRP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Calibration of Implicit Sounding</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Lily Yunping Lyu</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Conf Call</a:t>
                      </a:r>
                    </a:p>
                  </a:txBody>
                  <a:tcPr marL="9525" marR="9525" marT="9525" marB="0" anchor="b"/>
                </a:tc>
                <a:tc>
                  <a:txBody>
                    <a:bodyPr/>
                    <a:lstStyle/>
                    <a:p>
                      <a:pPr algn="l" fontAlgn="b"/>
                      <a:r>
                        <a:rPr lang="en-US" sz="1200" b="0" i="0" u="none" strike="noStrike">
                          <a:solidFill>
                            <a:srgbClr val="000000"/>
                          </a:solidFill>
                          <a:effectLst/>
                          <a:latin typeface="Times New Roman" panose="02020603050405020304" pitchFamily="18" charset="0"/>
                        </a:rPr>
                        <a:t>MIMO</a:t>
                      </a:r>
                    </a:p>
                  </a:txBody>
                  <a:tcPr marL="9525" marR="9525" marT="9525" marB="0" anchor="b"/>
                </a:tc>
                <a:tc>
                  <a:txBody>
                    <a:bodyPr/>
                    <a:lstStyle/>
                    <a:p>
                      <a:pPr algn="l" fontAlgn="b"/>
                      <a:r>
                        <a:rPr lang="en-US" sz="1200" b="0" i="0" u="none" strike="noStrike" dirty="0">
                          <a:solidFill>
                            <a:srgbClr val="000000"/>
                          </a:solidFill>
                          <a:effectLst/>
                          <a:latin typeface="Times New Roman" panose="02020603050405020304" pitchFamily="18" charset="0"/>
                        </a:rPr>
                        <a:t>PHY</a:t>
                      </a:r>
                    </a:p>
                  </a:txBody>
                  <a:tcPr marL="9525" marR="9525" marT="9525" marB="0" anchor="b"/>
                </a:tc>
                <a:extLst>
                  <a:ext uri="{0D108BD9-81ED-4DB2-BD59-A6C34878D82A}">
                    <a16:rowId xmlns:a16="http://schemas.microsoft.com/office/drawing/2014/main" val="4160209556"/>
                  </a:ext>
                </a:extLst>
              </a:tr>
              <a:tr h="259126">
                <a:tc>
                  <a:txBody>
                    <a:bodyPr/>
                    <a:lstStyle/>
                    <a:p>
                      <a:pPr algn="ctr" fontAlgn="b"/>
                      <a:r>
                        <a:rPr lang="en-US" sz="1200" b="0" i="0" u="none" strike="noStrike" dirty="0">
                          <a:solidFill>
                            <a:srgbClr val="000000"/>
                          </a:solidFill>
                          <a:effectLst/>
                          <a:latin typeface="+mn-lt"/>
                          <a:hlinkClick r:id="rId3"/>
                        </a:rPr>
                        <a:t>1942r1</a:t>
                      </a:r>
                      <a:endParaRPr lang="en-US" sz="1200" b="0" i="0" u="none" strike="noStrike" dirty="0">
                        <a:solidFill>
                          <a:srgbClr val="000000"/>
                        </a:solidFill>
                        <a:effectLst/>
                        <a:latin typeface="+mn-lt"/>
                      </a:endParaRPr>
                    </a:p>
                  </a:txBody>
                  <a:tcPr marL="9525" marR="9525" marT="9525" marB="0" anchor="b"/>
                </a:tc>
                <a:tc>
                  <a:txBody>
                    <a:bodyPr/>
                    <a:lstStyle/>
                    <a:p>
                      <a:pPr algn="l" fontAlgn="b"/>
                      <a:r>
                        <a:rPr lang="en-US" sz="1200" b="0" i="0" u="none" strike="noStrike">
                          <a:solidFill>
                            <a:srgbClr val="000000"/>
                          </a:solidFill>
                          <a:effectLst/>
                          <a:latin typeface="+mn-lt"/>
                        </a:rPr>
                        <a:t>Timing Measurement for Low Latency Features</a:t>
                      </a:r>
                    </a:p>
                  </a:txBody>
                  <a:tcPr marL="9525" marR="9525" marT="9525" marB="0" anchor="b"/>
                </a:tc>
                <a:tc>
                  <a:txBody>
                    <a:bodyPr/>
                    <a:lstStyle/>
                    <a:p>
                      <a:pPr algn="l" fontAlgn="b"/>
                      <a:r>
                        <a:rPr lang="en-US" sz="1200" b="0" i="0" u="none" strike="noStrike">
                          <a:solidFill>
                            <a:srgbClr val="000000"/>
                          </a:solidFill>
                          <a:effectLst/>
                          <a:latin typeface="+mn-lt"/>
                        </a:rPr>
                        <a:t>Akira Kishida</a:t>
                      </a:r>
                    </a:p>
                  </a:txBody>
                  <a:tcPr marL="9525" marR="9525" marT="9525" marB="0" anchor="b"/>
                </a:tc>
                <a:tc>
                  <a:txBody>
                    <a:bodyPr/>
                    <a:lstStyle/>
                    <a:p>
                      <a:pPr algn="l" fontAlgn="b"/>
                      <a:r>
                        <a:rPr lang="en-US" sz="1200" b="0" i="0" u="none" strike="noStrike">
                          <a:solidFill>
                            <a:srgbClr val="000000"/>
                          </a:solidFill>
                          <a:effectLst/>
                          <a:latin typeface="+mn-lt"/>
                        </a:rPr>
                        <a:t>Pending</a:t>
                      </a:r>
                    </a:p>
                  </a:txBody>
                  <a:tcPr marL="9525" marR="9525" marT="9525" marB="0" anchor="b"/>
                </a:tc>
                <a:tc>
                  <a:txBody>
                    <a:bodyPr/>
                    <a:lstStyle/>
                    <a:p>
                      <a:pPr algn="l" fontAlgn="b"/>
                      <a:r>
                        <a:rPr lang="en-US" sz="1200" b="0" i="0" u="none" strike="noStrike">
                          <a:solidFill>
                            <a:srgbClr val="000000"/>
                          </a:solidFill>
                          <a:effectLst/>
                          <a:latin typeface="+mn-lt"/>
                        </a:rPr>
                        <a:t>Low Lat</a:t>
                      </a:r>
                    </a:p>
                  </a:txBody>
                  <a:tcPr marL="9525" marR="9525" marT="9525" marB="0" anchor="b"/>
                </a:tc>
                <a:tc>
                  <a:txBody>
                    <a:bodyPr/>
                    <a:lstStyle/>
                    <a:p>
                      <a:pPr algn="l" fontAlgn="b"/>
                      <a:r>
                        <a:rPr lang="en-US" sz="1200" b="0" i="0" u="none" strike="noStrike" dirty="0">
                          <a:solidFill>
                            <a:srgbClr val="000000"/>
                          </a:solidFill>
                          <a:effectLst/>
                          <a:latin typeface="+mn-lt"/>
                        </a:rPr>
                        <a:t>MAC</a:t>
                      </a:r>
                    </a:p>
                  </a:txBody>
                  <a:tcPr marL="9525" marR="9525" marT="9525" marB="0" anchor="b"/>
                </a:tc>
                <a:extLst>
                  <a:ext uri="{0D108BD9-81ED-4DB2-BD59-A6C34878D82A}">
                    <a16:rowId xmlns:a16="http://schemas.microsoft.com/office/drawing/2014/main" val="942160162"/>
                  </a:ext>
                </a:extLst>
              </a:tr>
              <a:tr h="259126">
                <a:tc>
                  <a:txBody>
                    <a:bodyPr/>
                    <a:lstStyle/>
                    <a:p>
                      <a:pPr algn="ctr" fontAlgn="b"/>
                      <a:r>
                        <a:rPr lang="en-US" sz="1200" b="0" i="0" u="none" strike="noStrike" dirty="0">
                          <a:solidFill>
                            <a:srgbClr val="000000"/>
                          </a:solidFill>
                          <a:effectLst/>
                          <a:latin typeface="+mn-lt"/>
                        </a:rPr>
                        <a:t>1943</a:t>
                      </a:r>
                      <a:r>
                        <a:rPr lang="en-US" sz="1200" b="0" i="0" u="none" strike="noStrike" dirty="0">
                          <a:solidFill>
                            <a:schemeClr val="tx1"/>
                          </a:solidFill>
                          <a:effectLst/>
                          <a:latin typeface="Times New Roman" panose="02020603050405020304" pitchFamily="18" charset="0"/>
                        </a:rPr>
                        <a:t>r0</a:t>
                      </a:r>
                      <a:endParaRPr lang="en-US" sz="1200" b="0" i="0" u="none" strike="noStrike" dirty="0">
                        <a:solidFill>
                          <a:srgbClr val="000000"/>
                        </a:solidFill>
                        <a:effectLst/>
                        <a:latin typeface="+mn-lt"/>
                      </a:endParaRPr>
                    </a:p>
                  </a:txBody>
                  <a:tcPr marL="9525" marR="9525" marT="9525" marB="0" anchor="b"/>
                </a:tc>
                <a:tc>
                  <a:txBody>
                    <a:bodyPr/>
                    <a:lstStyle/>
                    <a:p>
                      <a:pPr algn="l" fontAlgn="b"/>
                      <a:r>
                        <a:rPr lang="en-US" sz="1200" b="0" i="0" u="none" strike="noStrike" dirty="0">
                          <a:solidFill>
                            <a:srgbClr val="000000"/>
                          </a:solidFill>
                          <a:effectLst/>
                          <a:latin typeface="+mn-lt"/>
                        </a:rPr>
                        <a:t>Multi-link Management</a:t>
                      </a:r>
                    </a:p>
                  </a:txBody>
                  <a:tcPr marL="9525" marR="9525" marT="9525" marB="0" anchor="b"/>
                </a:tc>
                <a:tc>
                  <a:txBody>
                    <a:bodyPr/>
                    <a:lstStyle/>
                    <a:p>
                      <a:pPr algn="l" fontAlgn="b"/>
                      <a:r>
                        <a:rPr lang="en-US" sz="1200" b="0" i="0" u="none" strike="noStrike">
                          <a:solidFill>
                            <a:srgbClr val="000000"/>
                          </a:solidFill>
                          <a:effectLst/>
                          <a:latin typeface="+mn-lt"/>
                        </a:rPr>
                        <a:t>Taewon Song</a:t>
                      </a:r>
                    </a:p>
                  </a:txBody>
                  <a:tcPr marL="9525" marR="9525" marT="9525" marB="0" anchor="b"/>
                </a:tc>
                <a:tc>
                  <a:txBody>
                    <a:bodyPr/>
                    <a:lstStyle/>
                    <a:p>
                      <a:pPr algn="l" fontAlgn="b"/>
                      <a:r>
                        <a:rPr lang="en-US" sz="1200" b="0" i="0" u="none" strike="noStrike">
                          <a:solidFill>
                            <a:srgbClr val="000000"/>
                          </a:solidFill>
                          <a:effectLst/>
                          <a:latin typeface="+mn-lt"/>
                        </a:rPr>
                        <a:t>Pending</a:t>
                      </a:r>
                    </a:p>
                  </a:txBody>
                  <a:tcPr marL="9525" marR="9525" marT="9525" marB="0" anchor="b"/>
                </a:tc>
                <a:tc>
                  <a:txBody>
                    <a:bodyPr/>
                    <a:lstStyle/>
                    <a:p>
                      <a:pPr algn="l" fontAlgn="b"/>
                      <a:r>
                        <a:rPr lang="en-US" sz="1200" b="0" i="0" u="none" strike="noStrike">
                          <a:solidFill>
                            <a:srgbClr val="000000"/>
                          </a:solidFill>
                          <a:effectLst/>
                          <a:latin typeface="+mn-lt"/>
                        </a:rPr>
                        <a:t>Multi Link</a:t>
                      </a:r>
                    </a:p>
                  </a:txBody>
                  <a:tcPr marL="9525" marR="9525" marT="9525" marB="0" anchor="b"/>
                </a:tc>
                <a:tc>
                  <a:txBody>
                    <a:bodyPr/>
                    <a:lstStyle/>
                    <a:p>
                      <a:pPr algn="l" fontAlgn="b"/>
                      <a:r>
                        <a:rPr lang="en-US" sz="1200" b="0" i="0" u="none" strike="noStrike">
                          <a:solidFill>
                            <a:srgbClr val="000000"/>
                          </a:solidFill>
                          <a:effectLst/>
                          <a:latin typeface="+mn-lt"/>
                        </a:rPr>
                        <a:t>MAC</a:t>
                      </a:r>
                    </a:p>
                  </a:txBody>
                  <a:tcPr marL="9525" marR="9525" marT="9525" marB="0" anchor="b"/>
                </a:tc>
                <a:extLst>
                  <a:ext uri="{0D108BD9-81ED-4DB2-BD59-A6C34878D82A}">
                    <a16:rowId xmlns:a16="http://schemas.microsoft.com/office/drawing/2014/main" val="10003"/>
                  </a:ext>
                </a:extLst>
              </a:tr>
              <a:tr h="259126">
                <a:tc>
                  <a:txBody>
                    <a:bodyPr/>
                    <a:lstStyle/>
                    <a:p>
                      <a:pPr algn="ctr" fontAlgn="b"/>
                      <a:r>
                        <a:rPr lang="en-US" sz="1200" b="0" i="0" u="none" strike="noStrike" dirty="0">
                          <a:solidFill>
                            <a:srgbClr val="000000"/>
                          </a:solidFill>
                          <a:effectLst/>
                          <a:latin typeface="+mn-lt"/>
                        </a:rPr>
                        <a:t>1952</a:t>
                      </a:r>
                      <a:r>
                        <a:rPr lang="en-US" sz="1200" b="0" i="0" u="none" strike="noStrike" dirty="0">
                          <a:solidFill>
                            <a:schemeClr val="tx1"/>
                          </a:solidFill>
                          <a:effectLst/>
                          <a:latin typeface="Times New Roman" panose="02020603050405020304" pitchFamily="18" charset="0"/>
                        </a:rPr>
                        <a:t>r0</a:t>
                      </a:r>
                      <a:endParaRPr lang="en-US" sz="1200" b="0" i="0" u="none" strike="noStrike" dirty="0">
                        <a:solidFill>
                          <a:srgbClr val="000000"/>
                        </a:solidFill>
                        <a:effectLst/>
                        <a:latin typeface="+mn-lt"/>
                      </a:endParaRPr>
                    </a:p>
                  </a:txBody>
                  <a:tcPr marL="9525" marR="9525" marT="9525" marB="0" anchor="b"/>
                </a:tc>
                <a:tc>
                  <a:txBody>
                    <a:bodyPr/>
                    <a:lstStyle/>
                    <a:p>
                      <a:pPr algn="l" fontAlgn="b"/>
                      <a:r>
                        <a:rPr lang="en-US" sz="1200" b="0" i="0" u="none" strike="noStrike">
                          <a:solidFill>
                            <a:srgbClr val="000000"/>
                          </a:solidFill>
                          <a:effectLst/>
                          <a:latin typeface="+mn-lt"/>
                        </a:rPr>
                        <a:t>HARQ performance</a:t>
                      </a:r>
                    </a:p>
                  </a:txBody>
                  <a:tcPr marL="9525" marR="9525" marT="9525" marB="0" anchor="b"/>
                </a:tc>
                <a:tc>
                  <a:txBody>
                    <a:bodyPr/>
                    <a:lstStyle/>
                    <a:p>
                      <a:pPr algn="l" fontAlgn="b"/>
                      <a:r>
                        <a:rPr lang="en-US" sz="1200" b="0" i="0" u="none" strike="noStrike">
                          <a:solidFill>
                            <a:srgbClr val="000000"/>
                          </a:solidFill>
                          <a:effectLst/>
                          <a:latin typeface="+mn-lt"/>
                        </a:rPr>
                        <a:t>Wook Bong Lee</a:t>
                      </a:r>
                    </a:p>
                  </a:txBody>
                  <a:tcPr marL="9525" marR="9525" marT="9525" marB="0" anchor="b"/>
                </a:tc>
                <a:tc>
                  <a:txBody>
                    <a:bodyPr/>
                    <a:lstStyle/>
                    <a:p>
                      <a:pPr algn="l" fontAlgn="b"/>
                      <a:r>
                        <a:rPr lang="en-US" sz="1200" b="0" i="0" u="none" strike="noStrike">
                          <a:solidFill>
                            <a:srgbClr val="000000"/>
                          </a:solidFill>
                          <a:effectLst/>
                          <a:latin typeface="+mn-lt"/>
                        </a:rPr>
                        <a:t>Pending</a:t>
                      </a:r>
                    </a:p>
                  </a:txBody>
                  <a:tcPr marL="9525" marR="9525" marT="9525" marB="0" anchor="b"/>
                </a:tc>
                <a:tc>
                  <a:txBody>
                    <a:bodyPr/>
                    <a:lstStyle/>
                    <a:p>
                      <a:pPr algn="l" fontAlgn="b"/>
                      <a:r>
                        <a:rPr lang="en-US" sz="1200" b="0" i="0" u="none" strike="noStrike">
                          <a:solidFill>
                            <a:srgbClr val="000000"/>
                          </a:solidFill>
                          <a:effectLst/>
                          <a:latin typeface="+mn-lt"/>
                        </a:rPr>
                        <a:t>HARQ</a:t>
                      </a:r>
                    </a:p>
                  </a:txBody>
                  <a:tcPr marL="9525" marR="9525" marT="9525" marB="0" anchor="b"/>
                </a:tc>
                <a:tc>
                  <a:txBody>
                    <a:bodyPr/>
                    <a:lstStyle/>
                    <a:p>
                      <a:pPr algn="l" fontAlgn="b"/>
                      <a:r>
                        <a:rPr lang="en-US" sz="1200" b="0" i="0" u="none" strike="noStrike">
                          <a:solidFill>
                            <a:srgbClr val="000000"/>
                          </a:solidFill>
                          <a:effectLst/>
                          <a:latin typeface="+mn-lt"/>
                        </a:rPr>
                        <a:t>TG</a:t>
                      </a:r>
                    </a:p>
                  </a:txBody>
                  <a:tcPr marL="9525" marR="9525" marT="9525" marB="0" anchor="b"/>
                </a:tc>
                <a:extLst>
                  <a:ext uri="{0D108BD9-81ED-4DB2-BD59-A6C34878D82A}">
                    <a16:rowId xmlns:a16="http://schemas.microsoft.com/office/drawing/2014/main" val="1387265439"/>
                  </a:ext>
                </a:extLst>
              </a:tr>
              <a:tr h="259126">
                <a:tc>
                  <a:txBody>
                    <a:bodyPr/>
                    <a:lstStyle/>
                    <a:p>
                      <a:pPr algn="ctr" fontAlgn="b"/>
                      <a:r>
                        <a:rPr lang="en-US" sz="1200" b="0" i="0" u="none" strike="noStrike" dirty="0">
                          <a:solidFill>
                            <a:srgbClr val="000000"/>
                          </a:solidFill>
                          <a:effectLst/>
                          <a:latin typeface="+mn-lt"/>
                        </a:rPr>
                        <a:t>1960</a:t>
                      </a:r>
                      <a:r>
                        <a:rPr lang="en-US" sz="1200" b="0" i="0" u="none" strike="noStrike" dirty="0">
                          <a:solidFill>
                            <a:schemeClr val="tx1"/>
                          </a:solidFill>
                          <a:effectLst/>
                          <a:latin typeface="Times New Roman" panose="02020603050405020304" pitchFamily="18" charset="0"/>
                        </a:rPr>
                        <a:t>r0</a:t>
                      </a:r>
                      <a:endParaRPr lang="en-US" sz="1200" b="0" i="0" u="none" strike="noStrike" dirty="0">
                        <a:solidFill>
                          <a:srgbClr val="000000"/>
                        </a:solidFill>
                        <a:effectLst/>
                        <a:latin typeface="+mn-lt"/>
                      </a:endParaRPr>
                    </a:p>
                  </a:txBody>
                  <a:tcPr marL="9525" marR="9525" marT="9525" marB="0" anchor="b"/>
                </a:tc>
                <a:tc>
                  <a:txBody>
                    <a:bodyPr/>
                    <a:lstStyle/>
                    <a:p>
                      <a:pPr algn="l" fontAlgn="b"/>
                      <a:r>
                        <a:rPr lang="en-US" sz="1200" b="0" i="0" u="none" strike="noStrike">
                          <a:solidFill>
                            <a:srgbClr val="000000"/>
                          </a:solidFill>
                          <a:effectLst/>
                          <a:latin typeface="+mn-lt"/>
                        </a:rPr>
                        <a:t>Reducing Channel Access Delay for RTA Traffic</a:t>
                      </a:r>
                    </a:p>
                  </a:txBody>
                  <a:tcPr marL="9525" marR="9525" marT="9525" marB="0" anchor="b"/>
                </a:tc>
                <a:tc>
                  <a:txBody>
                    <a:bodyPr/>
                    <a:lstStyle/>
                    <a:p>
                      <a:pPr algn="l" fontAlgn="b"/>
                      <a:r>
                        <a:rPr lang="en-US" sz="1200" b="0" i="0" u="none" strike="noStrike" dirty="0">
                          <a:solidFill>
                            <a:srgbClr val="000000"/>
                          </a:solidFill>
                          <a:effectLst/>
                          <a:latin typeface="+mn-lt"/>
                        </a:rPr>
                        <a:t>Mohamed Abouelseoud</a:t>
                      </a:r>
                    </a:p>
                  </a:txBody>
                  <a:tcPr marL="9525" marR="9525" marT="9525" marB="0" anchor="b"/>
                </a:tc>
                <a:tc>
                  <a:txBody>
                    <a:bodyPr/>
                    <a:lstStyle/>
                    <a:p>
                      <a:pPr algn="l" fontAlgn="b"/>
                      <a:r>
                        <a:rPr lang="en-US" sz="1200" b="0" i="0" u="none" strike="noStrike" dirty="0">
                          <a:solidFill>
                            <a:srgbClr val="000000"/>
                          </a:solidFill>
                          <a:effectLst/>
                          <a:latin typeface="+mn-lt"/>
                        </a:rPr>
                        <a:t>Pending</a:t>
                      </a:r>
                    </a:p>
                  </a:txBody>
                  <a:tcPr marL="9525" marR="9525" marT="9525" marB="0" anchor="b"/>
                </a:tc>
                <a:tc>
                  <a:txBody>
                    <a:bodyPr/>
                    <a:lstStyle/>
                    <a:p>
                      <a:pPr algn="l" fontAlgn="b"/>
                      <a:r>
                        <a:rPr lang="en-US" sz="1200" b="0" i="0" u="none" strike="noStrike">
                          <a:solidFill>
                            <a:srgbClr val="000000"/>
                          </a:solidFill>
                          <a:effectLst/>
                          <a:latin typeface="+mn-lt"/>
                        </a:rPr>
                        <a:t>Low Lat</a:t>
                      </a:r>
                    </a:p>
                  </a:txBody>
                  <a:tcPr marL="9525" marR="9525" marT="9525" marB="0" anchor="b"/>
                </a:tc>
                <a:tc>
                  <a:txBody>
                    <a:bodyPr/>
                    <a:lstStyle/>
                    <a:p>
                      <a:pPr algn="l" fontAlgn="b"/>
                      <a:r>
                        <a:rPr lang="en-US" sz="1200" b="0" i="0" u="none" strike="noStrike">
                          <a:solidFill>
                            <a:srgbClr val="000000"/>
                          </a:solidFill>
                          <a:effectLst/>
                          <a:latin typeface="+mn-lt"/>
                        </a:rPr>
                        <a:t>MAC</a:t>
                      </a:r>
                    </a:p>
                  </a:txBody>
                  <a:tcPr marL="9525" marR="9525" marT="9525" marB="0" anchor="b"/>
                </a:tc>
                <a:extLst>
                  <a:ext uri="{0D108BD9-81ED-4DB2-BD59-A6C34878D82A}">
                    <a16:rowId xmlns:a16="http://schemas.microsoft.com/office/drawing/2014/main" val="10004"/>
                  </a:ext>
                </a:extLst>
              </a:tr>
              <a:tr h="297047">
                <a:tc>
                  <a:txBody>
                    <a:bodyPr/>
                    <a:lstStyle/>
                    <a:p>
                      <a:pPr algn="ctr" fontAlgn="b"/>
                      <a:r>
                        <a:rPr lang="en-US" sz="1200" b="0" i="0" u="none" strike="noStrike" dirty="0">
                          <a:solidFill>
                            <a:srgbClr val="000000"/>
                          </a:solidFill>
                          <a:effectLst/>
                          <a:latin typeface="+mn-lt"/>
                          <a:hlinkClick r:id="rId4"/>
                        </a:rPr>
                        <a:t>1961r0</a:t>
                      </a:r>
                      <a:endParaRPr lang="en-US" sz="1200" b="0" i="0" u="none" strike="noStrike" dirty="0">
                        <a:solidFill>
                          <a:srgbClr val="000000"/>
                        </a:solidFill>
                        <a:effectLst/>
                        <a:latin typeface="+mn-lt"/>
                      </a:endParaRPr>
                    </a:p>
                  </a:txBody>
                  <a:tcPr marL="9525" marR="9525" marT="9525" marB="0" anchor="b"/>
                </a:tc>
                <a:tc>
                  <a:txBody>
                    <a:bodyPr/>
                    <a:lstStyle/>
                    <a:p>
                      <a:pPr algn="l" fontAlgn="b"/>
                      <a:r>
                        <a:rPr lang="en-US" sz="1200" b="0" i="0" u="none" strike="noStrike">
                          <a:solidFill>
                            <a:srgbClr val="000000"/>
                          </a:solidFill>
                          <a:effectLst/>
                          <a:latin typeface="+mn-lt"/>
                        </a:rPr>
                        <a:t>Multi-ap-group-establishment</a:t>
                      </a:r>
                    </a:p>
                  </a:txBody>
                  <a:tcPr marL="9525" marR="9525" marT="9525" marB="0" anchor="b"/>
                </a:tc>
                <a:tc>
                  <a:txBody>
                    <a:bodyPr/>
                    <a:lstStyle/>
                    <a:p>
                      <a:pPr algn="l" fontAlgn="b"/>
                      <a:r>
                        <a:rPr lang="en-US" sz="1200" b="0" i="0" u="none" strike="noStrike">
                          <a:solidFill>
                            <a:srgbClr val="000000"/>
                          </a:solidFill>
                          <a:effectLst/>
                          <a:latin typeface="+mn-lt"/>
                        </a:rPr>
                        <a:t>SangSun</a:t>
                      </a:r>
                    </a:p>
                  </a:txBody>
                  <a:tcPr marL="9525" marR="9525" marT="9525" marB="0" anchor="b"/>
                </a:tc>
                <a:tc>
                  <a:txBody>
                    <a:bodyPr/>
                    <a:lstStyle/>
                    <a:p>
                      <a:pPr algn="l" fontAlgn="b"/>
                      <a:r>
                        <a:rPr lang="en-US" sz="1200" b="0" i="0" u="none" strike="noStrike">
                          <a:solidFill>
                            <a:srgbClr val="000000"/>
                          </a:solidFill>
                          <a:effectLst/>
                          <a:latin typeface="+mn-lt"/>
                        </a:rPr>
                        <a:t>Pending</a:t>
                      </a:r>
                    </a:p>
                  </a:txBody>
                  <a:tcPr marL="9525" marR="9525" marT="9525" marB="0" anchor="b"/>
                </a:tc>
                <a:tc>
                  <a:txBody>
                    <a:bodyPr/>
                    <a:lstStyle/>
                    <a:p>
                      <a:pPr algn="l" fontAlgn="b"/>
                      <a:r>
                        <a:rPr lang="en-US" sz="1200" b="0" i="0" u="none" strike="noStrike">
                          <a:solidFill>
                            <a:srgbClr val="000000"/>
                          </a:solidFill>
                          <a:effectLst/>
                          <a:latin typeface="+mn-lt"/>
                        </a:rPr>
                        <a:t>Multi AP</a:t>
                      </a:r>
                    </a:p>
                  </a:txBody>
                  <a:tcPr marL="9525" marR="9525" marT="9525" marB="0" anchor="b"/>
                </a:tc>
                <a:tc>
                  <a:txBody>
                    <a:bodyPr/>
                    <a:lstStyle/>
                    <a:p>
                      <a:pPr algn="l" fontAlgn="b"/>
                      <a:r>
                        <a:rPr lang="en-US" sz="1200" b="0" i="0" u="none" strike="noStrike">
                          <a:solidFill>
                            <a:srgbClr val="000000"/>
                          </a:solidFill>
                          <a:effectLst/>
                          <a:latin typeface="+mn-lt"/>
                        </a:rPr>
                        <a:t>TG</a:t>
                      </a:r>
                    </a:p>
                  </a:txBody>
                  <a:tcPr marL="9525" marR="9525" marT="9525" marB="0" anchor="b"/>
                </a:tc>
                <a:extLst>
                  <a:ext uri="{0D108BD9-81ED-4DB2-BD59-A6C34878D82A}">
                    <a16:rowId xmlns:a16="http://schemas.microsoft.com/office/drawing/2014/main" val="10005"/>
                  </a:ext>
                </a:extLst>
              </a:tr>
              <a:tr h="297047">
                <a:tc>
                  <a:txBody>
                    <a:bodyPr/>
                    <a:lstStyle/>
                    <a:p>
                      <a:pPr algn="ctr" fontAlgn="b"/>
                      <a:r>
                        <a:rPr lang="en-US" sz="1200" b="0" i="0" u="none" strike="noStrike" dirty="0">
                          <a:solidFill>
                            <a:srgbClr val="000000"/>
                          </a:solidFill>
                          <a:effectLst/>
                          <a:latin typeface="+mn-lt"/>
                          <a:hlinkClick r:id="rId5"/>
                        </a:rPr>
                        <a:t>1962r0</a:t>
                      </a:r>
                      <a:endParaRPr lang="en-US" sz="1200" b="0" i="0" u="none" strike="noStrike" dirty="0">
                        <a:solidFill>
                          <a:srgbClr val="000000"/>
                        </a:solidFill>
                        <a:effectLst/>
                        <a:latin typeface="+mn-lt"/>
                      </a:endParaRPr>
                    </a:p>
                  </a:txBody>
                  <a:tcPr marL="9525" marR="9525" marT="9525" marB="0" anchor="b"/>
                </a:tc>
                <a:tc>
                  <a:txBody>
                    <a:bodyPr/>
                    <a:lstStyle/>
                    <a:p>
                      <a:pPr algn="l" fontAlgn="b"/>
                      <a:r>
                        <a:rPr lang="en-US" sz="1200" b="0" i="0" u="none" strike="noStrike">
                          <a:solidFill>
                            <a:srgbClr val="000000"/>
                          </a:solidFill>
                          <a:effectLst/>
                          <a:latin typeface="+mn-lt"/>
                        </a:rPr>
                        <a:t>Multi-Link Upper-MAC Entity Instance &amp; New Frame MAC Header</a:t>
                      </a:r>
                    </a:p>
                  </a:txBody>
                  <a:tcPr marL="9525" marR="9525" marT="9525" marB="0" anchor="b"/>
                </a:tc>
                <a:tc>
                  <a:txBody>
                    <a:bodyPr/>
                    <a:lstStyle/>
                    <a:p>
                      <a:pPr algn="l" fontAlgn="b"/>
                      <a:r>
                        <a:rPr lang="en-US" sz="1200" b="0" i="0" u="none" strike="noStrike">
                          <a:solidFill>
                            <a:srgbClr val="000000"/>
                          </a:solidFill>
                          <a:effectLst/>
                          <a:latin typeface="+mn-lt"/>
                        </a:rPr>
                        <a:t>Huizhao Wang</a:t>
                      </a:r>
                    </a:p>
                  </a:txBody>
                  <a:tcPr marL="9525" marR="9525" marT="9525" marB="0" anchor="b"/>
                </a:tc>
                <a:tc>
                  <a:txBody>
                    <a:bodyPr/>
                    <a:lstStyle/>
                    <a:p>
                      <a:pPr algn="l" fontAlgn="b"/>
                      <a:r>
                        <a:rPr lang="en-US" sz="1200" b="0" i="0" u="none" strike="noStrike" dirty="0">
                          <a:solidFill>
                            <a:srgbClr val="000000"/>
                          </a:solidFill>
                          <a:effectLst/>
                          <a:latin typeface="+mn-lt"/>
                        </a:rPr>
                        <a:t>Pending</a:t>
                      </a:r>
                    </a:p>
                  </a:txBody>
                  <a:tcPr marL="9525" marR="9525" marT="9525" marB="0" anchor="b"/>
                </a:tc>
                <a:tc>
                  <a:txBody>
                    <a:bodyPr/>
                    <a:lstStyle/>
                    <a:p>
                      <a:pPr algn="l" fontAlgn="b"/>
                      <a:r>
                        <a:rPr lang="en-US" sz="1200" b="0" i="0" u="none" strike="noStrike" dirty="0">
                          <a:solidFill>
                            <a:srgbClr val="000000"/>
                          </a:solidFill>
                          <a:effectLst/>
                          <a:latin typeface="+mn-lt"/>
                        </a:rPr>
                        <a:t>Multi Link</a:t>
                      </a:r>
                    </a:p>
                  </a:txBody>
                  <a:tcPr marL="9525" marR="9525" marT="9525" marB="0" anchor="b"/>
                </a:tc>
                <a:tc>
                  <a:txBody>
                    <a:bodyPr/>
                    <a:lstStyle/>
                    <a:p>
                      <a:pPr algn="l" fontAlgn="b"/>
                      <a:r>
                        <a:rPr lang="en-US" sz="1200" b="0" i="0" u="none" strike="noStrike" dirty="0">
                          <a:solidFill>
                            <a:srgbClr val="000000"/>
                          </a:solidFill>
                          <a:effectLst/>
                          <a:latin typeface="+mn-lt"/>
                        </a:rPr>
                        <a:t>MAC</a:t>
                      </a:r>
                    </a:p>
                  </a:txBody>
                  <a:tcPr marL="9525" marR="9525" marT="9525" marB="0" anchor="b"/>
                </a:tc>
                <a:extLst>
                  <a:ext uri="{0D108BD9-81ED-4DB2-BD59-A6C34878D82A}">
                    <a16:rowId xmlns:a16="http://schemas.microsoft.com/office/drawing/2014/main" val="3765737835"/>
                  </a:ext>
                </a:extLst>
              </a:tr>
              <a:tr h="297047">
                <a:tc>
                  <a:txBody>
                    <a:bodyPr/>
                    <a:lstStyle/>
                    <a:p>
                      <a:pPr algn="ctr" fontAlgn="b"/>
                      <a:r>
                        <a:rPr lang="en-US" sz="1200" b="0" i="0" u="none" strike="noStrike" dirty="0">
                          <a:solidFill>
                            <a:srgbClr val="000000"/>
                          </a:solidFill>
                          <a:effectLst/>
                          <a:latin typeface="+mn-lt"/>
                          <a:hlinkClick r:id="rId6"/>
                        </a:rPr>
                        <a:t>1963r0</a:t>
                      </a:r>
                      <a:endParaRPr lang="en-US" sz="1200" b="0" i="0" u="none" strike="noStrike" dirty="0">
                        <a:solidFill>
                          <a:srgbClr val="000000"/>
                        </a:solidFill>
                        <a:effectLst/>
                        <a:latin typeface="+mn-lt"/>
                      </a:endParaRPr>
                    </a:p>
                  </a:txBody>
                  <a:tcPr marL="9525" marR="9525" marT="9525" marB="0" anchor="b"/>
                </a:tc>
                <a:tc>
                  <a:txBody>
                    <a:bodyPr/>
                    <a:lstStyle/>
                    <a:p>
                      <a:pPr algn="l" fontAlgn="b"/>
                      <a:r>
                        <a:rPr lang="en-US" sz="1200" b="0" i="0" u="none" strike="noStrike" dirty="0">
                          <a:solidFill>
                            <a:srgbClr val="000000"/>
                          </a:solidFill>
                          <a:effectLst/>
                          <a:latin typeface="+mn-lt"/>
                        </a:rPr>
                        <a:t>Multi-Link Security And Aggregation Operations</a:t>
                      </a:r>
                    </a:p>
                  </a:txBody>
                  <a:tcPr marL="9525" marR="9525" marT="9525" marB="0" anchor="b"/>
                </a:tc>
                <a:tc>
                  <a:txBody>
                    <a:bodyPr/>
                    <a:lstStyle/>
                    <a:p>
                      <a:pPr algn="l" fontAlgn="b"/>
                      <a:r>
                        <a:rPr lang="en-US" sz="1200" b="0" i="0" u="none" strike="noStrike">
                          <a:solidFill>
                            <a:srgbClr val="000000"/>
                          </a:solidFill>
                          <a:effectLst/>
                          <a:latin typeface="+mn-lt"/>
                        </a:rPr>
                        <a:t>Huizhao Wang</a:t>
                      </a:r>
                    </a:p>
                  </a:txBody>
                  <a:tcPr marL="9525" marR="9525" marT="9525" marB="0" anchor="b"/>
                </a:tc>
                <a:tc>
                  <a:txBody>
                    <a:bodyPr/>
                    <a:lstStyle/>
                    <a:p>
                      <a:pPr algn="l" fontAlgn="b"/>
                      <a:r>
                        <a:rPr lang="en-US" sz="1200" b="0" i="0" u="none" strike="noStrike">
                          <a:solidFill>
                            <a:srgbClr val="000000"/>
                          </a:solidFill>
                          <a:effectLst/>
                          <a:latin typeface="+mn-lt"/>
                        </a:rPr>
                        <a:t>Pending</a:t>
                      </a:r>
                    </a:p>
                  </a:txBody>
                  <a:tcPr marL="9525" marR="9525" marT="9525" marB="0" anchor="b"/>
                </a:tc>
                <a:tc>
                  <a:txBody>
                    <a:bodyPr/>
                    <a:lstStyle/>
                    <a:p>
                      <a:pPr algn="l" fontAlgn="b"/>
                      <a:r>
                        <a:rPr lang="en-US" sz="1200" b="0" i="0" u="none" strike="noStrike">
                          <a:solidFill>
                            <a:srgbClr val="000000"/>
                          </a:solidFill>
                          <a:effectLst/>
                          <a:latin typeface="+mn-lt"/>
                        </a:rPr>
                        <a:t>Multi Link</a:t>
                      </a:r>
                    </a:p>
                  </a:txBody>
                  <a:tcPr marL="9525" marR="9525" marT="9525" marB="0" anchor="b"/>
                </a:tc>
                <a:tc>
                  <a:txBody>
                    <a:bodyPr/>
                    <a:lstStyle/>
                    <a:p>
                      <a:pPr algn="l" fontAlgn="b"/>
                      <a:r>
                        <a:rPr lang="en-US" sz="1200" b="0" i="0" u="none" strike="noStrike">
                          <a:solidFill>
                            <a:srgbClr val="000000"/>
                          </a:solidFill>
                          <a:effectLst/>
                          <a:latin typeface="+mn-lt"/>
                        </a:rPr>
                        <a:t>MAC</a:t>
                      </a:r>
                    </a:p>
                  </a:txBody>
                  <a:tcPr marL="9525" marR="9525" marT="9525" marB="0" anchor="b"/>
                </a:tc>
                <a:extLst>
                  <a:ext uri="{0D108BD9-81ED-4DB2-BD59-A6C34878D82A}">
                    <a16:rowId xmlns:a16="http://schemas.microsoft.com/office/drawing/2014/main" val="1751318475"/>
                  </a:ext>
                </a:extLst>
              </a:tr>
              <a:tr h="297047">
                <a:tc>
                  <a:txBody>
                    <a:bodyPr/>
                    <a:lstStyle/>
                    <a:p>
                      <a:pPr algn="ctr" fontAlgn="b"/>
                      <a:r>
                        <a:rPr lang="en-US" sz="1200" b="0" i="0" u="none" strike="noStrike" dirty="0">
                          <a:solidFill>
                            <a:srgbClr val="000000"/>
                          </a:solidFill>
                          <a:effectLst/>
                          <a:latin typeface="+mn-lt"/>
                          <a:hlinkClick r:id="rId7"/>
                        </a:rPr>
                        <a:t>1972r0</a:t>
                      </a:r>
                      <a:endParaRPr lang="en-US" sz="1200" b="0" i="0" u="none" strike="noStrike" dirty="0">
                        <a:solidFill>
                          <a:srgbClr val="000000"/>
                        </a:solidFill>
                        <a:effectLst/>
                        <a:latin typeface="+mn-lt"/>
                      </a:endParaRPr>
                    </a:p>
                  </a:txBody>
                  <a:tcPr marL="9525" marR="9525" marT="9525" marB="0" anchor="b"/>
                </a:tc>
                <a:tc>
                  <a:txBody>
                    <a:bodyPr/>
                    <a:lstStyle/>
                    <a:p>
                      <a:pPr algn="l" fontAlgn="b"/>
                      <a:r>
                        <a:rPr lang="en-US" sz="1200" b="0" i="0" u="none" strike="noStrike" dirty="0">
                          <a:solidFill>
                            <a:srgbClr val="000000"/>
                          </a:solidFill>
                          <a:effectLst/>
                          <a:latin typeface="+mn-lt"/>
                        </a:rPr>
                        <a:t>Operation of virtual BSS Architecture for Multi-AP Coordination</a:t>
                      </a:r>
                    </a:p>
                  </a:txBody>
                  <a:tcPr marL="9525" marR="9525" marT="9525" marB="0" anchor="b"/>
                </a:tc>
                <a:tc>
                  <a:txBody>
                    <a:bodyPr/>
                    <a:lstStyle/>
                    <a:p>
                      <a:pPr algn="l" fontAlgn="b"/>
                      <a:r>
                        <a:rPr lang="en-US" sz="1200" b="0" i="0" u="none" strike="noStrike">
                          <a:solidFill>
                            <a:srgbClr val="000000"/>
                          </a:solidFill>
                          <a:effectLst/>
                          <a:latin typeface="+mn-lt"/>
                        </a:rPr>
                        <a:t>Guogang Huang</a:t>
                      </a:r>
                    </a:p>
                  </a:txBody>
                  <a:tcPr marL="9525" marR="9525" marT="9525" marB="0" anchor="b"/>
                </a:tc>
                <a:tc>
                  <a:txBody>
                    <a:bodyPr/>
                    <a:lstStyle/>
                    <a:p>
                      <a:pPr algn="l" fontAlgn="b"/>
                      <a:r>
                        <a:rPr lang="en-US" sz="1200" b="0" i="0" u="none" strike="noStrike">
                          <a:solidFill>
                            <a:srgbClr val="000000"/>
                          </a:solidFill>
                          <a:effectLst/>
                          <a:latin typeface="+mn-lt"/>
                        </a:rPr>
                        <a:t>Pending</a:t>
                      </a:r>
                    </a:p>
                  </a:txBody>
                  <a:tcPr marL="9525" marR="9525" marT="9525" marB="0" anchor="b"/>
                </a:tc>
                <a:tc>
                  <a:txBody>
                    <a:bodyPr/>
                    <a:lstStyle/>
                    <a:p>
                      <a:pPr algn="l" fontAlgn="b"/>
                      <a:r>
                        <a:rPr lang="en-US" sz="1200" b="0" i="0" u="none" strike="noStrike">
                          <a:solidFill>
                            <a:srgbClr val="000000"/>
                          </a:solidFill>
                          <a:effectLst/>
                          <a:latin typeface="+mn-lt"/>
                        </a:rPr>
                        <a:t>Multi AP</a:t>
                      </a:r>
                    </a:p>
                  </a:txBody>
                  <a:tcPr marL="9525" marR="9525" marT="9525" marB="0" anchor="b"/>
                </a:tc>
                <a:tc>
                  <a:txBody>
                    <a:bodyPr/>
                    <a:lstStyle/>
                    <a:p>
                      <a:pPr algn="l" fontAlgn="b"/>
                      <a:r>
                        <a:rPr lang="en-US" sz="1200" b="0" i="0" u="none" strike="noStrike">
                          <a:solidFill>
                            <a:srgbClr val="000000"/>
                          </a:solidFill>
                          <a:effectLst/>
                          <a:latin typeface="+mn-lt"/>
                        </a:rPr>
                        <a:t>TG</a:t>
                      </a:r>
                    </a:p>
                  </a:txBody>
                  <a:tcPr marL="9525" marR="9525" marT="9525" marB="0" anchor="b"/>
                </a:tc>
                <a:extLst>
                  <a:ext uri="{0D108BD9-81ED-4DB2-BD59-A6C34878D82A}">
                    <a16:rowId xmlns:a16="http://schemas.microsoft.com/office/drawing/2014/main" val="3571507352"/>
                  </a:ext>
                </a:extLst>
              </a:tr>
              <a:tr h="297047">
                <a:tc>
                  <a:txBody>
                    <a:bodyPr/>
                    <a:lstStyle/>
                    <a:p>
                      <a:pPr algn="ctr" fontAlgn="b"/>
                      <a:r>
                        <a:rPr lang="en-US" sz="1200" b="0" i="0" u="none" strike="noStrike" dirty="0">
                          <a:solidFill>
                            <a:srgbClr val="000000"/>
                          </a:solidFill>
                          <a:effectLst/>
                          <a:latin typeface="+mn-lt"/>
                        </a:rPr>
                        <a:t>1979</a:t>
                      </a:r>
                      <a:r>
                        <a:rPr lang="en-US" sz="1200" b="0" i="0" u="none" strike="noStrike" dirty="0">
                          <a:solidFill>
                            <a:schemeClr val="tx1"/>
                          </a:solidFill>
                          <a:effectLst/>
                          <a:latin typeface="Times New Roman" panose="02020603050405020304" pitchFamily="18" charset="0"/>
                        </a:rPr>
                        <a:t>r0</a:t>
                      </a:r>
                      <a:endParaRPr lang="en-US" sz="1200" b="0" i="0" u="none" strike="noStrike" dirty="0">
                        <a:solidFill>
                          <a:srgbClr val="000000"/>
                        </a:solidFill>
                        <a:effectLst/>
                        <a:latin typeface="+mn-lt"/>
                      </a:endParaRPr>
                    </a:p>
                  </a:txBody>
                  <a:tcPr marL="9525" marR="9525" marT="9525" marB="0" anchor="b"/>
                </a:tc>
                <a:tc>
                  <a:txBody>
                    <a:bodyPr/>
                    <a:lstStyle/>
                    <a:p>
                      <a:pPr algn="l" fontAlgn="b"/>
                      <a:r>
                        <a:rPr lang="en-US" sz="1200" b="0" i="0" u="none" strike="noStrike">
                          <a:solidFill>
                            <a:srgbClr val="000000"/>
                          </a:solidFill>
                          <a:effectLst/>
                          <a:latin typeface="+mn-lt"/>
                        </a:rPr>
                        <a:t>UL Coordination for Throughput Improvement and Interference Reduction</a:t>
                      </a:r>
                    </a:p>
                  </a:txBody>
                  <a:tcPr marL="9525" marR="9525" marT="9525" marB="0" anchor="b"/>
                </a:tc>
                <a:tc>
                  <a:txBody>
                    <a:bodyPr/>
                    <a:lstStyle/>
                    <a:p>
                      <a:pPr algn="l" fontAlgn="b"/>
                      <a:r>
                        <a:rPr lang="en-US" sz="1200" b="0" i="0" u="none" strike="noStrike">
                          <a:solidFill>
                            <a:srgbClr val="000000"/>
                          </a:solidFill>
                          <a:effectLst/>
                          <a:latin typeface="+mn-lt"/>
                        </a:rPr>
                        <a:t>Genady Tsodik</a:t>
                      </a:r>
                    </a:p>
                  </a:txBody>
                  <a:tcPr marL="9525" marR="9525" marT="9525" marB="0" anchor="b"/>
                </a:tc>
                <a:tc>
                  <a:txBody>
                    <a:bodyPr/>
                    <a:lstStyle/>
                    <a:p>
                      <a:pPr algn="l" fontAlgn="b"/>
                      <a:r>
                        <a:rPr lang="en-US" sz="1200" b="0" i="0" u="none" strike="noStrike">
                          <a:solidFill>
                            <a:srgbClr val="000000"/>
                          </a:solidFill>
                          <a:effectLst/>
                          <a:latin typeface="+mn-lt"/>
                        </a:rPr>
                        <a:t>Pending</a:t>
                      </a:r>
                    </a:p>
                  </a:txBody>
                  <a:tcPr marL="9525" marR="9525" marT="9525" marB="0" anchor="b"/>
                </a:tc>
                <a:tc>
                  <a:txBody>
                    <a:bodyPr/>
                    <a:lstStyle/>
                    <a:p>
                      <a:pPr algn="l" fontAlgn="b"/>
                      <a:r>
                        <a:rPr lang="en-US" sz="1200" b="0" i="0" u="none" strike="noStrike">
                          <a:solidFill>
                            <a:srgbClr val="000000"/>
                          </a:solidFill>
                          <a:effectLst/>
                          <a:latin typeface="+mn-lt"/>
                        </a:rPr>
                        <a:t>Multi AP</a:t>
                      </a:r>
                    </a:p>
                  </a:txBody>
                  <a:tcPr marL="9525" marR="9525" marT="9525" marB="0" anchor="b"/>
                </a:tc>
                <a:tc>
                  <a:txBody>
                    <a:bodyPr/>
                    <a:lstStyle/>
                    <a:p>
                      <a:pPr algn="l" fontAlgn="b"/>
                      <a:r>
                        <a:rPr lang="en-US" sz="1200" b="0" i="0" u="none" strike="noStrike">
                          <a:solidFill>
                            <a:srgbClr val="000000"/>
                          </a:solidFill>
                          <a:effectLst/>
                          <a:latin typeface="+mn-lt"/>
                        </a:rPr>
                        <a:t>TG</a:t>
                      </a:r>
                    </a:p>
                  </a:txBody>
                  <a:tcPr marL="9525" marR="9525" marT="9525" marB="0" anchor="b"/>
                </a:tc>
                <a:extLst>
                  <a:ext uri="{0D108BD9-81ED-4DB2-BD59-A6C34878D82A}">
                    <a16:rowId xmlns:a16="http://schemas.microsoft.com/office/drawing/2014/main" val="1211899792"/>
                  </a:ext>
                </a:extLst>
              </a:tr>
              <a:tr h="297047">
                <a:tc>
                  <a:txBody>
                    <a:bodyPr/>
                    <a:lstStyle/>
                    <a:p>
                      <a:pPr algn="ctr" fontAlgn="b"/>
                      <a:r>
                        <a:rPr lang="en-US" sz="1200" b="0" i="0" u="none" strike="noStrike" dirty="0">
                          <a:solidFill>
                            <a:srgbClr val="000000"/>
                          </a:solidFill>
                          <a:effectLst/>
                          <a:latin typeface="+mn-lt"/>
                          <a:hlinkClick r:id="rId8"/>
                        </a:rPr>
                        <a:t>1980</a:t>
                      </a:r>
                      <a:r>
                        <a:rPr lang="en-US" sz="1200" b="0" i="0" u="none" strike="noStrike" dirty="0">
                          <a:solidFill>
                            <a:schemeClr val="tx1"/>
                          </a:solidFill>
                          <a:effectLst/>
                          <a:latin typeface="Times New Roman" panose="02020603050405020304" pitchFamily="18" charset="0"/>
                          <a:hlinkClick r:id="rId8"/>
                        </a:rPr>
                        <a:t>r0</a:t>
                      </a:r>
                      <a:endParaRPr lang="en-US" sz="1200" b="0" i="0" u="none" strike="noStrike" dirty="0">
                        <a:solidFill>
                          <a:srgbClr val="000000"/>
                        </a:solidFill>
                        <a:effectLst/>
                        <a:latin typeface="+mn-lt"/>
                      </a:endParaRPr>
                    </a:p>
                  </a:txBody>
                  <a:tcPr marL="9525" marR="9525" marT="9525" marB="0" anchor="b"/>
                </a:tc>
                <a:tc>
                  <a:txBody>
                    <a:bodyPr/>
                    <a:lstStyle/>
                    <a:p>
                      <a:pPr algn="l" fontAlgn="b"/>
                      <a:r>
                        <a:rPr lang="en-US" sz="1200" b="0" i="0" u="none" strike="noStrike">
                          <a:solidFill>
                            <a:srgbClr val="000000"/>
                          </a:solidFill>
                          <a:effectLst/>
                          <a:latin typeface="+mn-lt"/>
                        </a:rPr>
                        <a:t>EHT P matrices Discussion</a:t>
                      </a:r>
                    </a:p>
                  </a:txBody>
                  <a:tcPr marL="9525" marR="9525" marT="9525" marB="0" anchor="b"/>
                </a:tc>
                <a:tc>
                  <a:txBody>
                    <a:bodyPr/>
                    <a:lstStyle/>
                    <a:p>
                      <a:pPr algn="l" fontAlgn="b"/>
                      <a:r>
                        <a:rPr lang="en-US" sz="1200" b="0" i="0" u="none" strike="noStrike" dirty="0">
                          <a:solidFill>
                            <a:srgbClr val="000000"/>
                          </a:solidFill>
                          <a:effectLst/>
                          <a:latin typeface="+mn-lt"/>
                        </a:rPr>
                        <a:t>Dandan Liang</a:t>
                      </a:r>
                    </a:p>
                  </a:txBody>
                  <a:tcPr marL="9525" marR="9525" marT="9525" marB="0" anchor="b"/>
                </a:tc>
                <a:tc>
                  <a:txBody>
                    <a:bodyPr/>
                    <a:lstStyle/>
                    <a:p>
                      <a:pPr algn="l" fontAlgn="b"/>
                      <a:r>
                        <a:rPr lang="en-US" sz="1200" b="0" i="0" u="none" strike="noStrike">
                          <a:solidFill>
                            <a:srgbClr val="000000"/>
                          </a:solidFill>
                          <a:effectLst/>
                          <a:latin typeface="+mn-lt"/>
                        </a:rPr>
                        <a:t>Pending</a:t>
                      </a:r>
                    </a:p>
                  </a:txBody>
                  <a:tcPr marL="9525" marR="9525" marT="9525" marB="0" anchor="b"/>
                </a:tc>
                <a:tc>
                  <a:txBody>
                    <a:bodyPr/>
                    <a:lstStyle/>
                    <a:p>
                      <a:pPr algn="l" fontAlgn="b"/>
                      <a:r>
                        <a:rPr lang="en-US" sz="1200" b="0" i="0" u="none" strike="noStrike">
                          <a:solidFill>
                            <a:srgbClr val="000000"/>
                          </a:solidFill>
                          <a:effectLst/>
                          <a:latin typeface="+mn-lt"/>
                        </a:rPr>
                        <a:t>MIMO</a:t>
                      </a:r>
                    </a:p>
                  </a:txBody>
                  <a:tcPr marL="9525" marR="9525" marT="9525" marB="0" anchor="b"/>
                </a:tc>
                <a:tc>
                  <a:txBody>
                    <a:bodyPr/>
                    <a:lstStyle/>
                    <a:p>
                      <a:pPr algn="l" fontAlgn="b"/>
                      <a:r>
                        <a:rPr lang="en-US" sz="1200" b="0" i="0" u="none" strike="noStrike">
                          <a:solidFill>
                            <a:srgbClr val="000000"/>
                          </a:solidFill>
                          <a:effectLst/>
                          <a:latin typeface="+mn-lt"/>
                        </a:rPr>
                        <a:t>PHY</a:t>
                      </a:r>
                    </a:p>
                  </a:txBody>
                  <a:tcPr marL="9525" marR="9525" marT="9525" marB="0" anchor="b"/>
                </a:tc>
                <a:extLst>
                  <a:ext uri="{0D108BD9-81ED-4DB2-BD59-A6C34878D82A}">
                    <a16:rowId xmlns:a16="http://schemas.microsoft.com/office/drawing/2014/main" val="3562672658"/>
                  </a:ext>
                </a:extLst>
              </a:tr>
              <a:tr h="297047">
                <a:tc>
                  <a:txBody>
                    <a:bodyPr/>
                    <a:lstStyle/>
                    <a:p>
                      <a:pPr algn="ctr" fontAlgn="b"/>
                      <a:r>
                        <a:rPr lang="en-US" sz="1200" b="0" i="0" u="none" strike="noStrike" dirty="0">
                          <a:solidFill>
                            <a:srgbClr val="000000"/>
                          </a:solidFill>
                          <a:effectLst/>
                          <a:latin typeface="+mn-lt"/>
                          <a:hlinkClick r:id="rId9"/>
                        </a:rPr>
                        <a:t>1981</a:t>
                      </a:r>
                      <a:r>
                        <a:rPr lang="en-US" sz="1200" b="0" i="0" u="none" strike="noStrike" dirty="0">
                          <a:solidFill>
                            <a:schemeClr val="tx1"/>
                          </a:solidFill>
                          <a:effectLst/>
                          <a:latin typeface="Times New Roman" panose="02020603050405020304" pitchFamily="18" charset="0"/>
                          <a:hlinkClick r:id="rId9"/>
                        </a:rPr>
                        <a:t>r0</a:t>
                      </a:r>
                      <a:endParaRPr lang="en-US" sz="1200" b="0" i="0" u="none" strike="noStrike" dirty="0">
                        <a:solidFill>
                          <a:srgbClr val="000000"/>
                        </a:solidFill>
                        <a:effectLst/>
                        <a:latin typeface="+mn-lt"/>
                      </a:endParaRPr>
                    </a:p>
                  </a:txBody>
                  <a:tcPr marL="9525" marR="9525" marT="9525" marB="0" anchor="b"/>
                </a:tc>
                <a:tc>
                  <a:txBody>
                    <a:bodyPr/>
                    <a:lstStyle/>
                    <a:p>
                      <a:pPr algn="l" fontAlgn="b"/>
                      <a:r>
                        <a:rPr lang="en-US" sz="1200" b="0" i="0" u="none" strike="noStrike">
                          <a:solidFill>
                            <a:srgbClr val="000000"/>
                          </a:solidFill>
                          <a:effectLst/>
                          <a:latin typeface="+mn-lt"/>
                        </a:rPr>
                        <a:t>Phase Rotations Design for EHT</a:t>
                      </a:r>
                    </a:p>
                  </a:txBody>
                  <a:tcPr marL="9525" marR="9525" marT="9525" marB="0" anchor="b"/>
                </a:tc>
                <a:tc>
                  <a:txBody>
                    <a:bodyPr/>
                    <a:lstStyle/>
                    <a:p>
                      <a:pPr algn="l" fontAlgn="b"/>
                      <a:r>
                        <a:rPr lang="en-US" sz="1200" b="0" i="0" u="none" strike="noStrike" dirty="0">
                          <a:solidFill>
                            <a:srgbClr val="000000"/>
                          </a:solidFill>
                          <a:effectLst/>
                          <a:latin typeface="+mn-lt"/>
                        </a:rPr>
                        <a:t>Dandan Liang</a:t>
                      </a:r>
                    </a:p>
                  </a:txBody>
                  <a:tcPr marL="9525" marR="9525" marT="9525" marB="0" anchor="b"/>
                </a:tc>
                <a:tc>
                  <a:txBody>
                    <a:bodyPr/>
                    <a:lstStyle/>
                    <a:p>
                      <a:pPr algn="l" fontAlgn="b"/>
                      <a:r>
                        <a:rPr lang="en-US" sz="1200" b="0" i="0" u="none" strike="noStrike" dirty="0">
                          <a:solidFill>
                            <a:srgbClr val="000000"/>
                          </a:solidFill>
                          <a:effectLst/>
                          <a:latin typeface="+mn-lt"/>
                        </a:rPr>
                        <a:t>Pending</a:t>
                      </a:r>
                    </a:p>
                  </a:txBody>
                  <a:tcPr marL="9525" marR="9525" marT="9525" marB="0" anchor="b"/>
                </a:tc>
                <a:tc>
                  <a:txBody>
                    <a:bodyPr/>
                    <a:lstStyle/>
                    <a:p>
                      <a:pPr algn="l" fontAlgn="b"/>
                      <a:r>
                        <a:rPr lang="en-US" sz="1200" b="0" i="0" u="none" strike="noStrike">
                          <a:solidFill>
                            <a:srgbClr val="000000"/>
                          </a:solidFill>
                          <a:effectLst/>
                          <a:latin typeface="+mn-lt"/>
                        </a:rPr>
                        <a:t>PHY</a:t>
                      </a:r>
                    </a:p>
                  </a:txBody>
                  <a:tcPr marL="9525" marR="9525" marT="9525" marB="0" anchor="b"/>
                </a:tc>
                <a:tc>
                  <a:txBody>
                    <a:bodyPr/>
                    <a:lstStyle/>
                    <a:p>
                      <a:pPr algn="l" fontAlgn="b"/>
                      <a:r>
                        <a:rPr lang="en-US" sz="1200" b="0" i="0" u="none" strike="noStrike">
                          <a:solidFill>
                            <a:srgbClr val="000000"/>
                          </a:solidFill>
                          <a:effectLst/>
                          <a:latin typeface="+mn-lt"/>
                        </a:rPr>
                        <a:t>PHY</a:t>
                      </a:r>
                    </a:p>
                  </a:txBody>
                  <a:tcPr marL="9525" marR="9525" marT="9525" marB="0" anchor="b"/>
                </a:tc>
                <a:extLst>
                  <a:ext uri="{0D108BD9-81ED-4DB2-BD59-A6C34878D82A}">
                    <a16:rowId xmlns:a16="http://schemas.microsoft.com/office/drawing/2014/main" val="3369950697"/>
                  </a:ext>
                </a:extLst>
              </a:tr>
              <a:tr h="297047">
                <a:tc>
                  <a:txBody>
                    <a:bodyPr/>
                    <a:lstStyle/>
                    <a:p>
                      <a:pPr algn="ctr" fontAlgn="b"/>
                      <a:r>
                        <a:rPr lang="en-US" sz="1200" b="0" i="0" u="none" strike="noStrike" dirty="0">
                          <a:solidFill>
                            <a:srgbClr val="000000"/>
                          </a:solidFill>
                          <a:effectLst/>
                          <a:latin typeface="+mn-lt"/>
                        </a:rPr>
                        <a:t>1993r0</a:t>
                      </a:r>
                    </a:p>
                  </a:txBody>
                  <a:tcPr marL="9525" marR="9525" marT="9525" marB="0" anchor="b"/>
                </a:tc>
                <a:tc>
                  <a:txBody>
                    <a:bodyPr/>
                    <a:lstStyle/>
                    <a:p>
                      <a:pPr algn="l" fontAlgn="b"/>
                      <a:r>
                        <a:rPr lang="en-US" sz="1200" b="0" i="0" u="none" strike="noStrike" dirty="0">
                          <a:solidFill>
                            <a:srgbClr val="000000"/>
                          </a:solidFill>
                          <a:effectLst/>
                          <a:latin typeface="+mn-lt"/>
                        </a:rPr>
                        <a:t>Discussion about single and multiple primary channels in synchronous multi-link</a:t>
                      </a:r>
                    </a:p>
                  </a:txBody>
                  <a:tcPr marL="9525" marR="9525" marT="9525" marB="0" anchor="b"/>
                </a:tc>
                <a:tc>
                  <a:txBody>
                    <a:bodyPr/>
                    <a:lstStyle/>
                    <a:p>
                      <a:pPr algn="l" fontAlgn="b"/>
                      <a:r>
                        <a:rPr lang="en-US" sz="1200" b="0" i="0" u="none" strike="noStrike" dirty="0">
                          <a:solidFill>
                            <a:srgbClr val="000000"/>
                          </a:solidFill>
                          <a:effectLst/>
                          <a:latin typeface="+mn-lt"/>
                        </a:rPr>
                        <a:t>Yunbo Li</a:t>
                      </a:r>
                    </a:p>
                  </a:txBody>
                  <a:tcPr marL="9525" marR="9525" marT="9525" marB="0" anchor="b"/>
                </a:tc>
                <a:tc>
                  <a:txBody>
                    <a:bodyPr/>
                    <a:lstStyle/>
                    <a:p>
                      <a:pPr algn="l" fontAlgn="b"/>
                      <a:r>
                        <a:rPr lang="en-US" sz="1200" b="0" i="0" u="none" strike="noStrike" dirty="0">
                          <a:solidFill>
                            <a:srgbClr val="000000"/>
                          </a:solidFill>
                          <a:effectLst/>
                          <a:latin typeface="+mn-lt"/>
                        </a:rPr>
                        <a:t>Pending</a:t>
                      </a:r>
                    </a:p>
                  </a:txBody>
                  <a:tcPr marL="9525" marR="9525" marT="9525" marB="0" anchor="b"/>
                </a:tc>
                <a:tc>
                  <a:txBody>
                    <a:bodyPr/>
                    <a:lstStyle/>
                    <a:p>
                      <a:pPr algn="l" fontAlgn="b"/>
                      <a:r>
                        <a:rPr lang="en-US" sz="1200" b="0" i="0" u="none" strike="noStrike" dirty="0">
                          <a:solidFill>
                            <a:srgbClr val="000000"/>
                          </a:solidFill>
                          <a:effectLst/>
                          <a:latin typeface="+mn-lt"/>
                        </a:rPr>
                        <a:t>Multi Link</a:t>
                      </a:r>
                    </a:p>
                  </a:txBody>
                  <a:tcPr marL="9525" marR="9525" marT="9525" marB="0" anchor="b"/>
                </a:tc>
                <a:tc>
                  <a:txBody>
                    <a:bodyPr/>
                    <a:lstStyle/>
                    <a:p>
                      <a:pPr algn="l" fontAlgn="b"/>
                      <a:r>
                        <a:rPr lang="en-US" sz="1200" b="0" i="0" u="none" strike="noStrike" dirty="0">
                          <a:solidFill>
                            <a:srgbClr val="000000"/>
                          </a:solidFill>
                          <a:effectLst/>
                          <a:latin typeface="+mn-lt"/>
                        </a:rPr>
                        <a:t>MAC</a:t>
                      </a:r>
                    </a:p>
                  </a:txBody>
                  <a:tcPr marL="9525" marR="9525" marT="9525" marB="0" anchor="b"/>
                </a:tc>
                <a:extLst>
                  <a:ext uri="{0D108BD9-81ED-4DB2-BD59-A6C34878D82A}">
                    <a16:rowId xmlns:a16="http://schemas.microsoft.com/office/drawing/2014/main" val="3575665778"/>
                  </a:ext>
                </a:extLst>
              </a:tr>
              <a:tr h="297047">
                <a:tc>
                  <a:txBody>
                    <a:bodyPr/>
                    <a:lstStyle/>
                    <a:p>
                      <a:pPr algn="ctr" fontAlgn="b"/>
                      <a:endParaRPr lang="en-US" sz="1200" b="0" i="0" u="none" strike="noStrike" dirty="0">
                        <a:solidFill>
                          <a:srgbClr val="000000"/>
                        </a:solidFill>
                        <a:effectLst/>
                        <a:latin typeface="+mn-lt"/>
                      </a:endParaRPr>
                    </a:p>
                  </a:txBody>
                  <a:tcPr marL="9525" marR="9525" marT="9525" marB="0" anchor="b"/>
                </a:tc>
                <a:tc>
                  <a:txBody>
                    <a:bodyPr/>
                    <a:lstStyle/>
                    <a:p>
                      <a:pPr algn="l" fontAlgn="b"/>
                      <a:endParaRPr lang="en-US" sz="1200" b="0" i="0" u="none" strike="noStrike">
                        <a:solidFill>
                          <a:srgbClr val="000000"/>
                        </a:solidFill>
                        <a:effectLst/>
                        <a:latin typeface="+mn-lt"/>
                      </a:endParaRPr>
                    </a:p>
                  </a:txBody>
                  <a:tcPr marL="9525" marR="9525" marT="9525" marB="0" anchor="b"/>
                </a:tc>
                <a:tc>
                  <a:txBody>
                    <a:bodyPr/>
                    <a:lstStyle/>
                    <a:p>
                      <a:pPr algn="l" fontAlgn="b"/>
                      <a:endParaRPr lang="en-US" sz="1200" b="0" i="0" u="none" strike="noStrike">
                        <a:solidFill>
                          <a:srgbClr val="000000"/>
                        </a:solidFill>
                        <a:effectLst/>
                        <a:latin typeface="+mn-lt"/>
                      </a:endParaRPr>
                    </a:p>
                  </a:txBody>
                  <a:tcPr marL="9525" marR="9525" marT="9525" marB="0" anchor="b"/>
                </a:tc>
                <a:tc>
                  <a:txBody>
                    <a:bodyPr/>
                    <a:lstStyle/>
                    <a:p>
                      <a:pPr algn="l" fontAlgn="b"/>
                      <a:endParaRPr lang="en-US" sz="1200" b="0" i="0" u="none" strike="noStrike">
                        <a:solidFill>
                          <a:srgbClr val="000000"/>
                        </a:solidFill>
                        <a:effectLst/>
                        <a:latin typeface="+mn-lt"/>
                      </a:endParaRPr>
                    </a:p>
                  </a:txBody>
                  <a:tcPr marL="9525" marR="9525" marT="9525" marB="0" anchor="b"/>
                </a:tc>
                <a:tc>
                  <a:txBody>
                    <a:bodyPr/>
                    <a:lstStyle/>
                    <a:p>
                      <a:pPr algn="l" fontAlgn="b"/>
                      <a:endParaRPr lang="en-US" sz="1200" b="0" i="0" u="none" strike="noStrike" dirty="0">
                        <a:solidFill>
                          <a:srgbClr val="000000"/>
                        </a:solidFill>
                        <a:effectLst/>
                        <a:latin typeface="+mn-lt"/>
                      </a:endParaRPr>
                    </a:p>
                  </a:txBody>
                  <a:tcPr marL="9525" marR="9525" marT="9525" marB="0" anchor="b"/>
                </a:tc>
                <a:tc>
                  <a:txBody>
                    <a:bodyPr/>
                    <a:lstStyle/>
                    <a:p>
                      <a:pPr algn="l" fontAlgn="b"/>
                      <a:endParaRPr lang="en-US" sz="1200" b="0" i="0" u="none" strike="noStrike" dirty="0">
                        <a:solidFill>
                          <a:srgbClr val="000000"/>
                        </a:solidFill>
                        <a:effectLst/>
                        <a:latin typeface="+mn-lt"/>
                      </a:endParaRPr>
                    </a:p>
                  </a:txBody>
                  <a:tcPr marL="9525" marR="9525" marT="9525" marB="0" anchor="b"/>
                </a:tc>
                <a:extLst>
                  <a:ext uri="{0D108BD9-81ED-4DB2-BD59-A6C34878D82A}">
                    <a16:rowId xmlns:a16="http://schemas.microsoft.com/office/drawing/2014/main" val="3170315652"/>
                  </a:ext>
                </a:extLst>
              </a:tr>
              <a:tr h="297047">
                <a:tc>
                  <a:txBody>
                    <a:bodyPr/>
                    <a:lstStyle/>
                    <a:p>
                      <a:pPr algn="ctr" fontAlgn="b"/>
                      <a:endParaRPr lang="en-US" sz="1200" b="0" i="0" u="none" strike="noStrike">
                        <a:solidFill>
                          <a:srgbClr val="000000"/>
                        </a:solidFill>
                        <a:effectLst/>
                        <a:latin typeface="+mn-lt"/>
                      </a:endParaRPr>
                    </a:p>
                  </a:txBody>
                  <a:tcPr marL="9525" marR="9525" marT="9525" marB="0" anchor="b"/>
                </a:tc>
                <a:tc>
                  <a:txBody>
                    <a:bodyPr/>
                    <a:lstStyle/>
                    <a:p>
                      <a:pPr algn="l" fontAlgn="b"/>
                      <a:endParaRPr lang="en-US" sz="1200" b="0" i="0" u="none" strike="noStrike">
                        <a:solidFill>
                          <a:srgbClr val="000000"/>
                        </a:solidFill>
                        <a:effectLst/>
                        <a:latin typeface="+mn-lt"/>
                      </a:endParaRPr>
                    </a:p>
                  </a:txBody>
                  <a:tcPr marL="9525" marR="9525" marT="9525" marB="0" anchor="b"/>
                </a:tc>
                <a:tc>
                  <a:txBody>
                    <a:bodyPr/>
                    <a:lstStyle/>
                    <a:p>
                      <a:pPr algn="l" fontAlgn="b"/>
                      <a:endParaRPr lang="en-US" sz="1200" b="0" i="0" u="none" strike="noStrike">
                        <a:solidFill>
                          <a:srgbClr val="000000"/>
                        </a:solidFill>
                        <a:effectLst/>
                        <a:latin typeface="+mn-lt"/>
                      </a:endParaRPr>
                    </a:p>
                  </a:txBody>
                  <a:tcPr marL="9525" marR="9525" marT="9525" marB="0" anchor="b"/>
                </a:tc>
                <a:tc>
                  <a:txBody>
                    <a:bodyPr/>
                    <a:lstStyle/>
                    <a:p>
                      <a:pPr algn="l" fontAlgn="b"/>
                      <a:endParaRPr lang="en-US" sz="1200" b="0" i="0" u="none" strike="noStrike">
                        <a:solidFill>
                          <a:srgbClr val="000000"/>
                        </a:solidFill>
                        <a:effectLst/>
                        <a:latin typeface="+mn-lt"/>
                      </a:endParaRPr>
                    </a:p>
                  </a:txBody>
                  <a:tcPr marL="9525" marR="9525" marT="9525" marB="0" anchor="b"/>
                </a:tc>
                <a:tc>
                  <a:txBody>
                    <a:bodyPr/>
                    <a:lstStyle/>
                    <a:p>
                      <a:pPr algn="l" fontAlgn="b"/>
                      <a:endParaRPr lang="en-US" sz="1200" b="0" i="0" u="none" strike="noStrike">
                        <a:solidFill>
                          <a:srgbClr val="000000"/>
                        </a:solidFill>
                        <a:effectLst/>
                        <a:latin typeface="+mn-lt"/>
                      </a:endParaRPr>
                    </a:p>
                  </a:txBody>
                  <a:tcPr marL="9525" marR="9525" marT="9525" marB="0" anchor="b"/>
                </a:tc>
                <a:tc>
                  <a:txBody>
                    <a:bodyPr/>
                    <a:lstStyle/>
                    <a:p>
                      <a:pPr algn="l" fontAlgn="b"/>
                      <a:endParaRPr lang="en-US" sz="1200" b="0" i="0" u="none" strike="noStrike" dirty="0">
                        <a:solidFill>
                          <a:srgbClr val="000000"/>
                        </a:solidFill>
                        <a:effectLst/>
                        <a:latin typeface="+mn-lt"/>
                      </a:endParaRPr>
                    </a:p>
                  </a:txBody>
                  <a:tcPr marL="9525" marR="9525" marT="9525" marB="0" anchor="b"/>
                </a:tc>
                <a:extLst>
                  <a:ext uri="{0D108BD9-81ED-4DB2-BD59-A6C34878D82A}">
                    <a16:rowId xmlns:a16="http://schemas.microsoft.com/office/drawing/2014/main" val="548110535"/>
                  </a:ext>
                </a:extLst>
              </a:tr>
            </a:tbl>
          </a:graphicData>
        </a:graphic>
      </p:graphicFrame>
    </p:spTree>
    <p:extLst>
      <p:ext uri="{BB962C8B-B14F-4D97-AF65-F5344CB8AC3E}">
        <p14:creationId xmlns:p14="http://schemas.microsoft.com/office/powerpoint/2010/main" val="124759188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2E7822E0-300D-4D08-9B65-5D26A9A9F4E6}"/>
              </a:ext>
            </a:extLst>
          </p:cNvPr>
          <p:cNvSpPr>
            <a:spLocks noGrp="1"/>
          </p:cNvSpPr>
          <p:nvPr>
            <p:ph type="title"/>
          </p:nvPr>
        </p:nvSpPr>
        <p:spPr/>
        <p:txBody>
          <a:bodyPr/>
          <a:lstStyle/>
          <a:p>
            <a:r>
              <a:rPr lang="en-US" dirty="0"/>
              <a:t>Order of Topics</a:t>
            </a:r>
          </a:p>
        </p:txBody>
      </p:sp>
      <p:sp>
        <p:nvSpPr>
          <p:cNvPr id="7" name="Content Placeholder 6">
            <a:extLst>
              <a:ext uri="{FF2B5EF4-FFF2-40B4-BE49-F238E27FC236}">
                <a16:creationId xmlns:a16="http://schemas.microsoft.com/office/drawing/2014/main" id="{BF16B00E-0465-4DAA-A723-E1F1D5B92EAC}"/>
              </a:ext>
            </a:extLst>
          </p:cNvPr>
          <p:cNvSpPr>
            <a:spLocks noGrp="1"/>
          </p:cNvSpPr>
          <p:nvPr>
            <p:ph idx="1"/>
          </p:nvPr>
        </p:nvSpPr>
        <p:spPr>
          <a:xfrm>
            <a:off x="685800" y="1981200"/>
            <a:ext cx="7770813" cy="4113213"/>
          </a:xfrm>
        </p:spPr>
        <p:txBody>
          <a:bodyPr/>
          <a:lstStyle/>
          <a:p>
            <a:pPr>
              <a:buFont typeface="Arial" panose="020B0604020202020204" pitchFamily="34" charset="0"/>
              <a:buChar char="•"/>
            </a:pPr>
            <a:r>
              <a:rPr lang="en-US" dirty="0">
                <a:solidFill>
                  <a:schemeClr val="tx1"/>
                </a:solidFill>
              </a:rPr>
              <a:t>Task Group</a:t>
            </a:r>
          </a:p>
          <a:p>
            <a:pPr lvl="1">
              <a:buFont typeface="Arial" panose="020B0604020202020204" pitchFamily="34" charset="0"/>
              <a:buChar char="•"/>
            </a:pPr>
            <a:r>
              <a:rPr lang="en-US" dirty="0">
                <a:solidFill>
                  <a:schemeClr val="tx1"/>
                </a:solidFill>
              </a:rPr>
              <a:t>Multi-AP</a:t>
            </a:r>
          </a:p>
          <a:p>
            <a:pPr lvl="1">
              <a:buFont typeface="Arial" panose="020B0604020202020204" pitchFamily="34" charset="0"/>
              <a:buChar char="•"/>
            </a:pPr>
            <a:r>
              <a:rPr lang="en-US" dirty="0">
                <a:solidFill>
                  <a:schemeClr val="tx1"/>
                </a:solidFill>
              </a:rPr>
              <a:t>HARQ</a:t>
            </a:r>
          </a:p>
          <a:p>
            <a:pPr>
              <a:buFont typeface="Arial" panose="020B0604020202020204" pitchFamily="34" charset="0"/>
              <a:buChar char="•"/>
            </a:pPr>
            <a:r>
              <a:rPr lang="en-US" dirty="0">
                <a:solidFill>
                  <a:schemeClr val="tx1"/>
                </a:solidFill>
              </a:rPr>
              <a:t>MAC ad-hoc group</a:t>
            </a:r>
          </a:p>
          <a:p>
            <a:pPr lvl="1">
              <a:buFont typeface="Arial" panose="020B0604020202020204" pitchFamily="34" charset="0"/>
              <a:buChar char="•"/>
            </a:pPr>
            <a:r>
              <a:rPr lang="en-US" dirty="0">
                <a:solidFill>
                  <a:schemeClr val="tx1"/>
                </a:solidFill>
              </a:rPr>
              <a:t>MAC</a:t>
            </a:r>
          </a:p>
          <a:p>
            <a:pPr lvl="1">
              <a:buFont typeface="Arial" panose="020B0604020202020204" pitchFamily="34" charset="0"/>
              <a:buChar char="•"/>
            </a:pPr>
            <a:r>
              <a:rPr lang="en-US" dirty="0">
                <a:solidFill>
                  <a:schemeClr val="tx1"/>
                </a:solidFill>
              </a:rPr>
              <a:t>Multi-Link</a:t>
            </a:r>
          </a:p>
          <a:p>
            <a:pPr lvl="1">
              <a:buFont typeface="Arial" panose="020B0604020202020204" pitchFamily="34" charset="0"/>
              <a:buChar char="•"/>
            </a:pPr>
            <a:r>
              <a:rPr lang="en-US" dirty="0">
                <a:solidFill>
                  <a:schemeClr val="tx1"/>
                </a:solidFill>
              </a:rPr>
              <a:t>Low Lat</a:t>
            </a:r>
          </a:p>
          <a:p>
            <a:pPr>
              <a:buFont typeface="Arial" panose="020B0604020202020204" pitchFamily="34" charset="0"/>
              <a:buChar char="•"/>
            </a:pPr>
            <a:r>
              <a:rPr lang="en-US" dirty="0">
                <a:solidFill>
                  <a:schemeClr val="tx1"/>
                </a:solidFill>
              </a:rPr>
              <a:t>PHY ad-hoc group</a:t>
            </a:r>
          </a:p>
          <a:p>
            <a:pPr lvl="1">
              <a:buFont typeface="Arial" panose="020B0604020202020204" pitchFamily="34" charset="0"/>
              <a:buChar char="•"/>
            </a:pPr>
            <a:r>
              <a:rPr lang="en-US" dirty="0">
                <a:solidFill>
                  <a:schemeClr val="tx1"/>
                </a:solidFill>
              </a:rPr>
              <a:t>PHY</a:t>
            </a:r>
          </a:p>
          <a:p>
            <a:pPr lvl="1">
              <a:buFont typeface="Arial" panose="020B0604020202020204" pitchFamily="34" charset="0"/>
              <a:buChar char="•"/>
            </a:pPr>
            <a:r>
              <a:rPr lang="en-US" dirty="0">
                <a:solidFill>
                  <a:schemeClr val="tx1"/>
                </a:solidFill>
              </a:rPr>
              <a:t>MIMO</a:t>
            </a:r>
          </a:p>
        </p:txBody>
      </p:sp>
      <p:sp>
        <p:nvSpPr>
          <p:cNvPr id="5" name="Slide Number Placeholder 4">
            <a:extLst>
              <a:ext uri="{FF2B5EF4-FFF2-40B4-BE49-F238E27FC236}">
                <a16:creationId xmlns:a16="http://schemas.microsoft.com/office/drawing/2014/main" id="{DCBA28DC-3402-4EAA-A287-C8C11BEF3F5B}"/>
              </a:ext>
            </a:extLst>
          </p:cNvPr>
          <p:cNvSpPr>
            <a:spLocks noGrp="1"/>
          </p:cNvSpPr>
          <p:nvPr>
            <p:ph type="sldNum" idx="12"/>
          </p:nvPr>
        </p:nvSpPr>
        <p:spPr/>
        <p:txBody>
          <a:bodyPr/>
          <a:lstStyle/>
          <a:p>
            <a:r>
              <a:rPr lang="en-GB"/>
              <a:t>Slide </a:t>
            </a:r>
            <a:fld id="{06B781AF-4CCF-49B0-A572-DE54FBE5D942}" type="slidenum">
              <a:rPr lang="en-GB" smtClean="0"/>
              <a:pPr/>
              <a:t>25</a:t>
            </a:fld>
            <a:endParaRPr lang="en-GB"/>
          </a:p>
        </p:txBody>
      </p:sp>
      <p:sp>
        <p:nvSpPr>
          <p:cNvPr id="4" name="Footer Placeholder 3">
            <a:extLst>
              <a:ext uri="{FF2B5EF4-FFF2-40B4-BE49-F238E27FC236}">
                <a16:creationId xmlns:a16="http://schemas.microsoft.com/office/drawing/2014/main" id="{6D381F41-0ECF-4167-881F-D698DB8B617B}"/>
              </a:ext>
            </a:extLst>
          </p:cNvPr>
          <p:cNvSpPr>
            <a:spLocks noGrp="1"/>
          </p:cNvSpPr>
          <p:nvPr>
            <p:ph type="ftr" idx="14"/>
          </p:nvPr>
        </p:nvSpPr>
        <p:spPr/>
        <p:txBody>
          <a:bodyPr/>
          <a:lstStyle/>
          <a:p>
            <a:r>
              <a:rPr lang="en-GB"/>
              <a:t>Alfred Asterjadhi, Qualcomm Inc.</a:t>
            </a:r>
            <a:endParaRPr lang="en-GB" dirty="0"/>
          </a:p>
        </p:txBody>
      </p:sp>
      <p:sp>
        <p:nvSpPr>
          <p:cNvPr id="3" name="Date Placeholder 2">
            <a:extLst>
              <a:ext uri="{FF2B5EF4-FFF2-40B4-BE49-F238E27FC236}">
                <a16:creationId xmlns:a16="http://schemas.microsoft.com/office/drawing/2014/main" id="{2C46C1F3-7591-4F54-9879-568E29454A90}"/>
              </a:ext>
            </a:extLst>
          </p:cNvPr>
          <p:cNvSpPr>
            <a:spLocks noGrp="1"/>
          </p:cNvSpPr>
          <p:nvPr>
            <p:ph type="dt" idx="15"/>
          </p:nvPr>
        </p:nvSpPr>
        <p:spPr/>
        <p:txBody>
          <a:bodyPr/>
          <a:lstStyle/>
          <a:p>
            <a:r>
              <a:rPr lang="en-US" dirty="0"/>
              <a:t>November 2019</a:t>
            </a:r>
            <a:endParaRPr lang="en-GB" dirty="0"/>
          </a:p>
        </p:txBody>
      </p:sp>
    </p:spTree>
    <p:extLst>
      <p:ext uri="{BB962C8B-B14F-4D97-AF65-F5344CB8AC3E}">
        <p14:creationId xmlns:p14="http://schemas.microsoft.com/office/powerpoint/2010/main" val="19625655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ltLang="en-US" dirty="0"/>
              <a:t>Agenda for Monday AM1</a:t>
            </a:r>
            <a:endParaRPr lang="en-US" dirty="0"/>
          </a:p>
        </p:txBody>
      </p:sp>
      <p:sp>
        <p:nvSpPr>
          <p:cNvPr id="7" name="Content Placeholder 6"/>
          <p:cNvSpPr>
            <a:spLocks noGrp="1"/>
          </p:cNvSpPr>
          <p:nvPr>
            <p:ph idx="1"/>
          </p:nvPr>
        </p:nvSpPr>
        <p:spPr/>
        <p:txBody>
          <a:bodyPr/>
          <a:lstStyle/>
          <a:p>
            <a:pPr>
              <a:buFont typeface="Arial" panose="020B0604020202020204" pitchFamily="34" charset="0"/>
              <a:buChar char="•"/>
            </a:pPr>
            <a:r>
              <a:rPr lang="en-US" altLang="en-US" dirty="0"/>
              <a:t>PHY Ad-Hoc Session (chaired by Tianyu Wu)</a:t>
            </a:r>
          </a:p>
          <a:p>
            <a:pPr lvl="1">
              <a:buFont typeface="Arial" panose="020B0604020202020204" pitchFamily="34" charset="0"/>
              <a:buChar char="•"/>
            </a:pPr>
            <a:r>
              <a:rPr lang="en-US" altLang="en-US" dirty="0"/>
              <a:t>Secretary: Sigurd Schelstraete</a:t>
            </a:r>
          </a:p>
          <a:p>
            <a:pPr>
              <a:buFont typeface="Arial" panose="020B0604020202020204" pitchFamily="34" charset="0"/>
              <a:buChar char="•"/>
            </a:pPr>
            <a:r>
              <a:rPr lang="en-US" altLang="en-US" dirty="0"/>
              <a:t>MAC Ad-Hoc Session (chaired by Jeongki Kim) </a:t>
            </a:r>
          </a:p>
          <a:p>
            <a:pPr lvl="1">
              <a:buFont typeface="Arial" panose="020B0604020202020204" pitchFamily="34" charset="0"/>
              <a:buChar char="•"/>
            </a:pPr>
            <a:r>
              <a:rPr lang="en-US" altLang="en-US" dirty="0"/>
              <a:t>Secretary: Liwen Chu</a:t>
            </a:r>
          </a:p>
          <a:p>
            <a:pPr lvl="2">
              <a:buFont typeface="Arial" panose="020B0604020202020204" pitchFamily="34" charset="0"/>
              <a:buChar char="•"/>
            </a:pPr>
            <a:endParaRPr lang="en-US" altLang="en-US" dirty="0"/>
          </a:p>
          <a:p>
            <a:pPr lvl="0">
              <a:buFont typeface="Arial" panose="020B0604020202020204" pitchFamily="34" charset="0"/>
              <a:buChar char="•"/>
            </a:pPr>
            <a:r>
              <a:rPr lang="en-US" altLang="en-US" dirty="0"/>
              <a:t>For each Ad-Hoc session</a:t>
            </a:r>
          </a:p>
          <a:p>
            <a:pPr lvl="1">
              <a:buFont typeface="Arial" panose="020B0604020202020204" pitchFamily="34" charset="0"/>
              <a:buChar char="•"/>
            </a:pPr>
            <a:r>
              <a:rPr lang="en-US" altLang="en-US" dirty="0"/>
              <a:t>Call meeting to order</a:t>
            </a:r>
          </a:p>
          <a:p>
            <a:pPr lvl="1">
              <a:buFont typeface="Arial" panose="020B0604020202020204" pitchFamily="34" charset="0"/>
              <a:buChar char="•"/>
            </a:pPr>
            <a:r>
              <a:rPr lang="en-US" altLang="en-US" dirty="0"/>
              <a:t>IEEE-SA IPR policy and Procedure</a:t>
            </a:r>
          </a:p>
          <a:p>
            <a:pPr lvl="1">
              <a:lnSpc>
                <a:spcPct val="80000"/>
              </a:lnSpc>
              <a:buFont typeface="Arial" panose="020B0604020202020204" pitchFamily="34" charset="0"/>
              <a:buChar char="•"/>
            </a:pPr>
            <a:r>
              <a:rPr lang="en-US" altLang="en-US" dirty="0"/>
              <a:t>Presentation of submissions</a:t>
            </a:r>
          </a:p>
          <a:p>
            <a:pPr lvl="1">
              <a:lnSpc>
                <a:spcPct val="80000"/>
              </a:lnSpc>
              <a:buFont typeface="Arial" panose="020B0604020202020204" pitchFamily="34" charset="0"/>
              <a:buChar char="•"/>
            </a:pPr>
            <a:r>
              <a:rPr lang="en-US" altLang="en-US" dirty="0"/>
              <a:t>Recess</a:t>
            </a:r>
          </a:p>
        </p:txBody>
      </p:sp>
      <p:sp>
        <p:nvSpPr>
          <p:cNvPr id="5" name="Slide Number Placeholder 4"/>
          <p:cNvSpPr>
            <a:spLocks noGrp="1"/>
          </p:cNvSpPr>
          <p:nvPr>
            <p:ph type="sldNum" idx="12"/>
          </p:nvPr>
        </p:nvSpPr>
        <p:spPr/>
        <p:txBody>
          <a:bodyPr/>
          <a:lstStyle/>
          <a:p>
            <a:r>
              <a:rPr lang="en-GB"/>
              <a:t>Slide </a:t>
            </a:r>
            <a:fld id="{06B781AF-4CCF-49B0-A572-DE54FBE5D942}" type="slidenum">
              <a:rPr lang="en-GB" smtClean="0"/>
              <a:pPr/>
              <a:t>26</a:t>
            </a:fld>
            <a:endParaRPr lang="en-GB"/>
          </a:p>
        </p:txBody>
      </p:sp>
      <p:sp>
        <p:nvSpPr>
          <p:cNvPr id="4" name="Footer Placeholder 3"/>
          <p:cNvSpPr>
            <a:spLocks noGrp="1"/>
          </p:cNvSpPr>
          <p:nvPr>
            <p:ph type="ftr" idx="14"/>
          </p:nvPr>
        </p:nvSpPr>
        <p:spPr/>
        <p:txBody>
          <a:bodyPr/>
          <a:lstStyle/>
          <a:p>
            <a:r>
              <a:rPr lang="en-GB" dirty="0"/>
              <a:t>Alfred Asterjadhi, Qualcomm Inc.</a:t>
            </a:r>
          </a:p>
        </p:txBody>
      </p:sp>
      <p:sp>
        <p:nvSpPr>
          <p:cNvPr id="3" name="Date Placeholder 2"/>
          <p:cNvSpPr>
            <a:spLocks noGrp="1"/>
          </p:cNvSpPr>
          <p:nvPr>
            <p:ph type="dt" idx="15"/>
          </p:nvPr>
        </p:nvSpPr>
        <p:spPr/>
        <p:txBody>
          <a:bodyPr/>
          <a:lstStyle/>
          <a:p>
            <a:r>
              <a:rPr lang="en-US" dirty="0"/>
              <a:t>November 2019</a:t>
            </a:r>
            <a:endParaRPr lang="en-GB" dirty="0"/>
          </a:p>
        </p:txBody>
      </p:sp>
    </p:spTree>
    <p:extLst>
      <p:ext uri="{BB962C8B-B14F-4D97-AF65-F5344CB8AC3E}">
        <p14:creationId xmlns:p14="http://schemas.microsoft.com/office/powerpoint/2010/main" val="122688335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41F618-C367-45F2-99A6-C946D983392E}"/>
              </a:ext>
            </a:extLst>
          </p:cNvPr>
          <p:cNvSpPr>
            <a:spLocks noGrp="1"/>
          </p:cNvSpPr>
          <p:nvPr>
            <p:ph type="title"/>
          </p:nvPr>
        </p:nvSpPr>
        <p:spPr/>
        <p:txBody>
          <a:bodyPr/>
          <a:lstStyle/>
          <a:p>
            <a:r>
              <a:rPr lang="en-US" dirty="0"/>
              <a:t>PHY Ad-Hoc Session-Report</a:t>
            </a:r>
          </a:p>
        </p:txBody>
      </p:sp>
      <p:sp>
        <p:nvSpPr>
          <p:cNvPr id="3" name="Content Placeholder 2">
            <a:extLst>
              <a:ext uri="{FF2B5EF4-FFF2-40B4-BE49-F238E27FC236}">
                <a16:creationId xmlns:a16="http://schemas.microsoft.com/office/drawing/2014/main" id="{5F663057-42BB-4059-B726-AABB6E3FDDFB}"/>
              </a:ext>
            </a:extLst>
          </p:cNvPr>
          <p:cNvSpPr>
            <a:spLocks noGrp="1"/>
          </p:cNvSpPr>
          <p:nvPr>
            <p:ph idx="1"/>
          </p:nvPr>
        </p:nvSpPr>
        <p:spPr/>
        <p:txBody>
          <a:bodyPr/>
          <a:lstStyle/>
          <a:p>
            <a:pPr marL="0" indent="0" fontAlgn="b"/>
            <a:r>
              <a:rPr lang="en-US" dirty="0">
                <a:solidFill>
                  <a:srgbClr val="FF0000"/>
                </a:solidFill>
              </a:rPr>
              <a:t>TBD</a:t>
            </a:r>
          </a:p>
          <a:p>
            <a:pPr>
              <a:buFont typeface="Arial" panose="020B0604020202020204" pitchFamily="34" charset="0"/>
              <a:buChar char="•"/>
            </a:pPr>
            <a:endParaRPr lang="en-US" sz="1800" dirty="0">
              <a:solidFill>
                <a:schemeClr val="tx1"/>
              </a:solidFill>
            </a:endParaRPr>
          </a:p>
        </p:txBody>
      </p:sp>
      <p:sp>
        <p:nvSpPr>
          <p:cNvPr id="4" name="Slide Number Placeholder 3">
            <a:extLst>
              <a:ext uri="{FF2B5EF4-FFF2-40B4-BE49-F238E27FC236}">
                <a16:creationId xmlns:a16="http://schemas.microsoft.com/office/drawing/2014/main" id="{DFA05DE5-2237-47EA-B69D-018D06EF7D7D}"/>
              </a:ext>
            </a:extLst>
          </p:cNvPr>
          <p:cNvSpPr>
            <a:spLocks noGrp="1"/>
          </p:cNvSpPr>
          <p:nvPr>
            <p:ph type="sldNum" idx="12"/>
          </p:nvPr>
        </p:nvSpPr>
        <p:spPr/>
        <p:txBody>
          <a:bodyPr/>
          <a:lstStyle/>
          <a:p>
            <a:r>
              <a:rPr lang="en-GB"/>
              <a:t>Slide </a:t>
            </a:r>
            <a:fld id="{440F5867-744E-4AA6-B0ED-4C44D2DFBB7B}" type="slidenum">
              <a:rPr lang="en-GB" smtClean="0"/>
              <a:pPr/>
              <a:t>27</a:t>
            </a:fld>
            <a:endParaRPr lang="en-GB" dirty="0"/>
          </a:p>
        </p:txBody>
      </p:sp>
      <p:sp>
        <p:nvSpPr>
          <p:cNvPr id="5" name="Footer Placeholder 4">
            <a:extLst>
              <a:ext uri="{FF2B5EF4-FFF2-40B4-BE49-F238E27FC236}">
                <a16:creationId xmlns:a16="http://schemas.microsoft.com/office/drawing/2014/main" id="{A360F541-4A12-43B4-BB9A-0962EE4F03C4}"/>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3F73934E-7C6D-42B3-B4C5-42565AF7DC3F}"/>
              </a:ext>
            </a:extLst>
          </p:cNvPr>
          <p:cNvSpPr>
            <a:spLocks noGrp="1"/>
          </p:cNvSpPr>
          <p:nvPr>
            <p:ph type="dt" idx="15"/>
          </p:nvPr>
        </p:nvSpPr>
        <p:spPr/>
        <p:txBody>
          <a:bodyPr/>
          <a:lstStyle/>
          <a:p>
            <a:r>
              <a:rPr lang="en-US"/>
              <a:t>November 2019</a:t>
            </a:r>
            <a:endParaRPr lang="en-GB" dirty="0"/>
          </a:p>
        </p:txBody>
      </p:sp>
    </p:spTree>
    <p:extLst>
      <p:ext uri="{BB962C8B-B14F-4D97-AF65-F5344CB8AC3E}">
        <p14:creationId xmlns:p14="http://schemas.microsoft.com/office/powerpoint/2010/main" val="40966817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347F12-B443-4AC7-B134-8A455E209AF4}"/>
              </a:ext>
            </a:extLst>
          </p:cNvPr>
          <p:cNvSpPr>
            <a:spLocks noGrp="1"/>
          </p:cNvSpPr>
          <p:nvPr>
            <p:ph type="title"/>
          </p:nvPr>
        </p:nvSpPr>
        <p:spPr/>
        <p:txBody>
          <a:bodyPr/>
          <a:lstStyle/>
          <a:p>
            <a:r>
              <a:rPr lang="en-US" dirty="0"/>
              <a:t>MAC Ad-Hoc Session-Report</a:t>
            </a:r>
          </a:p>
        </p:txBody>
      </p:sp>
      <p:sp>
        <p:nvSpPr>
          <p:cNvPr id="3" name="Content Placeholder 2">
            <a:extLst>
              <a:ext uri="{FF2B5EF4-FFF2-40B4-BE49-F238E27FC236}">
                <a16:creationId xmlns:a16="http://schemas.microsoft.com/office/drawing/2014/main" id="{2C6C9C34-6E47-4658-B58C-21E5EB0B5EFC}"/>
              </a:ext>
            </a:extLst>
          </p:cNvPr>
          <p:cNvSpPr>
            <a:spLocks noGrp="1"/>
          </p:cNvSpPr>
          <p:nvPr>
            <p:ph idx="1"/>
          </p:nvPr>
        </p:nvSpPr>
        <p:spPr/>
        <p:txBody>
          <a:bodyPr/>
          <a:lstStyle/>
          <a:p>
            <a:r>
              <a:rPr lang="en-US" dirty="0">
                <a:solidFill>
                  <a:srgbClr val="FF0000"/>
                </a:solidFill>
              </a:rPr>
              <a:t>TBD</a:t>
            </a:r>
          </a:p>
        </p:txBody>
      </p:sp>
      <p:sp>
        <p:nvSpPr>
          <p:cNvPr id="4" name="Slide Number Placeholder 3">
            <a:extLst>
              <a:ext uri="{FF2B5EF4-FFF2-40B4-BE49-F238E27FC236}">
                <a16:creationId xmlns:a16="http://schemas.microsoft.com/office/drawing/2014/main" id="{2648DD6C-6394-43D5-BE1D-D4072E14FEE8}"/>
              </a:ext>
            </a:extLst>
          </p:cNvPr>
          <p:cNvSpPr>
            <a:spLocks noGrp="1"/>
          </p:cNvSpPr>
          <p:nvPr>
            <p:ph type="sldNum" idx="12"/>
          </p:nvPr>
        </p:nvSpPr>
        <p:spPr/>
        <p:txBody>
          <a:bodyPr/>
          <a:lstStyle/>
          <a:p>
            <a:r>
              <a:rPr lang="en-GB"/>
              <a:t>Slide </a:t>
            </a:r>
            <a:fld id="{440F5867-744E-4AA6-B0ED-4C44D2DFBB7B}" type="slidenum">
              <a:rPr lang="en-GB" smtClean="0"/>
              <a:pPr/>
              <a:t>28</a:t>
            </a:fld>
            <a:endParaRPr lang="en-GB" dirty="0"/>
          </a:p>
        </p:txBody>
      </p:sp>
      <p:sp>
        <p:nvSpPr>
          <p:cNvPr id="5" name="Footer Placeholder 4">
            <a:extLst>
              <a:ext uri="{FF2B5EF4-FFF2-40B4-BE49-F238E27FC236}">
                <a16:creationId xmlns:a16="http://schemas.microsoft.com/office/drawing/2014/main" id="{3A11DAA8-807D-40F8-9137-628E00EEA146}"/>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E340244-E05D-41CE-B692-10BCD98ECEFF}"/>
              </a:ext>
            </a:extLst>
          </p:cNvPr>
          <p:cNvSpPr>
            <a:spLocks noGrp="1"/>
          </p:cNvSpPr>
          <p:nvPr>
            <p:ph type="dt" idx="15"/>
          </p:nvPr>
        </p:nvSpPr>
        <p:spPr/>
        <p:txBody>
          <a:bodyPr/>
          <a:lstStyle/>
          <a:p>
            <a:r>
              <a:rPr lang="en-US"/>
              <a:t>November 2019</a:t>
            </a:r>
            <a:endParaRPr lang="en-GB" dirty="0"/>
          </a:p>
        </p:txBody>
      </p:sp>
    </p:spTree>
    <p:extLst>
      <p:ext uri="{BB962C8B-B14F-4D97-AF65-F5344CB8AC3E}">
        <p14:creationId xmlns:p14="http://schemas.microsoft.com/office/powerpoint/2010/main" val="62566198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381000" y="685800"/>
            <a:ext cx="8382000" cy="1065213"/>
          </a:xfrm>
        </p:spPr>
        <p:txBody>
          <a:bodyPr/>
          <a:lstStyle/>
          <a:p>
            <a:r>
              <a:rPr lang="en-US" altLang="en-US" dirty="0">
                <a:solidFill>
                  <a:schemeClr val="tx2"/>
                </a:solidFill>
              </a:rPr>
              <a:t>Agenda for Monday PM1</a:t>
            </a:r>
            <a:endParaRPr lang="en-US" dirty="0">
              <a:solidFill>
                <a:schemeClr val="tx2"/>
              </a:solidFill>
            </a:endParaRPr>
          </a:p>
        </p:txBody>
      </p:sp>
      <p:sp>
        <p:nvSpPr>
          <p:cNvPr id="7" name="Content Placeholder 6"/>
          <p:cNvSpPr>
            <a:spLocks noGrp="1"/>
          </p:cNvSpPr>
          <p:nvPr>
            <p:ph idx="1"/>
          </p:nvPr>
        </p:nvSpPr>
        <p:spPr>
          <a:xfrm>
            <a:off x="685800" y="1828800"/>
            <a:ext cx="7770813" cy="4113213"/>
          </a:xfrm>
        </p:spPr>
        <p:txBody>
          <a:bodyPr/>
          <a:lstStyle/>
          <a:p>
            <a:pPr lvl="0">
              <a:lnSpc>
                <a:spcPct val="80000"/>
              </a:lnSpc>
              <a:buFont typeface="Arial" panose="020B0604020202020204" pitchFamily="34" charset="0"/>
              <a:buChar char="•"/>
            </a:pPr>
            <a:r>
              <a:rPr lang="en-US" altLang="en-US" dirty="0"/>
              <a:t>Call meeting to order </a:t>
            </a:r>
          </a:p>
          <a:p>
            <a:pPr lvl="0">
              <a:buFont typeface="Arial" panose="020B0604020202020204" pitchFamily="34" charset="0"/>
              <a:buChar char="•"/>
            </a:pPr>
            <a:r>
              <a:rPr lang="en-US" altLang="en-US" dirty="0"/>
              <a:t>IEEE-SA IPR policy and Procedure</a:t>
            </a:r>
          </a:p>
          <a:p>
            <a:pPr lvl="0">
              <a:lnSpc>
                <a:spcPct val="80000"/>
              </a:lnSpc>
              <a:buFont typeface="Arial" panose="020B0604020202020204" pitchFamily="34" charset="0"/>
              <a:buChar char="•"/>
            </a:pPr>
            <a:r>
              <a:rPr lang="en-US" altLang="en-US" dirty="0"/>
              <a:t>Set and approve agenda</a:t>
            </a:r>
          </a:p>
          <a:p>
            <a:pPr>
              <a:lnSpc>
                <a:spcPct val="80000"/>
              </a:lnSpc>
              <a:buFont typeface="Arial" panose="020B0604020202020204" pitchFamily="34" charset="0"/>
              <a:buChar char="•"/>
            </a:pPr>
            <a:r>
              <a:rPr lang="en-US" altLang="en-US" dirty="0"/>
              <a:t>Summary from September 2019 meeting and conf calls</a:t>
            </a:r>
          </a:p>
          <a:p>
            <a:pPr>
              <a:lnSpc>
                <a:spcPct val="80000"/>
              </a:lnSpc>
              <a:buFont typeface="Arial" panose="020B0604020202020204" pitchFamily="34" charset="0"/>
              <a:buChar char="•"/>
            </a:pPr>
            <a:r>
              <a:rPr lang="en-US" altLang="en-US" sz="2200" dirty="0"/>
              <a:t>Approve TG minutes</a:t>
            </a:r>
          </a:p>
          <a:p>
            <a:pPr>
              <a:lnSpc>
                <a:spcPct val="80000"/>
              </a:lnSpc>
              <a:buFont typeface="Arial" panose="020B0604020202020204" pitchFamily="34" charset="0"/>
              <a:buChar char="•"/>
            </a:pPr>
            <a:r>
              <a:rPr lang="en-US" altLang="en-US" sz="2200" dirty="0"/>
              <a:t>Editor’s Report</a:t>
            </a:r>
          </a:p>
          <a:p>
            <a:pPr lvl="0">
              <a:lnSpc>
                <a:spcPct val="80000"/>
              </a:lnSpc>
              <a:buFont typeface="Arial" panose="020B0604020202020204" pitchFamily="34" charset="0"/>
              <a:buChar char="•"/>
            </a:pPr>
            <a:r>
              <a:rPr lang="en-US" altLang="en-US" dirty="0"/>
              <a:t>Presentation of submissions</a:t>
            </a:r>
          </a:p>
          <a:p>
            <a:pPr lvl="0">
              <a:lnSpc>
                <a:spcPct val="80000"/>
              </a:lnSpc>
              <a:buFont typeface="Arial" panose="020B0604020202020204" pitchFamily="34" charset="0"/>
              <a:buChar char="•"/>
            </a:pPr>
            <a:r>
              <a:rPr lang="en-US" altLang="en-US" dirty="0"/>
              <a:t>Recess</a:t>
            </a:r>
          </a:p>
          <a:p>
            <a:endParaRPr lang="en-US" sz="2800" dirty="0"/>
          </a:p>
        </p:txBody>
      </p:sp>
      <p:sp>
        <p:nvSpPr>
          <p:cNvPr id="5" name="Slide Number Placeholder 4"/>
          <p:cNvSpPr>
            <a:spLocks noGrp="1"/>
          </p:cNvSpPr>
          <p:nvPr>
            <p:ph type="sldNum" idx="12"/>
          </p:nvPr>
        </p:nvSpPr>
        <p:spPr/>
        <p:txBody>
          <a:bodyPr/>
          <a:lstStyle/>
          <a:p>
            <a:r>
              <a:rPr lang="en-GB"/>
              <a:t>Slide </a:t>
            </a:r>
            <a:fld id="{06B781AF-4CCF-49B0-A572-DE54FBE5D942}" type="slidenum">
              <a:rPr lang="en-GB" smtClean="0"/>
              <a:pPr/>
              <a:t>29</a:t>
            </a:fld>
            <a:endParaRPr lang="en-GB"/>
          </a:p>
        </p:txBody>
      </p:sp>
      <p:sp>
        <p:nvSpPr>
          <p:cNvPr id="4" name="Footer Placeholder 3"/>
          <p:cNvSpPr>
            <a:spLocks noGrp="1"/>
          </p:cNvSpPr>
          <p:nvPr>
            <p:ph type="ftr" idx="14"/>
          </p:nvPr>
        </p:nvSpPr>
        <p:spPr/>
        <p:txBody>
          <a:bodyPr/>
          <a:lstStyle/>
          <a:p>
            <a:r>
              <a:rPr lang="en-GB" dirty="0"/>
              <a:t>Alfred Asterjadhi, Qualcomm Inc.</a:t>
            </a:r>
          </a:p>
        </p:txBody>
      </p:sp>
      <p:sp>
        <p:nvSpPr>
          <p:cNvPr id="3" name="Date Placeholder 2"/>
          <p:cNvSpPr>
            <a:spLocks noGrp="1"/>
          </p:cNvSpPr>
          <p:nvPr>
            <p:ph type="dt" idx="15"/>
          </p:nvPr>
        </p:nvSpPr>
        <p:spPr/>
        <p:txBody>
          <a:bodyPr/>
          <a:lstStyle/>
          <a:p>
            <a:r>
              <a:rPr lang="en-US" dirty="0"/>
              <a:t>November 2019</a:t>
            </a:r>
            <a:endParaRPr lang="en-GB" dirty="0"/>
          </a:p>
        </p:txBody>
      </p:sp>
    </p:spTree>
    <p:extLst>
      <p:ext uri="{BB962C8B-B14F-4D97-AF65-F5344CB8AC3E}">
        <p14:creationId xmlns:p14="http://schemas.microsoft.com/office/powerpoint/2010/main" val="854076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Meeting Protocol</a:t>
            </a:r>
          </a:p>
        </p:txBody>
      </p:sp>
      <p:sp>
        <p:nvSpPr>
          <p:cNvPr id="3" name="Content Placeholder 2"/>
          <p:cNvSpPr>
            <a:spLocks noGrp="1"/>
          </p:cNvSpPr>
          <p:nvPr>
            <p:ph idx="1"/>
          </p:nvPr>
        </p:nvSpPr>
        <p:spPr>
          <a:xfrm>
            <a:off x="685800" y="2286000"/>
            <a:ext cx="7770813" cy="838200"/>
          </a:xfrm>
        </p:spPr>
        <p:txBody>
          <a:bodyPr/>
          <a:lstStyle/>
          <a:p>
            <a:r>
              <a:rPr lang="en-US" altLang="en-US" sz="2800" dirty="0"/>
              <a:t>Please announce your affiliation when you first address the group during a meeting slot</a:t>
            </a:r>
          </a:p>
          <a:p>
            <a:endParaRPr lang="en-US" sz="28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6" name="Date Placeholder 5"/>
          <p:cNvSpPr>
            <a:spLocks noGrp="1"/>
          </p:cNvSpPr>
          <p:nvPr>
            <p:ph type="dt" idx="15"/>
          </p:nvPr>
        </p:nvSpPr>
        <p:spPr/>
        <p:txBody>
          <a:bodyPr/>
          <a:lstStyle/>
          <a:p>
            <a:r>
              <a:rPr lang="en-US" dirty="0"/>
              <a:t>November 2019</a:t>
            </a:r>
            <a:endParaRPr lang="en-GB" dirty="0"/>
          </a:p>
        </p:txBody>
      </p:sp>
    </p:spTree>
    <p:extLst>
      <p:ext uri="{BB962C8B-B14F-4D97-AF65-F5344CB8AC3E}">
        <p14:creationId xmlns:p14="http://schemas.microsoft.com/office/powerpoint/2010/main" val="325418267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Summary from September 2019 meeting</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sz="1800" dirty="0"/>
              <a:t>Approved the creation of two ad-hoc groups  (MAC and PHY)</a:t>
            </a:r>
          </a:p>
          <a:p>
            <a:pPr marL="800100" lvl="1" indent="-342900">
              <a:buFont typeface="Arial" panose="020B0604020202020204" pitchFamily="34" charset="0"/>
              <a:buChar char="•"/>
            </a:pPr>
            <a:r>
              <a:rPr lang="en-US" sz="1600" dirty="0"/>
              <a:t>Held elections and confirmed the appointment of 2 ad-hoc chairs per ad-hoc group</a:t>
            </a:r>
          </a:p>
          <a:p>
            <a:pPr marL="800100" lvl="1">
              <a:buFont typeface="Arial" panose="020B0604020202020204" pitchFamily="34" charset="0"/>
              <a:buChar char="•"/>
            </a:pPr>
            <a:endParaRPr lang="en-US" sz="1600" dirty="0"/>
          </a:p>
          <a:p>
            <a:pPr>
              <a:buFont typeface="Arial" panose="020B0604020202020204" pitchFamily="34" charset="0"/>
              <a:buChar char="•"/>
            </a:pPr>
            <a:r>
              <a:rPr lang="en-US" sz="1800" dirty="0"/>
              <a:t>Discussed technical submissions covering a wide range of topics</a:t>
            </a:r>
          </a:p>
          <a:p>
            <a:pPr marL="800100" lvl="1" indent="-342900">
              <a:buFont typeface="Arial" panose="020B0604020202020204" pitchFamily="34" charset="0"/>
              <a:buChar char="•"/>
            </a:pPr>
            <a:r>
              <a:rPr lang="en-US" sz="1600" dirty="0"/>
              <a:t>Ran straw polls on 15 submissions that were presented during the conference calls</a:t>
            </a:r>
          </a:p>
          <a:p>
            <a:pPr marL="800100" lvl="1" indent="-342900">
              <a:buFont typeface="Arial" panose="020B0604020202020204" pitchFamily="34" charset="0"/>
              <a:buChar char="•"/>
            </a:pPr>
            <a:r>
              <a:rPr lang="en-US" sz="1600" dirty="0"/>
              <a:t>Completed presentations of submissions in back-logged queue (past presentations)</a:t>
            </a:r>
          </a:p>
          <a:p>
            <a:pPr marL="800100" lvl="1" indent="-342900">
              <a:buFont typeface="Arial" panose="020B0604020202020204" pitchFamily="34" charset="0"/>
              <a:buChar char="•"/>
            </a:pPr>
            <a:r>
              <a:rPr lang="en-US" sz="1600" dirty="0"/>
              <a:t>Discussed 13 new technical submissions on a variety of topics</a:t>
            </a:r>
          </a:p>
          <a:p>
            <a:pPr marL="800100" lvl="1" indent="-342900">
              <a:buFont typeface="Arial" panose="020B0604020202020204" pitchFamily="34" charset="0"/>
              <a:buChar char="•"/>
            </a:pPr>
            <a:endParaRPr lang="en-US" sz="1600" dirty="0"/>
          </a:p>
          <a:p>
            <a:pPr>
              <a:buFont typeface="Arial" panose="020B0604020202020204" pitchFamily="34" charset="0"/>
              <a:buChar char="•"/>
            </a:pPr>
            <a:r>
              <a:rPr lang="en-US" sz="1800" dirty="0"/>
              <a:t>Ran several motions for inclusion of preliminary concepts to TGbe SFD</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30</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6" name="Date Placeholder 5"/>
          <p:cNvSpPr>
            <a:spLocks noGrp="1"/>
          </p:cNvSpPr>
          <p:nvPr>
            <p:ph type="dt" idx="15"/>
          </p:nvPr>
        </p:nvSpPr>
        <p:spPr/>
        <p:txBody>
          <a:bodyPr/>
          <a:lstStyle/>
          <a:p>
            <a:r>
              <a:rPr lang="en-US" dirty="0"/>
              <a:t>November 2019</a:t>
            </a:r>
            <a:endParaRPr lang="en-GB" dirty="0"/>
          </a:p>
        </p:txBody>
      </p:sp>
    </p:spTree>
    <p:extLst>
      <p:ext uri="{BB962C8B-B14F-4D97-AF65-F5344CB8AC3E}">
        <p14:creationId xmlns:p14="http://schemas.microsoft.com/office/powerpoint/2010/main" val="226469463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B55198-6C80-4466-BDAB-0558AB59AB56}"/>
              </a:ext>
            </a:extLst>
          </p:cNvPr>
          <p:cNvSpPr>
            <a:spLocks noGrp="1"/>
          </p:cNvSpPr>
          <p:nvPr>
            <p:ph type="title"/>
          </p:nvPr>
        </p:nvSpPr>
        <p:spPr/>
        <p:txBody>
          <a:bodyPr/>
          <a:lstStyle/>
          <a:p>
            <a:r>
              <a:rPr lang="en-US" dirty="0"/>
              <a:t>Summary from Conf Calls</a:t>
            </a:r>
          </a:p>
        </p:txBody>
      </p:sp>
      <p:sp>
        <p:nvSpPr>
          <p:cNvPr id="3" name="Content Placeholder 2">
            <a:extLst>
              <a:ext uri="{FF2B5EF4-FFF2-40B4-BE49-F238E27FC236}">
                <a16:creationId xmlns:a16="http://schemas.microsoft.com/office/drawing/2014/main" id="{5CFDA0E7-2421-40E8-A9D2-FC96EB4B13E4}"/>
              </a:ext>
            </a:extLst>
          </p:cNvPr>
          <p:cNvSpPr>
            <a:spLocks noGrp="1"/>
          </p:cNvSpPr>
          <p:nvPr>
            <p:ph idx="1"/>
          </p:nvPr>
        </p:nvSpPr>
        <p:spPr/>
        <p:txBody>
          <a:bodyPr/>
          <a:lstStyle/>
          <a:p>
            <a:pPr>
              <a:buFont typeface="Arial" panose="020B0604020202020204" pitchFamily="34" charset="0"/>
              <a:buChar char="•"/>
            </a:pPr>
            <a:r>
              <a:rPr lang="en-US" dirty="0">
                <a:solidFill>
                  <a:schemeClr val="tx1"/>
                </a:solidFill>
              </a:rPr>
              <a:t>Covered 18 submissions from the following topics</a:t>
            </a:r>
          </a:p>
          <a:p>
            <a:pPr lvl="1">
              <a:buFont typeface="Arial" panose="020B0604020202020204" pitchFamily="34" charset="0"/>
              <a:buChar char="•"/>
            </a:pPr>
            <a:r>
              <a:rPr lang="en-US" dirty="0">
                <a:solidFill>
                  <a:schemeClr val="tx1"/>
                </a:solidFill>
              </a:rPr>
              <a:t>Multi AP (9 submissions)</a:t>
            </a:r>
          </a:p>
          <a:p>
            <a:pPr lvl="1">
              <a:buFont typeface="Arial" panose="020B0604020202020204" pitchFamily="34" charset="0"/>
              <a:buChar char="•"/>
            </a:pPr>
            <a:r>
              <a:rPr lang="en-US" dirty="0">
                <a:solidFill>
                  <a:schemeClr val="tx1"/>
                </a:solidFill>
              </a:rPr>
              <a:t>Multi Link (9 submissions)</a:t>
            </a:r>
          </a:p>
          <a:p>
            <a:pPr lvl="1">
              <a:buFont typeface="Arial" panose="020B0604020202020204" pitchFamily="34" charset="0"/>
              <a:buChar char="•"/>
            </a:pPr>
            <a:endParaRPr lang="en-US" dirty="0">
              <a:solidFill>
                <a:schemeClr val="tx1"/>
              </a:solidFill>
            </a:endParaRPr>
          </a:p>
          <a:p>
            <a:pPr>
              <a:buFont typeface="Arial" panose="020B0604020202020204" pitchFamily="34" charset="0"/>
              <a:buChar char="•"/>
            </a:pPr>
            <a:r>
              <a:rPr lang="en-US" dirty="0"/>
              <a:t>Remaining 37 submissions from the following topics</a:t>
            </a:r>
          </a:p>
          <a:p>
            <a:pPr lvl="1">
              <a:buFont typeface="Arial" panose="020B0604020202020204" pitchFamily="34" charset="0"/>
              <a:buChar char="•"/>
            </a:pPr>
            <a:r>
              <a:rPr lang="en-US" dirty="0"/>
              <a:t>Multi Link (18 submissions)</a:t>
            </a:r>
          </a:p>
          <a:p>
            <a:pPr lvl="1">
              <a:buFont typeface="Arial" panose="020B0604020202020204" pitchFamily="34" charset="0"/>
              <a:buChar char="•"/>
            </a:pPr>
            <a:r>
              <a:rPr lang="en-US" dirty="0"/>
              <a:t>PHY (</a:t>
            </a:r>
            <a:r>
              <a:rPr lang="en-US"/>
              <a:t>14 submissions)</a:t>
            </a:r>
          </a:p>
          <a:p>
            <a:pPr lvl="1">
              <a:buFont typeface="Arial" panose="020B0604020202020204" pitchFamily="34" charset="0"/>
              <a:buChar char="•"/>
            </a:pPr>
            <a:r>
              <a:rPr lang="en-US" dirty="0"/>
              <a:t>HARQ (4 submissions)</a:t>
            </a:r>
          </a:p>
          <a:p>
            <a:pPr lvl="1">
              <a:buFont typeface="Arial" panose="020B0604020202020204" pitchFamily="34" charset="0"/>
              <a:buChar char="•"/>
            </a:pPr>
            <a:r>
              <a:rPr lang="en-US" dirty="0"/>
              <a:t>Low Lat (1 submission)</a:t>
            </a:r>
          </a:p>
          <a:p>
            <a:pPr>
              <a:buFont typeface="Arial" panose="020B0604020202020204" pitchFamily="34" charset="0"/>
              <a:buChar char="•"/>
            </a:pPr>
            <a:endParaRPr lang="en-US" dirty="0">
              <a:solidFill>
                <a:schemeClr val="tx1"/>
              </a:solidFill>
            </a:endParaRPr>
          </a:p>
          <a:p>
            <a:pPr>
              <a:buFont typeface="Arial" panose="020B0604020202020204" pitchFamily="34" charset="0"/>
              <a:buChar char="•"/>
            </a:pPr>
            <a:endParaRPr lang="en-US" dirty="0">
              <a:solidFill>
                <a:schemeClr val="tx1"/>
              </a:solidFill>
            </a:endParaRPr>
          </a:p>
          <a:p>
            <a:pPr lvl="1">
              <a:buFont typeface="Arial" panose="020B0604020202020204" pitchFamily="34" charset="0"/>
              <a:buChar char="•"/>
            </a:pPr>
            <a:endParaRPr lang="en-US" dirty="0">
              <a:solidFill>
                <a:srgbClr val="FF0000"/>
              </a:solidFill>
            </a:endParaRPr>
          </a:p>
        </p:txBody>
      </p:sp>
      <p:sp>
        <p:nvSpPr>
          <p:cNvPr id="4" name="Slide Number Placeholder 3">
            <a:extLst>
              <a:ext uri="{FF2B5EF4-FFF2-40B4-BE49-F238E27FC236}">
                <a16:creationId xmlns:a16="http://schemas.microsoft.com/office/drawing/2014/main" id="{10905E09-19AC-40E0-989D-6142EA21B221}"/>
              </a:ext>
            </a:extLst>
          </p:cNvPr>
          <p:cNvSpPr>
            <a:spLocks noGrp="1"/>
          </p:cNvSpPr>
          <p:nvPr>
            <p:ph type="sldNum" idx="12"/>
          </p:nvPr>
        </p:nvSpPr>
        <p:spPr/>
        <p:txBody>
          <a:bodyPr/>
          <a:lstStyle/>
          <a:p>
            <a:r>
              <a:rPr lang="en-GB"/>
              <a:t>Slide </a:t>
            </a:r>
            <a:fld id="{440F5867-744E-4AA6-B0ED-4C44D2DFBB7B}" type="slidenum">
              <a:rPr lang="en-GB" smtClean="0"/>
              <a:pPr/>
              <a:t>31</a:t>
            </a:fld>
            <a:endParaRPr lang="en-GB" dirty="0"/>
          </a:p>
        </p:txBody>
      </p:sp>
      <p:sp>
        <p:nvSpPr>
          <p:cNvPr id="5" name="Footer Placeholder 4">
            <a:extLst>
              <a:ext uri="{FF2B5EF4-FFF2-40B4-BE49-F238E27FC236}">
                <a16:creationId xmlns:a16="http://schemas.microsoft.com/office/drawing/2014/main" id="{77F13131-4EF1-45D6-8D35-6C8045FA687F}"/>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CBA7924B-72AF-4825-9558-91B2D9B1B0F4}"/>
              </a:ext>
            </a:extLst>
          </p:cNvPr>
          <p:cNvSpPr>
            <a:spLocks noGrp="1"/>
          </p:cNvSpPr>
          <p:nvPr>
            <p:ph type="dt" idx="15"/>
          </p:nvPr>
        </p:nvSpPr>
        <p:spPr/>
        <p:txBody>
          <a:bodyPr/>
          <a:lstStyle/>
          <a:p>
            <a:r>
              <a:rPr lang="en-US" dirty="0"/>
              <a:t>November 2019</a:t>
            </a:r>
            <a:endParaRPr lang="en-GB" dirty="0"/>
          </a:p>
        </p:txBody>
      </p:sp>
    </p:spTree>
    <p:extLst>
      <p:ext uri="{BB962C8B-B14F-4D97-AF65-F5344CB8AC3E}">
        <p14:creationId xmlns:p14="http://schemas.microsoft.com/office/powerpoint/2010/main" val="203410574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51BD08-B15F-4BB1-8E9E-C68F723A67B5}"/>
              </a:ext>
            </a:extLst>
          </p:cNvPr>
          <p:cNvSpPr>
            <a:spLocks noGrp="1"/>
          </p:cNvSpPr>
          <p:nvPr>
            <p:ph type="title"/>
          </p:nvPr>
        </p:nvSpPr>
        <p:spPr/>
        <p:txBody>
          <a:bodyPr/>
          <a:lstStyle/>
          <a:p>
            <a:r>
              <a:rPr lang="en-US" dirty="0">
                <a:solidFill>
                  <a:schemeClr val="tx1"/>
                </a:solidFill>
              </a:rPr>
              <a:t>Approve TG Minutes</a:t>
            </a:r>
          </a:p>
        </p:txBody>
      </p:sp>
      <p:sp>
        <p:nvSpPr>
          <p:cNvPr id="3" name="Content Placeholder 2">
            <a:extLst>
              <a:ext uri="{FF2B5EF4-FFF2-40B4-BE49-F238E27FC236}">
                <a16:creationId xmlns:a16="http://schemas.microsoft.com/office/drawing/2014/main" id="{2D0D6EA9-47E0-4332-ACAF-5FDF0662E482}"/>
              </a:ext>
            </a:extLst>
          </p:cNvPr>
          <p:cNvSpPr>
            <a:spLocks noGrp="1"/>
          </p:cNvSpPr>
          <p:nvPr>
            <p:ph idx="1"/>
          </p:nvPr>
        </p:nvSpPr>
        <p:spPr/>
        <p:txBody>
          <a:bodyPr/>
          <a:lstStyle/>
          <a:p>
            <a:r>
              <a:rPr lang="en-US" sz="2000" dirty="0"/>
              <a:t>Move to approve TGbe minutes of meetings and teleconferences from September 2019 meeting to today:</a:t>
            </a:r>
          </a:p>
          <a:p>
            <a:r>
              <a:rPr lang="en-US" sz="2000" dirty="0">
                <a:hlinkClick r:id="rId2"/>
              </a:rPr>
              <a:t>https://mentor.ieee.org/802.11/dcn/19/11-19-1728-01-00be-meeting-minutes-september-2019.docx</a:t>
            </a:r>
          </a:p>
          <a:p>
            <a:r>
              <a:rPr lang="en-US" sz="2000" dirty="0">
                <a:hlinkClick r:id="rId2"/>
              </a:rPr>
              <a:t>https://mentor.ieee.org/802.11/dcn/19/11-19-1764-03-00be-telephone-conference-meeting-minutes-october-and-november-2019.docx</a:t>
            </a:r>
            <a:endParaRPr lang="en-US" sz="2000" dirty="0"/>
          </a:p>
          <a:p>
            <a:endParaRPr lang="en-US" sz="2000" dirty="0"/>
          </a:p>
          <a:p>
            <a:r>
              <a:rPr lang="en-US" sz="2000" dirty="0"/>
              <a:t>Move: 					Second:</a:t>
            </a:r>
          </a:p>
          <a:p>
            <a:r>
              <a:rPr lang="en-US" sz="2000" dirty="0"/>
              <a:t>Discussion: </a:t>
            </a:r>
          </a:p>
          <a:p>
            <a:r>
              <a:rPr lang="en-US" sz="2000" dirty="0"/>
              <a:t>Result:</a:t>
            </a:r>
          </a:p>
        </p:txBody>
      </p:sp>
      <p:sp>
        <p:nvSpPr>
          <p:cNvPr id="4" name="Slide Number Placeholder 3">
            <a:extLst>
              <a:ext uri="{FF2B5EF4-FFF2-40B4-BE49-F238E27FC236}">
                <a16:creationId xmlns:a16="http://schemas.microsoft.com/office/drawing/2014/main" id="{7DB51C53-C16F-44B1-8D21-D322F730DB78}"/>
              </a:ext>
            </a:extLst>
          </p:cNvPr>
          <p:cNvSpPr>
            <a:spLocks noGrp="1"/>
          </p:cNvSpPr>
          <p:nvPr>
            <p:ph type="sldNum" idx="12"/>
          </p:nvPr>
        </p:nvSpPr>
        <p:spPr/>
        <p:txBody>
          <a:bodyPr/>
          <a:lstStyle/>
          <a:p>
            <a:r>
              <a:rPr lang="en-GB"/>
              <a:t>Slide </a:t>
            </a:r>
            <a:fld id="{440F5867-744E-4AA6-B0ED-4C44D2DFBB7B}" type="slidenum">
              <a:rPr lang="en-GB" smtClean="0"/>
              <a:pPr/>
              <a:t>32</a:t>
            </a:fld>
            <a:endParaRPr lang="en-GB" dirty="0"/>
          </a:p>
        </p:txBody>
      </p:sp>
      <p:sp>
        <p:nvSpPr>
          <p:cNvPr id="5" name="Footer Placeholder 4">
            <a:extLst>
              <a:ext uri="{FF2B5EF4-FFF2-40B4-BE49-F238E27FC236}">
                <a16:creationId xmlns:a16="http://schemas.microsoft.com/office/drawing/2014/main" id="{743C1F42-492E-4B90-B16A-A948ABE743A4}"/>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EF10F6FD-7BB5-4A65-8F15-60B3079C425C}"/>
              </a:ext>
            </a:extLst>
          </p:cNvPr>
          <p:cNvSpPr>
            <a:spLocks noGrp="1"/>
          </p:cNvSpPr>
          <p:nvPr>
            <p:ph type="dt" idx="15"/>
          </p:nvPr>
        </p:nvSpPr>
        <p:spPr/>
        <p:txBody>
          <a:bodyPr/>
          <a:lstStyle/>
          <a:p>
            <a:r>
              <a:rPr lang="en-US" dirty="0"/>
              <a:t>November 2019</a:t>
            </a:r>
            <a:endParaRPr lang="en-GB" dirty="0"/>
          </a:p>
        </p:txBody>
      </p:sp>
    </p:spTree>
    <p:extLst>
      <p:ext uri="{BB962C8B-B14F-4D97-AF65-F5344CB8AC3E}">
        <p14:creationId xmlns:p14="http://schemas.microsoft.com/office/powerpoint/2010/main" val="89016394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2DDACA-2747-4032-90F6-8BA6F4D2620F}"/>
              </a:ext>
            </a:extLst>
          </p:cNvPr>
          <p:cNvSpPr>
            <a:spLocks noGrp="1"/>
          </p:cNvSpPr>
          <p:nvPr>
            <p:ph type="title"/>
          </p:nvPr>
        </p:nvSpPr>
        <p:spPr/>
        <p:txBody>
          <a:bodyPr/>
          <a:lstStyle/>
          <a:p>
            <a:r>
              <a:rPr lang="en-US" dirty="0"/>
              <a:t>Editor’s Report</a:t>
            </a:r>
          </a:p>
        </p:txBody>
      </p:sp>
      <p:sp>
        <p:nvSpPr>
          <p:cNvPr id="3" name="Content Placeholder 2">
            <a:extLst>
              <a:ext uri="{FF2B5EF4-FFF2-40B4-BE49-F238E27FC236}">
                <a16:creationId xmlns:a16="http://schemas.microsoft.com/office/drawing/2014/main" id="{E6185265-B348-4291-AAE9-7186AA3DC0E4}"/>
              </a:ext>
            </a:extLst>
          </p:cNvPr>
          <p:cNvSpPr>
            <a:spLocks noGrp="1"/>
          </p:cNvSpPr>
          <p:nvPr>
            <p:ph idx="1"/>
          </p:nvPr>
        </p:nvSpPr>
        <p:spPr/>
        <p:txBody>
          <a:bodyPr/>
          <a:lstStyle/>
          <a:p>
            <a:pPr>
              <a:buFont typeface="Arial" panose="020B0604020202020204" pitchFamily="34" charset="0"/>
              <a:buChar char="•"/>
            </a:pPr>
            <a:r>
              <a:rPr lang="en-US" sz="2000" b="0" dirty="0">
                <a:hlinkClick r:id="rId2"/>
              </a:rPr>
              <a:t>1935r0</a:t>
            </a:r>
            <a:r>
              <a:rPr lang="en-US" sz="2000" b="0" dirty="0"/>
              <a:t>–TGbe Editor’s Report (Edward Au)</a:t>
            </a:r>
          </a:p>
        </p:txBody>
      </p:sp>
      <p:sp>
        <p:nvSpPr>
          <p:cNvPr id="4" name="Slide Number Placeholder 3">
            <a:extLst>
              <a:ext uri="{FF2B5EF4-FFF2-40B4-BE49-F238E27FC236}">
                <a16:creationId xmlns:a16="http://schemas.microsoft.com/office/drawing/2014/main" id="{D1527084-A861-4EFD-A85E-3D05FEE217DF}"/>
              </a:ext>
            </a:extLst>
          </p:cNvPr>
          <p:cNvSpPr>
            <a:spLocks noGrp="1"/>
          </p:cNvSpPr>
          <p:nvPr>
            <p:ph type="sldNum" idx="12"/>
          </p:nvPr>
        </p:nvSpPr>
        <p:spPr/>
        <p:txBody>
          <a:bodyPr/>
          <a:lstStyle/>
          <a:p>
            <a:r>
              <a:rPr lang="en-GB"/>
              <a:t>Slide </a:t>
            </a:r>
            <a:fld id="{440F5867-744E-4AA6-B0ED-4C44D2DFBB7B}" type="slidenum">
              <a:rPr lang="en-GB" smtClean="0"/>
              <a:pPr/>
              <a:t>33</a:t>
            </a:fld>
            <a:endParaRPr lang="en-GB" dirty="0"/>
          </a:p>
        </p:txBody>
      </p:sp>
      <p:sp>
        <p:nvSpPr>
          <p:cNvPr id="5" name="Footer Placeholder 4">
            <a:extLst>
              <a:ext uri="{FF2B5EF4-FFF2-40B4-BE49-F238E27FC236}">
                <a16:creationId xmlns:a16="http://schemas.microsoft.com/office/drawing/2014/main" id="{2A0CCA8D-2FF0-4F85-8576-8753D8A249FA}"/>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6BDC8B65-AA61-4469-B29E-5C5FE010105D}"/>
              </a:ext>
            </a:extLst>
          </p:cNvPr>
          <p:cNvSpPr>
            <a:spLocks noGrp="1"/>
          </p:cNvSpPr>
          <p:nvPr>
            <p:ph type="dt" idx="15"/>
          </p:nvPr>
        </p:nvSpPr>
        <p:spPr/>
        <p:txBody>
          <a:bodyPr/>
          <a:lstStyle/>
          <a:p>
            <a:r>
              <a:rPr lang="en-US"/>
              <a:t>November 2019</a:t>
            </a:r>
            <a:endParaRPr lang="en-GB" dirty="0"/>
          </a:p>
        </p:txBody>
      </p:sp>
    </p:spTree>
    <p:extLst>
      <p:ext uri="{BB962C8B-B14F-4D97-AF65-F5344CB8AC3E}">
        <p14:creationId xmlns:p14="http://schemas.microsoft.com/office/powerpoint/2010/main" val="280292808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87872E-7093-4216-B7FD-00B41454752A}"/>
              </a:ext>
            </a:extLst>
          </p:cNvPr>
          <p:cNvSpPr>
            <a:spLocks noGrp="1"/>
          </p:cNvSpPr>
          <p:nvPr>
            <p:ph type="title"/>
          </p:nvPr>
        </p:nvSpPr>
        <p:spPr/>
        <p:txBody>
          <a:bodyPr/>
          <a:lstStyle/>
          <a:p>
            <a:r>
              <a:rPr lang="en-US" dirty="0"/>
              <a:t>Submissions</a:t>
            </a:r>
          </a:p>
        </p:txBody>
      </p:sp>
      <p:sp>
        <p:nvSpPr>
          <p:cNvPr id="3" name="Content Placeholder 2">
            <a:extLst>
              <a:ext uri="{FF2B5EF4-FFF2-40B4-BE49-F238E27FC236}">
                <a16:creationId xmlns:a16="http://schemas.microsoft.com/office/drawing/2014/main" id="{E5D10565-A56D-42A9-AED0-8399A8037329}"/>
              </a:ext>
            </a:extLst>
          </p:cNvPr>
          <p:cNvSpPr>
            <a:spLocks noGrp="1"/>
          </p:cNvSpPr>
          <p:nvPr>
            <p:ph idx="1"/>
          </p:nvPr>
        </p:nvSpPr>
        <p:spPr/>
        <p:txBody>
          <a:bodyPr/>
          <a:lstStyle/>
          <a:p>
            <a:pPr>
              <a:buFont typeface="Arial" panose="020B0604020202020204" pitchFamily="34" charset="0"/>
              <a:buChar char="•"/>
            </a:pPr>
            <a:r>
              <a:rPr lang="en-US" dirty="0">
                <a:solidFill>
                  <a:srgbClr val="FF0000"/>
                </a:solidFill>
              </a:rPr>
              <a:t>TBD</a:t>
            </a:r>
          </a:p>
        </p:txBody>
      </p:sp>
      <p:sp>
        <p:nvSpPr>
          <p:cNvPr id="4" name="Slide Number Placeholder 3">
            <a:extLst>
              <a:ext uri="{FF2B5EF4-FFF2-40B4-BE49-F238E27FC236}">
                <a16:creationId xmlns:a16="http://schemas.microsoft.com/office/drawing/2014/main" id="{8848594B-47BE-4DE3-8AEE-07F8C7D859EE}"/>
              </a:ext>
            </a:extLst>
          </p:cNvPr>
          <p:cNvSpPr>
            <a:spLocks noGrp="1"/>
          </p:cNvSpPr>
          <p:nvPr>
            <p:ph type="sldNum" idx="12"/>
          </p:nvPr>
        </p:nvSpPr>
        <p:spPr/>
        <p:txBody>
          <a:bodyPr/>
          <a:lstStyle/>
          <a:p>
            <a:r>
              <a:rPr lang="en-GB"/>
              <a:t>Slide </a:t>
            </a:r>
            <a:fld id="{440F5867-744E-4AA6-B0ED-4C44D2DFBB7B}" type="slidenum">
              <a:rPr lang="en-GB" smtClean="0"/>
              <a:pPr/>
              <a:t>34</a:t>
            </a:fld>
            <a:endParaRPr lang="en-GB" dirty="0"/>
          </a:p>
        </p:txBody>
      </p:sp>
      <p:sp>
        <p:nvSpPr>
          <p:cNvPr id="5" name="Footer Placeholder 4">
            <a:extLst>
              <a:ext uri="{FF2B5EF4-FFF2-40B4-BE49-F238E27FC236}">
                <a16:creationId xmlns:a16="http://schemas.microsoft.com/office/drawing/2014/main" id="{1D552B63-6737-4A57-893F-E724AFD64A45}"/>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E7FEE4C9-BA68-4A27-BD65-1926465BD065}"/>
              </a:ext>
            </a:extLst>
          </p:cNvPr>
          <p:cNvSpPr>
            <a:spLocks noGrp="1"/>
          </p:cNvSpPr>
          <p:nvPr>
            <p:ph type="dt" idx="15"/>
          </p:nvPr>
        </p:nvSpPr>
        <p:spPr/>
        <p:txBody>
          <a:bodyPr/>
          <a:lstStyle/>
          <a:p>
            <a:r>
              <a:rPr lang="en-US"/>
              <a:t>November 2019</a:t>
            </a:r>
            <a:endParaRPr lang="en-GB" dirty="0"/>
          </a:p>
        </p:txBody>
      </p:sp>
    </p:spTree>
    <p:extLst>
      <p:ext uri="{BB962C8B-B14F-4D97-AF65-F5344CB8AC3E}">
        <p14:creationId xmlns:p14="http://schemas.microsoft.com/office/powerpoint/2010/main" val="352327021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ltLang="en-US" dirty="0"/>
              <a:t>Agenda </a:t>
            </a:r>
            <a:r>
              <a:rPr lang="en-US" altLang="en-US"/>
              <a:t>for Monday EVE</a:t>
            </a:r>
            <a:endParaRPr lang="en-US" dirty="0"/>
          </a:p>
        </p:txBody>
      </p:sp>
      <p:sp>
        <p:nvSpPr>
          <p:cNvPr id="7" name="Content Placeholder 6"/>
          <p:cNvSpPr>
            <a:spLocks noGrp="1"/>
          </p:cNvSpPr>
          <p:nvPr>
            <p:ph idx="1"/>
          </p:nvPr>
        </p:nvSpPr>
        <p:spPr/>
        <p:txBody>
          <a:bodyPr/>
          <a:lstStyle/>
          <a:p>
            <a:pPr>
              <a:buFont typeface="Arial" panose="020B0604020202020204" pitchFamily="34" charset="0"/>
              <a:buChar char="•"/>
            </a:pPr>
            <a:r>
              <a:rPr lang="en-US" altLang="en-US" dirty="0"/>
              <a:t>PHY Ad-Hoc Session (chaired by Tianyu Wu)</a:t>
            </a:r>
          </a:p>
          <a:p>
            <a:pPr lvl="1">
              <a:buFont typeface="Arial" panose="020B0604020202020204" pitchFamily="34" charset="0"/>
              <a:buChar char="•"/>
            </a:pPr>
            <a:r>
              <a:rPr lang="en-US" altLang="en-US" dirty="0"/>
              <a:t>Secretary: Sigurd Schelstraete</a:t>
            </a:r>
          </a:p>
          <a:p>
            <a:pPr>
              <a:buFont typeface="Arial" panose="020B0604020202020204" pitchFamily="34" charset="0"/>
              <a:buChar char="•"/>
            </a:pPr>
            <a:r>
              <a:rPr lang="en-US" altLang="en-US" dirty="0"/>
              <a:t>MAC Ad-Hoc Session (chaired by Jeongki Kim) </a:t>
            </a:r>
          </a:p>
          <a:p>
            <a:pPr lvl="1">
              <a:buFont typeface="Arial" panose="020B0604020202020204" pitchFamily="34" charset="0"/>
              <a:buChar char="•"/>
            </a:pPr>
            <a:r>
              <a:rPr lang="en-US" altLang="en-US" dirty="0"/>
              <a:t>Secretary: Liwen Chu</a:t>
            </a:r>
          </a:p>
          <a:p>
            <a:pPr>
              <a:buFont typeface="Arial" panose="020B0604020202020204" pitchFamily="34" charset="0"/>
              <a:buChar char="•"/>
            </a:pPr>
            <a:endParaRPr lang="en-US" altLang="en-US" dirty="0"/>
          </a:p>
          <a:p>
            <a:pPr lvl="0">
              <a:buFont typeface="Arial" panose="020B0604020202020204" pitchFamily="34" charset="0"/>
              <a:buChar char="•"/>
            </a:pPr>
            <a:r>
              <a:rPr lang="en-US" altLang="en-US" dirty="0"/>
              <a:t>For each Ad-Hoc session</a:t>
            </a:r>
          </a:p>
          <a:p>
            <a:pPr lvl="1">
              <a:buFont typeface="Arial" panose="020B0604020202020204" pitchFamily="34" charset="0"/>
              <a:buChar char="•"/>
            </a:pPr>
            <a:r>
              <a:rPr lang="en-US" altLang="en-US" dirty="0"/>
              <a:t>Call meeting to order</a:t>
            </a:r>
          </a:p>
          <a:p>
            <a:pPr lvl="1">
              <a:buFont typeface="Arial" panose="020B0604020202020204" pitchFamily="34" charset="0"/>
              <a:buChar char="•"/>
            </a:pPr>
            <a:r>
              <a:rPr lang="en-US" altLang="en-US" dirty="0"/>
              <a:t>IEEE-SA IPR policy and Procedure</a:t>
            </a:r>
          </a:p>
          <a:p>
            <a:pPr lvl="1">
              <a:lnSpc>
                <a:spcPct val="80000"/>
              </a:lnSpc>
              <a:buFont typeface="Arial" panose="020B0604020202020204" pitchFamily="34" charset="0"/>
              <a:buChar char="•"/>
            </a:pPr>
            <a:r>
              <a:rPr lang="en-US" altLang="en-US" dirty="0"/>
              <a:t>Presentation of submissions</a:t>
            </a:r>
          </a:p>
          <a:p>
            <a:pPr lvl="1">
              <a:lnSpc>
                <a:spcPct val="80000"/>
              </a:lnSpc>
              <a:buFont typeface="Arial" panose="020B0604020202020204" pitchFamily="34" charset="0"/>
              <a:buChar char="•"/>
            </a:pPr>
            <a:r>
              <a:rPr lang="en-US" altLang="en-US" dirty="0"/>
              <a:t>Recess</a:t>
            </a:r>
          </a:p>
          <a:p>
            <a:pPr>
              <a:buFont typeface="Arial" panose="020B0604020202020204" pitchFamily="34" charset="0"/>
              <a:buChar char="•"/>
            </a:pPr>
            <a:endParaRPr lang="en-US" altLang="en-US" dirty="0"/>
          </a:p>
        </p:txBody>
      </p:sp>
      <p:sp>
        <p:nvSpPr>
          <p:cNvPr id="5" name="Slide Number Placeholder 4"/>
          <p:cNvSpPr>
            <a:spLocks noGrp="1"/>
          </p:cNvSpPr>
          <p:nvPr>
            <p:ph type="sldNum" idx="12"/>
          </p:nvPr>
        </p:nvSpPr>
        <p:spPr/>
        <p:txBody>
          <a:bodyPr/>
          <a:lstStyle/>
          <a:p>
            <a:r>
              <a:rPr lang="en-GB"/>
              <a:t>Slide </a:t>
            </a:r>
            <a:fld id="{06B781AF-4CCF-49B0-A572-DE54FBE5D942}" type="slidenum">
              <a:rPr lang="en-GB" smtClean="0"/>
              <a:pPr/>
              <a:t>35</a:t>
            </a:fld>
            <a:endParaRPr lang="en-GB"/>
          </a:p>
        </p:txBody>
      </p:sp>
      <p:sp>
        <p:nvSpPr>
          <p:cNvPr id="4" name="Footer Placeholder 3"/>
          <p:cNvSpPr>
            <a:spLocks noGrp="1"/>
          </p:cNvSpPr>
          <p:nvPr>
            <p:ph type="ftr" idx="14"/>
          </p:nvPr>
        </p:nvSpPr>
        <p:spPr/>
        <p:txBody>
          <a:bodyPr/>
          <a:lstStyle/>
          <a:p>
            <a:r>
              <a:rPr lang="en-GB" dirty="0"/>
              <a:t>Alfred Asterjadhi, Qualcomm Inc.</a:t>
            </a:r>
          </a:p>
        </p:txBody>
      </p:sp>
      <p:sp>
        <p:nvSpPr>
          <p:cNvPr id="3" name="Date Placeholder 2"/>
          <p:cNvSpPr>
            <a:spLocks noGrp="1"/>
          </p:cNvSpPr>
          <p:nvPr>
            <p:ph type="dt" idx="15"/>
          </p:nvPr>
        </p:nvSpPr>
        <p:spPr/>
        <p:txBody>
          <a:bodyPr/>
          <a:lstStyle/>
          <a:p>
            <a:r>
              <a:rPr lang="en-US" dirty="0"/>
              <a:t>November 2019</a:t>
            </a:r>
            <a:endParaRPr lang="en-GB" dirty="0"/>
          </a:p>
        </p:txBody>
      </p:sp>
    </p:spTree>
    <p:extLst>
      <p:ext uri="{BB962C8B-B14F-4D97-AF65-F5344CB8AC3E}">
        <p14:creationId xmlns:p14="http://schemas.microsoft.com/office/powerpoint/2010/main" val="126550929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41F618-C367-45F2-99A6-C946D983392E}"/>
              </a:ext>
            </a:extLst>
          </p:cNvPr>
          <p:cNvSpPr>
            <a:spLocks noGrp="1"/>
          </p:cNvSpPr>
          <p:nvPr>
            <p:ph type="title"/>
          </p:nvPr>
        </p:nvSpPr>
        <p:spPr/>
        <p:txBody>
          <a:bodyPr/>
          <a:lstStyle/>
          <a:p>
            <a:r>
              <a:rPr lang="en-US" dirty="0"/>
              <a:t>PHY Ad-Hoc Session-Report</a:t>
            </a:r>
          </a:p>
        </p:txBody>
      </p:sp>
      <p:sp>
        <p:nvSpPr>
          <p:cNvPr id="3" name="Content Placeholder 2">
            <a:extLst>
              <a:ext uri="{FF2B5EF4-FFF2-40B4-BE49-F238E27FC236}">
                <a16:creationId xmlns:a16="http://schemas.microsoft.com/office/drawing/2014/main" id="{5F663057-42BB-4059-B726-AABB6E3FDDFB}"/>
              </a:ext>
            </a:extLst>
          </p:cNvPr>
          <p:cNvSpPr>
            <a:spLocks noGrp="1"/>
          </p:cNvSpPr>
          <p:nvPr>
            <p:ph idx="1"/>
          </p:nvPr>
        </p:nvSpPr>
        <p:spPr/>
        <p:txBody>
          <a:bodyPr/>
          <a:lstStyle/>
          <a:p>
            <a:r>
              <a:rPr lang="en-US" dirty="0">
                <a:solidFill>
                  <a:srgbClr val="FF0000"/>
                </a:solidFill>
              </a:rPr>
              <a:t>TBD</a:t>
            </a:r>
          </a:p>
        </p:txBody>
      </p:sp>
      <p:sp>
        <p:nvSpPr>
          <p:cNvPr id="4" name="Slide Number Placeholder 3">
            <a:extLst>
              <a:ext uri="{FF2B5EF4-FFF2-40B4-BE49-F238E27FC236}">
                <a16:creationId xmlns:a16="http://schemas.microsoft.com/office/drawing/2014/main" id="{DFA05DE5-2237-47EA-B69D-018D06EF7D7D}"/>
              </a:ext>
            </a:extLst>
          </p:cNvPr>
          <p:cNvSpPr>
            <a:spLocks noGrp="1"/>
          </p:cNvSpPr>
          <p:nvPr>
            <p:ph type="sldNum" idx="12"/>
          </p:nvPr>
        </p:nvSpPr>
        <p:spPr/>
        <p:txBody>
          <a:bodyPr/>
          <a:lstStyle/>
          <a:p>
            <a:r>
              <a:rPr lang="en-GB"/>
              <a:t>Slide </a:t>
            </a:r>
            <a:fld id="{440F5867-744E-4AA6-B0ED-4C44D2DFBB7B}" type="slidenum">
              <a:rPr lang="en-GB" smtClean="0"/>
              <a:pPr/>
              <a:t>36</a:t>
            </a:fld>
            <a:endParaRPr lang="en-GB" dirty="0"/>
          </a:p>
        </p:txBody>
      </p:sp>
      <p:sp>
        <p:nvSpPr>
          <p:cNvPr id="5" name="Footer Placeholder 4">
            <a:extLst>
              <a:ext uri="{FF2B5EF4-FFF2-40B4-BE49-F238E27FC236}">
                <a16:creationId xmlns:a16="http://schemas.microsoft.com/office/drawing/2014/main" id="{A360F541-4A12-43B4-BB9A-0962EE4F03C4}"/>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3F73934E-7C6D-42B3-B4C5-42565AF7DC3F}"/>
              </a:ext>
            </a:extLst>
          </p:cNvPr>
          <p:cNvSpPr>
            <a:spLocks noGrp="1"/>
          </p:cNvSpPr>
          <p:nvPr>
            <p:ph type="dt" idx="15"/>
          </p:nvPr>
        </p:nvSpPr>
        <p:spPr/>
        <p:txBody>
          <a:bodyPr/>
          <a:lstStyle/>
          <a:p>
            <a:r>
              <a:rPr lang="en-US"/>
              <a:t>November 2019</a:t>
            </a:r>
            <a:endParaRPr lang="en-GB" dirty="0"/>
          </a:p>
        </p:txBody>
      </p:sp>
    </p:spTree>
    <p:extLst>
      <p:ext uri="{BB962C8B-B14F-4D97-AF65-F5344CB8AC3E}">
        <p14:creationId xmlns:p14="http://schemas.microsoft.com/office/powerpoint/2010/main" val="288528845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347F12-B443-4AC7-B134-8A455E209AF4}"/>
              </a:ext>
            </a:extLst>
          </p:cNvPr>
          <p:cNvSpPr>
            <a:spLocks noGrp="1"/>
          </p:cNvSpPr>
          <p:nvPr>
            <p:ph type="title"/>
          </p:nvPr>
        </p:nvSpPr>
        <p:spPr/>
        <p:txBody>
          <a:bodyPr/>
          <a:lstStyle/>
          <a:p>
            <a:r>
              <a:rPr lang="en-US" dirty="0"/>
              <a:t>MAC Ad-Hoc Session-Report</a:t>
            </a:r>
          </a:p>
        </p:txBody>
      </p:sp>
      <p:sp>
        <p:nvSpPr>
          <p:cNvPr id="3" name="Content Placeholder 2">
            <a:extLst>
              <a:ext uri="{FF2B5EF4-FFF2-40B4-BE49-F238E27FC236}">
                <a16:creationId xmlns:a16="http://schemas.microsoft.com/office/drawing/2014/main" id="{2C6C9C34-6E47-4658-B58C-21E5EB0B5EFC}"/>
              </a:ext>
            </a:extLst>
          </p:cNvPr>
          <p:cNvSpPr>
            <a:spLocks noGrp="1"/>
          </p:cNvSpPr>
          <p:nvPr>
            <p:ph idx="1"/>
          </p:nvPr>
        </p:nvSpPr>
        <p:spPr/>
        <p:txBody>
          <a:bodyPr/>
          <a:lstStyle/>
          <a:p>
            <a:r>
              <a:rPr lang="en-US" dirty="0">
                <a:solidFill>
                  <a:srgbClr val="FF0000"/>
                </a:solidFill>
              </a:rPr>
              <a:t>TBD</a:t>
            </a:r>
          </a:p>
        </p:txBody>
      </p:sp>
      <p:sp>
        <p:nvSpPr>
          <p:cNvPr id="4" name="Slide Number Placeholder 3">
            <a:extLst>
              <a:ext uri="{FF2B5EF4-FFF2-40B4-BE49-F238E27FC236}">
                <a16:creationId xmlns:a16="http://schemas.microsoft.com/office/drawing/2014/main" id="{2648DD6C-6394-43D5-BE1D-D4072E14FEE8}"/>
              </a:ext>
            </a:extLst>
          </p:cNvPr>
          <p:cNvSpPr>
            <a:spLocks noGrp="1"/>
          </p:cNvSpPr>
          <p:nvPr>
            <p:ph type="sldNum" idx="12"/>
          </p:nvPr>
        </p:nvSpPr>
        <p:spPr/>
        <p:txBody>
          <a:bodyPr/>
          <a:lstStyle/>
          <a:p>
            <a:r>
              <a:rPr lang="en-GB"/>
              <a:t>Slide </a:t>
            </a:r>
            <a:fld id="{440F5867-744E-4AA6-B0ED-4C44D2DFBB7B}" type="slidenum">
              <a:rPr lang="en-GB" smtClean="0"/>
              <a:pPr/>
              <a:t>37</a:t>
            </a:fld>
            <a:endParaRPr lang="en-GB" dirty="0"/>
          </a:p>
        </p:txBody>
      </p:sp>
      <p:sp>
        <p:nvSpPr>
          <p:cNvPr id="5" name="Footer Placeholder 4">
            <a:extLst>
              <a:ext uri="{FF2B5EF4-FFF2-40B4-BE49-F238E27FC236}">
                <a16:creationId xmlns:a16="http://schemas.microsoft.com/office/drawing/2014/main" id="{3A11DAA8-807D-40F8-9137-628E00EEA146}"/>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E340244-E05D-41CE-B692-10BCD98ECEFF}"/>
              </a:ext>
            </a:extLst>
          </p:cNvPr>
          <p:cNvSpPr>
            <a:spLocks noGrp="1"/>
          </p:cNvSpPr>
          <p:nvPr>
            <p:ph type="dt" idx="15"/>
          </p:nvPr>
        </p:nvSpPr>
        <p:spPr/>
        <p:txBody>
          <a:bodyPr/>
          <a:lstStyle/>
          <a:p>
            <a:r>
              <a:rPr lang="en-US"/>
              <a:t>November 2019</a:t>
            </a:r>
            <a:endParaRPr lang="en-GB" dirty="0"/>
          </a:p>
        </p:txBody>
      </p:sp>
    </p:spTree>
    <p:extLst>
      <p:ext uri="{BB962C8B-B14F-4D97-AF65-F5344CB8AC3E}">
        <p14:creationId xmlns:p14="http://schemas.microsoft.com/office/powerpoint/2010/main" val="162954714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381000" y="685800"/>
            <a:ext cx="8382000" cy="1065213"/>
          </a:xfrm>
        </p:spPr>
        <p:txBody>
          <a:bodyPr/>
          <a:lstStyle/>
          <a:p>
            <a:r>
              <a:rPr lang="en-US" altLang="en-US" dirty="0">
                <a:solidFill>
                  <a:schemeClr val="tx2"/>
                </a:solidFill>
              </a:rPr>
              <a:t>Agenda for Tuesday AM1</a:t>
            </a:r>
            <a:endParaRPr lang="en-US" dirty="0">
              <a:solidFill>
                <a:schemeClr val="tx2"/>
              </a:solidFill>
            </a:endParaRPr>
          </a:p>
        </p:txBody>
      </p:sp>
      <p:sp>
        <p:nvSpPr>
          <p:cNvPr id="7" name="Content Placeholder 6"/>
          <p:cNvSpPr>
            <a:spLocks noGrp="1"/>
          </p:cNvSpPr>
          <p:nvPr>
            <p:ph idx="1"/>
          </p:nvPr>
        </p:nvSpPr>
        <p:spPr>
          <a:xfrm>
            <a:off x="685800" y="1828800"/>
            <a:ext cx="7770813" cy="4113213"/>
          </a:xfrm>
        </p:spPr>
        <p:txBody>
          <a:bodyPr/>
          <a:lstStyle/>
          <a:p>
            <a:pPr lvl="0">
              <a:lnSpc>
                <a:spcPct val="80000"/>
              </a:lnSpc>
              <a:buFont typeface="Arial" panose="020B0604020202020204" pitchFamily="34" charset="0"/>
              <a:buChar char="•"/>
            </a:pPr>
            <a:r>
              <a:rPr lang="en-US" altLang="en-US" dirty="0"/>
              <a:t>Call meeting to order </a:t>
            </a:r>
          </a:p>
          <a:p>
            <a:pPr lvl="0">
              <a:buFont typeface="Arial" panose="020B0604020202020204" pitchFamily="34" charset="0"/>
              <a:buChar char="•"/>
            </a:pPr>
            <a:r>
              <a:rPr lang="en-US" altLang="en-US" dirty="0"/>
              <a:t>IEEE-SA IPR policy and Procedure</a:t>
            </a:r>
          </a:p>
          <a:p>
            <a:pPr lvl="0">
              <a:lnSpc>
                <a:spcPct val="80000"/>
              </a:lnSpc>
              <a:buFont typeface="Arial" panose="020B0604020202020204" pitchFamily="34" charset="0"/>
              <a:buChar char="•"/>
            </a:pPr>
            <a:r>
              <a:rPr lang="en-US" altLang="en-US" dirty="0"/>
              <a:t>Presentation of submissions</a:t>
            </a:r>
          </a:p>
          <a:p>
            <a:pPr lvl="0">
              <a:lnSpc>
                <a:spcPct val="80000"/>
              </a:lnSpc>
              <a:buFont typeface="Arial" panose="020B0604020202020204" pitchFamily="34" charset="0"/>
              <a:buChar char="•"/>
            </a:pPr>
            <a:r>
              <a:rPr lang="en-US" altLang="en-US" dirty="0"/>
              <a:t>Recess</a:t>
            </a:r>
          </a:p>
          <a:p>
            <a:endParaRPr lang="en-US" sz="2800" dirty="0"/>
          </a:p>
        </p:txBody>
      </p:sp>
      <p:sp>
        <p:nvSpPr>
          <p:cNvPr id="5" name="Slide Number Placeholder 4"/>
          <p:cNvSpPr>
            <a:spLocks noGrp="1"/>
          </p:cNvSpPr>
          <p:nvPr>
            <p:ph type="sldNum" idx="12"/>
          </p:nvPr>
        </p:nvSpPr>
        <p:spPr/>
        <p:txBody>
          <a:bodyPr/>
          <a:lstStyle/>
          <a:p>
            <a:r>
              <a:rPr lang="en-GB"/>
              <a:t>Slide </a:t>
            </a:r>
            <a:fld id="{06B781AF-4CCF-49B0-A572-DE54FBE5D942}" type="slidenum">
              <a:rPr lang="en-GB" smtClean="0"/>
              <a:pPr/>
              <a:t>38</a:t>
            </a:fld>
            <a:endParaRPr lang="en-GB"/>
          </a:p>
        </p:txBody>
      </p:sp>
      <p:sp>
        <p:nvSpPr>
          <p:cNvPr id="4" name="Footer Placeholder 3"/>
          <p:cNvSpPr>
            <a:spLocks noGrp="1"/>
          </p:cNvSpPr>
          <p:nvPr>
            <p:ph type="ftr" idx="14"/>
          </p:nvPr>
        </p:nvSpPr>
        <p:spPr/>
        <p:txBody>
          <a:bodyPr/>
          <a:lstStyle/>
          <a:p>
            <a:r>
              <a:rPr lang="en-GB" dirty="0"/>
              <a:t>Alfred Asterjadhi, Qualcomm Inc.</a:t>
            </a:r>
          </a:p>
        </p:txBody>
      </p:sp>
      <p:sp>
        <p:nvSpPr>
          <p:cNvPr id="3" name="Date Placeholder 2"/>
          <p:cNvSpPr>
            <a:spLocks noGrp="1"/>
          </p:cNvSpPr>
          <p:nvPr>
            <p:ph type="dt" idx="15"/>
          </p:nvPr>
        </p:nvSpPr>
        <p:spPr/>
        <p:txBody>
          <a:bodyPr/>
          <a:lstStyle/>
          <a:p>
            <a:r>
              <a:rPr lang="en-US" dirty="0"/>
              <a:t>November 2019</a:t>
            </a:r>
            <a:endParaRPr lang="en-GB" dirty="0"/>
          </a:p>
        </p:txBody>
      </p:sp>
    </p:spTree>
    <p:extLst>
      <p:ext uri="{BB962C8B-B14F-4D97-AF65-F5344CB8AC3E}">
        <p14:creationId xmlns:p14="http://schemas.microsoft.com/office/powerpoint/2010/main" val="300901622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87872E-7093-4216-B7FD-00B41454752A}"/>
              </a:ext>
            </a:extLst>
          </p:cNvPr>
          <p:cNvSpPr>
            <a:spLocks noGrp="1"/>
          </p:cNvSpPr>
          <p:nvPr>
            <p:ph type="title"/>
          </p:nvPr>
        </p:nvSpPr>
        <p:spPr/>
        <p:txBody>
          <a:bodyPr/>
          <a:lstStyle/>
          <a:p>
            <a:r>
              <a:rPr lang="en-US" dirty="0"/>
              <a:t>Submissions</a:t>
            </a:r>
          </a:p>
        </p:txBody>
      </p:sp>
      <p:sp>
        <p:nvSpPr>
          <p:cNvPr id="3" name="Content Placeholder 2">
            <a:extLst>
              <a:ext uri="{FF2B5EF4-FFF2-40B4-BE49-F238E27FC236}">
                <a16:creationId xmlns:a16="http://schemas.microsoft.com/office/drawing/2014/main" id="{E5D10565-A56D-42A9-AED0-8399A8037329}"/>
              </a:ext>
            </a:extLst>
          </p:cNvPr>
          <p:cNvSpPr>
            <a:spLocks noGrp="1"/>
          </p:cNvSpPr>
          <p:nvPr>
            <p:ph idx="1"/>
          </p:nvPr>
        </p:nvSpPr>
        <p:spPr/>
        <p:txBody>
          <a:bodyPr/>
          <a:lstStyle/>
          <a:p>
            <a:pPr>
              <a:buFont typeface="Arial" panose="020B0604020202020204" pitchFamily="34" charset="0"/>
              <a:buChar char="•"/>
            </a:pPr>
            <a:r>
              <a:rPr lang="en-US" dirty="0">
                <a:solidFill>
                  <a:srgbClr val="FF0000"/>
                </a:solidFill>
              </a:rPr>
              <a:t>TBD</a:t>
            </a:r>
          </a:p>
        </p:txBody>
      </p:sp>
      <p:sp>
        <p:nvSpPr>
          <p:cNvPr id="4" name="Slide Number Placeholder 3">
            <a:extLst>
              <a:ext uri="{FF2B5EF4-FFF2-40B4-BE49-F238E27FC236}">
                <a16:creationId xmlns:a16="http://schemas.microsoft.com/office/drawing/2014/main" id="{8848594B-47BE-4DE3-8AEE-07F8C7D859EE}"/>
              </a:ext>
            </a:extLst>
          </p:cNvPr>
          <p:cNvSpPr>
            <a:spLocks noGrp="1"/>
          </p:cNvSpPr>
          <p:nvPr>
            <p:ph type="sldNum" idx="12"/>
          </p:nvPr>
        </p:nvSpPr>
        <p:spPr/>
        <p:txBody>
          <a:bodyPr/>
          <a:lstStyle/>
          <a:p>
            <a:r>
              <a:rPr lang="en-GB"/>
              <a:t>Slide </a:t>
            </a:r>
            <a:fld id="{440F5867-744E-4AA6-B0ED-4C44D2DFBB7B}" type="slidenum">
              <a:rPr lang="en-GB" smtClean="0"/>
              <a:pPr/>
              <a:t>39</a:t>
            </a:fld>
            <a:endParaRPr lang="en-GB" dirty="0"/>
          </a:p>
        </p:txBody>
      </p:sp>
      <p:sp>
        <p:nvSpPr>
          <p:cNvPr id="5" name="Footer Placeholder 4">
            <a:extLst>
              <a:ext uri="{FF2B5EF4-FFF2-40B4-BE49-F238E27FC236}">
                <a16:creationId xmlns:a16="http://schemas.microsoft.com/office/drawing/2014/main" id="{1D552B63-6737-4A57-893F-E724AFD64A45}"/>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E7FEE4C9-BA68-4A27-BD65-1926465BD065}"/>
              </a:ext>
            </a:extLst>
          </p:cNvPr>
          <p:cNvSpPr>
            <a:spLocks noGrp="1"/>
          </p:cNvSpPr>
          <p:nvPr>
            <p:ph type="dt" idx="15"/>
          </p:nvPr>
        </p:nvSpPr>
        <p:spPr/>
        <p:txBody>
          <a:bodyPr/>
          <a:lstStyle/>
          <a:p>
            <a:r>
              <a:rPr lang="en-US"/>
              <a:t>November 2019</a:t>
            </a:r>
            <a:endParaRPr lang="en-GB" dirty="0"/>
          </a:p>
        </p:txBody>
      </p:sp>
    </p:spTree>
    <p:extLst>
      <p:ext uri="{BB962C8B-B14F-4D97-AF65-F5344CB8AC3E}">
        <p14:creationId xmlns:p14="http://schemas.microsoft.com/office/powerpoint/2010/main" val="14763817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Attendance</a:t>
            </a:r>
          </a:p>
        </p:txBody>
      </p:sp>
      <p:sp>
        <p:nvSpPr>
          <p:cNvPr id="3" name="Content Placeholder 2"/>
          <p:cNvSpPr>
            <a:spLocks noGrp="1"/>
          </p:cNvSpPr>
          <p:nvPr>
            <p:ph idx="1"/>
          </p:nvPr>
        </p:nvSpPr>
        <p:spPr/>
        <p:txBody>
          <a:bodyPr/>
          <a:lstStyle/>
          <a:p>
            <a:pPr marL="457200" indent="-457200"/>
            <a:r>
              <a:rPr lang="en-US" altLang="en-US" dirty="0">
                <a:hlinkClick r:id="rId2"/>
              </a:rPr>
              <a:t>https://imat.ieee.org/my-site/home</a:t>
            </a:r>
            <a:r>
              <a:rPr lang="en-US" altLang="en-US" dirty="0"/>
              <a:t>   </a:t>
            </a:r>
          </a:p>
          <a:p>
            <a:pPr marL="457200" indent="-457200">
              <a:buFontTx/>
              <a:buNone/>
            </a:pPr>
            <a:endParaRPr lang="en-US" altLang="en-US" sz="3600" dirty="0"/>
          </a:p>
          <a:p>
            <a:pPr marL="457200" indent="-457200">
              <a:buFontTx/>
              <a:buAutoNum type="arabicPeriod"/>
            </a:pPr>
            <a:r>
              <a:rPr lang="en-US" altLang="en-US" sz="3600" dirty="0"/>
              <a:t>Register</a:t>
            </a:r>
          </a:p>
          <a:p>
            <a:pPr marL="457200" indent="-457200">
              <a:buFontTx/>
              <a:buAutoNum type="arabicPeriod"/>
            </a:pPr>
            <a:r>
              <a:rPr lang="en-US" altLang="en-US" sz="3600" dirty="0"/>
              <a:t>Indicate attendance</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6" name="Date Placeholder 5"/>
          <p:cNvSpPr>
            <a:spLocks noGrp="1"/>
          </p:cNvSpPr>
          <p:nvPr>
            <p:ph type="dt" idx="15"/>
          </p:nvPr>
        </p:nvSpPr>
        <p:spPr/>
        <p:txBody>
          <a:bodyPr/>
          <a:lstStyle/>
          <a:p>
            <a:r>
              <a:rPr lang="en-US" dirty="0"/>
              <a:t>November 2019</a:t>
            </a:r>
            <a:endParaRPr lang="en-GB" dirty="0"/>
          </a:p>
        </p:txBody>
      </p:sp>
    </p:spTree>
    <p:extLst>
      <p:ext uri="{BB962C8B-B14F-4D97-AF65-F5344CB8AC3E}">
        <p14:creationId xmlns:p14="http://schemas.microsoft.com/office/powerpoint/2010/main" val="393010576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ltLang="en-US" dirty="0"/>
              <a:t>Agenda for Tuesday PM1</a:t>
            </a:r>
            <a:endParaRPr lang="en-US" dirty="0"/>
          </a:p>
        </p:txBody>
      </p:sp>
      <p:sp>
        <p:nvSpPr>
          <p:cNvPr id="7" name="Content Placeholder 6"/>
          <p:cNvSpPr>
            <a:spLocks noGrp="1"/>
          </p:cNvSpPr>
          <p:nvPr>
            <p:ph idx="1"/>
          </p:nvPr>
        </p:nvSpPr>
        <p:spPr/>
        <p:txBody>
          <a:bodyPr/>
          <a:lstStyle/>
          <a:p>
            <a:pPr>
              <a:buFont typeface="Arial" panose="020B0604020202020204" pitchFamily="34" charset="0"/>
              <a:buChar char="•"/>
            </a:pPr>
            <a:r>
              <a:rPr lang="en-US" altLang="en-US" dirty="0"/>
              <a:t>PHY Ad-Hoc Session (chaired by Tianyu Wu)</a:t>
            </a:r>
          </a:p>
          <a:p>
            <a:pPr lvl="1">
              <a:buFont typeface="Arial" panose="020B0604020202020204" pitchFamily="34" charset="0"/>
              <a:buChar char="•"/>
            </a:pPr>
            <a:r>
              <a:rPr lang="en-US" altLang="en-US" dirty="0"/>
              <a:t>Secretary: Sigurd Schelstraete</a:t>
            </a:r>
          </a:p>
          <a:p>
            <a:pPr>
              <a:buFont typeface="Arial" panose="020B0604020202020204" pitchFamily="34" charset="0"/>
              <a:buChar char="•"/>
            </a:pPr>
            <a:r>
              <a:rPr lang="en-US" altLang="en-US" dirty="0"/>
              <a:t>MAC Ad-Hoc Session (chaired by Jeongki Kim) </a:t>
            </a:r>
          </a:p>
          <a:p>
            <a:pPr lvl="1">
              <a:buFont typeface="Arial" panose="020B0604020202020204" pitchFamily="34" charset="0"/>
              <a:buChar char="•"/>
            </a:pPr>
            <a:r>
              <a:rPr lang="en-US" altLang="en-US" dirty="0"/>
              <a:t>Secretary: Liwen Chu</a:t>
            </a:r>
          </a:p>
          <a:p>
            <a:pPr>
              <a:buFont typeface="Arial" panose="020B0604020202020204" pitchFamily="34" charset="0"/>
              <a:buChar char="•"/>
            </a:pPr>
            <a:endParaRPr lang="en-US" altLang="en-US" dirty="0"/>
          </a:p>
          <a:p>
            <a:pPr lvl="0">
              <a:buFont typeface="Arial" panose="020B0604020202020204" pitchFamily="34" charset="0"/>
              <a:buChar char="•"/>
            </a:pPr>
            <a:r>
              <a:rPr lang="en-US" altLang="en-US" dirty="0"/>
              <a:t>For each Ad-Hoc session</a:t>
            </a:r>
          </a:p>
          <a:p>
            <a:pPr lvl="1">
              <a:buFont typeface="Arial" panose="020B0604020202020204" pitchFamily="34" charset="0"/>
              <a:buChar char="•"/>
            </a:pPr>
            <a:r>
              <a:rPr lang="en-US" altLang="en-US" dirty="0"/>
              <a:t>Call meeting to order</a:t>
            </a:r>
          </a:p>
          <a:p>
            <a:pPr lvl="1">
              <a:buFont typeface="Arial" panose="020B0604020202020204" pitchFamily="34" charset="0"/>
              <a:buChar char="•"/>
            </a:pPr>
            <a:r>
              <a:rPr lang="en-US" altLang="en-US" dirty="0"/>
              <a:t>IEEE-SA IPR policy and Procedure</a:t>
            </a:r>
          </a:p>
          <a:p>
            <a:pPr lvl="1">
              <a:lnSpc>
                <a:spcPct val="80000"/>
              </a:lnSpc>
              <a:buFont typeface="Arial" panose="020B0604020202020204" pitchFamily="34" charset="0"/>
              <a:buChar char="•"/>
            </a:pPr>
            <a:r>
              <a:rPr lang="en-US" altLang="en-US" dirty="0"/>
              <a:t>Presentation of submissions</a:t>
            </a:r>
          </a:p>
          <a:p>
            <a:pPr lvl="1">
              <a:lnSpc>
                <a:spcPct val="80000"/>
              </a:lnSpc>
              <a:buFont typeface="Arial" panose="020B0604020202020204" pitchFamily="34" charset="0"/>
              <a:buChar char="•"/>
            </a:pPr>
            <a:r>
              <a:rPr lang="en-US" altLang="en-US" dirty="0"/>
              <a:t>Recess</a:t>
            </a:r>
          </a:p>
          <a:p>
            <a:pPr>
              <a:buFont typeface="Arial" panose="020B0604020202020204" pitchFamily="34" charset="0"/>
              <a:buChar char="•"/>
            </a:pPr>
            <a:endParaRPr lang="en-US" altLang="en-US" dirty="0"/>
          </a:p>
        </p:txBody>
      </p:sp>
      <p:sp>
        <p:nvSpPr>
          <p:cNvPr id="5" name="Slide Number Placeholder 4"/>
          <p:cNvSpPr>
            <a:spLocks noGrp="1"/>
          </p:cNvSpPr>
          <p:nvPr>
            <p:ph type="sldNum" idx="12"/>
          </p:nvPr>
        </p:nvSpPr>
        <p:spPr/>
        <p:txBody>
          <a:bodyPr/>
          <a:lstStyle/>
          <a:p>
            <a:r>
              <a:rPr lang="en-GB"/>
              <a:t>Slide </a:t>
            </a:r>
            <a:fld id="{06B781AF-4CCF-49B0-A572-DE54FBE5D942}" type="slidenum">
              <a:rPr lang="en-GB" smtClean="0"/>
              <a:pPr/>
              <a:t>40</a:t>
            </a:fld>
            <a:endParaRPr lang="en-GB"/>
          </a:p>
        </p:txBody>
      </p:sp>
      <p:sp>
        <p:nvSpPr>
          <p:cNvPr id="4" name="Footer Placeholder 3"/>
          <p:cNvSpPr>
            <a:spLocks noGrp="1"/>
          </p:cNvSpPr>
          <p:nvPr>
            <p:ph type="ftr" idx="14"/>
          </p:nvPr>
        </p:nvSpPr>
        <p:spPr/>
        <p:txBody>
          <a:bodyPr/>
          <a:lstStyle/>
          <a:p>
            <a:r>
              <a:rPr lang="en-GB" dirty="0"/>
              <a:t>Alfred Asterjadhi, Qualcomm Inc.</a:t>
            </a:r>
          </a:p>
        </p:txBody>
      </p:sp>
      <p:sp>
        <p:nvSpPr>
          <p:cNvPr id="3" name="Date Placeholder 2"/>
          <p:cNvSpPr>
            <a:spLocks noGrp="1"/>
          </p:cNvSpPr>
          <p:nvPr>
            <p:ph type="dt" idx="15"/>
          </p:nvPr>
        </p:nvSpPr>
        <p:spPr/>
        <p:txBody>
          <a:bodyPr/>
          <a:lstStyle/>
          <a:p>
            <a:r>
              <a:rPr lang="en-US" dirty="0"/>
              <a:t>November 2019</a:t>
            </a:r>
            <a:endParaRPr lang="en-GB" dirty="0"/>
          </a:p>
        </p:txBody>
      </p:sp>
    </p:spTree>
    <p:extLst>
      <p:ext uri="{BB962C8B-B14F-4D97-AF65-F5344CB8AC3E}">
        <p14:creationId xmlns:p14="http://schemas.microsoft.com/office/powerpoint/2010/main" val="184929535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41F618-C367-45F2-99A6-C946D983392E}"/>
              </a:ext>
            </a:extLst>
          </p:cNvPr>
          <p:cNvSpPr>
            <a:spLocks noGrp="1"/>
          </p:cNvSpPr>
          <p:nvPr>
            <p:ph type="title"/>
          </p:nvPr>
        </p:nvSpPr>
        <p:spPr/>
        <p:txBody>
          <a:bodyPr/>
          <a:lstStyle/>
          <a:p>
            <a:r>
              <a:rPr lang="en-US" dirty="0"/>
              <a:t>PHY Ad-Hoc Session-Report</a:t>
            </a:r>
          </a:p>
        </p:txBody>
      </p:sp>
      <p:sp>
        <p:nvSpPr>
          <p:cNvPr id="3" name="Content Placeholder 2">
            <a:extLst>
              <a:ext uri="{FF2B5EF4-FFF2-40B4-BE49-F238E27FC236}">
                <a16:creationId xmlns:a16="http://schemas.microsoft.com/office/drawing/2014/main" id="{5F663057-42BB-4059-B726-AABB6E3FDDFB}"/>
              </a:ext>
            </a:extLst>
          </p:cNvPr>
          <p:cNvSpPr>
            <a:spLocks noGrp="1"/>
          </p:cNvSpPr>
          <p:nvPr>
            <p:ph idx="1"/>
          </p:nvPr>
        </p:nvSpPr>
        <p:spPr/>
        <p:txBody>
          <a:bodyPr/>
          <a:lstStyle/>
          <a:p>
            <a:r>
              <a:rPr lang="en-US" dirty="0">
                <a:solidFill>
                  <a:srgbClr val="FF0000"/>
                </a:solidFill>
              </a:rPr>
              <a:t>TBD</a:t>
            </a:r>
          </a:p>
        </p:txBody>
      </p:sp>
      <p:sp>
        <p:nvSpPr>
          <p:cNvPr id="4" name="Slide Number Placeholder 3">
            <a:extLst>
              <a:ext uri="{FF2B5EF4-FFF2-40B4-BE49-F238E27FC236}">
                <a16:creationId xmlns:a16="http://schemas.microsoft.com/office/drawing/2014/main" id="{DFA05DE5-2237-47EA-B69D-018D06EF7D7D}"/>
              </a:ext>
            </a:extLst>
          </p:cNvPr>
          <p:cNvSpPr>
            <a:spLocks noGrp="1"/>
          </p:cNvSpPr>
          <p:nvPr>
            <p:ph type="sldNum" idx="12"/>
          </p:nvPr>
        </p:nvSpPr>
        <p:spPr/>
        <p:txBody>
          <a:bodyPr/>
          <a:lstStyle/>
          <a:p>
            <a:r>
              <a:rPr lang="en-GB"/>
              <a:t>Slide </a:t>
            </a:r>
            <a:fld id="{440F5867-744E-4AA6-B0ED-4C44D2DFBB7B}" type="slidenum">
              <a:rPr lang="en-GB" smtClean="0"/>
              <a:pPr/>
              <a:t>41</a:t>
            </a:fld>
            <a:endParaRPr lang="en-GB" dirty="0"/>
          </a:p>
        </p:txBody>
      </p:sp>
      <p:sp>
        <p:nvSpPr>
          <p:cNvPr id="5" name="Footer Placeholder 4">
            <a:extLst>
              <a:ext uri="{FF2B5EF4-FFF2-40B4-BE49-F238E27FC236}">
                <a16:creationId xmlns:a16="http://schemas.microsoft.com/office/drawing/2014/main" id="{A360F541-4A12-43B4-BB9A-0962EE4F03C4}"/>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3F73934E-7C6D-42B3-B4C5-42565AF7DC3F}"/>
              </a:ext>
            </a:extLst>
          </p:cNvPr>
          <p:cNvSpPr>
            <a:spLocks noGrp="1"/>
          </p:cNvSpPr>
          <p:nvPr>
            <p:ph type="dt" idx="15"/>
          </p:nvPr>
        </p:nvSpPr>
        <p:spPr/>
        <p:txBody>
          <a:bodyPr/>
          <a:lstStyle/>
          <a:p>
            <a:r>
              <a:rPr lang="en-US"/>
              <a:t>November 2019</a:t>
            </a:r>
            <a:endParaRPr lang="en-GB" dirty="0"/>
          </a:p>
        </p:txBody>
      </p:sp>
    </p:spTree>
    <p:extLst>
      <p:ext uri="{BB962C8B-B14F-4D97-AF65-F5344CB8AC3E}">
        <p14:creationId xmlns:p14="http://schemas.microsoft.com/office/powerpoint/2010/main" val="363355910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347F12-B443-4AC7-B134-8A455E209AF4}"/>
              </a:ext>
            </a:extLst>
          </p:cNvPr>
          <p:cNvSpPr>
            <a:spLocks noGrp="1"/>
          </p:cNvSpPr>
          <p:nvPr>
            <p:ph type="title"/>
          </p:nvPr>
        </p:nvSpPr>
        <p:spPr/>
        <p:txBody>
          <a:bodyPr/>
          <a:lstStyle/>
          <a:p>
            <a:r>
              <a:rPr lang="en-US" dirty="0"/>
              <a:t>MAC Ad-Hoc Session-Report</a:t>
            </a:r>
          </a:p>
        </p:txBody>
      </p:sp>
      <p:sp>
        <p:nvSpPr>
          <p:cNvPr id="3" name="Content Placeholder 2">
            <a:extLst>
              <a:ext uri="{FF2B5EF4-FFF2-40B4-BE49-F238E27FC236}">
                <a16:creationId xmlns:a16="http://schemas.microsoft.com/office/drawing/2014/main" id="{2C6C9C34-6E47-4658-B58C-21E5EB0B5EFC}"/>
              </a:ext>
            </a:extLst>
          </p:cNvPr>
          <p:cNvSpPr>
            <a:spLocks noGrp="1"/>
          </p:cNvSpPr>
          <p:nvPr>
            <p:ph idx="1"/>
          </p:nvPr>
        </p:nvSpPr>
        <p:spPr/>
        <p:txBody>
          <a:bodyPr/>
          <a:lstStyle/>
          <a:p>
            <a:r>
              <a:rPr lang="en-US" dirty="0">
                <a:solidFill>
                  <a:srgbClr val="FF0000"/>
                </a:solidFill>
              </a:rPr>
              <a:t>TBD</a:t>
            </a:r>
          </a:p>
        </p:txBody>
      </p:sp>
      <p:sp>
        <p:nvSpPr>
          <p:cNvPr id="4" name="Slide Number Placeholder 3">
            <a:extLst>
              <a:ext uri="{FF2B5EF4-FFF2-40B4-BE49-F238E27FC236}">
                <a16:creationId xmlns:a16="http://schemas.microsoft.com/office/drawing/2014/main" id="{2648DD6C-6394-43D5-BE1D-D4072E14FEE8}"/>
              </a:ext>
            </a:extLst>
          </p:cNvPr>
          <p:cNvSpPr>
            <a:spLocks noGrp="1"/>
          </p:cNvSpPr>
          <p:nvPr>
            <p:ph type="sldNum" idx="12"/>
          </p:nvPr>
        </p:nvSpPr>
        <p:spPr/>
        <p:txBody>
          <a:bodyPr/>
          <a:lstStyle/>
          <a:p>
            <a:r>
              <a:rPr lang="en-GB"/>
              <a:t>Slide </a:t>
            </a:r>
            <a:fld id="{440F5867-744E-4AA6-B0ED-4C44D2DFBB7B}" type="slidenum">
              <a:rPr lang="en-GB" smtClean="0"/>
              <a:pPr/>
              <a:t>42</a:t>
            </a:fld>
            <a:endParaRPr lang="en-GB" dirty="0"/>
          </a:p>
        </p:txBody>
      </p:sp>
      <p:sp>
        <p:nvSpPr>
          <p:cNvPr id="5" name="Footer Placeholder 4">
            <a:extLst>
              <a:ext uri="{FF2B5EF4-FFF2-40B4-BE49-F238E27FC236}">
                <a16:creationId xmlns:a16="http://schemas.microsoft.com/office/drawing/2014/main" id="{3A11DAA8-807D-40F8-9137-628E00EEA146}"/>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E340244-E05D-41CE-B692-10BCD98ECEFF}"/>
              </a:ext>
            </a:extLst>
          </p:cNvPr>
          <p:cNvSpPr>
            <a:spLocks noGrp="1"/>
          </p:cNvSpPr>
          <p:nvPr>
            <p:ph type="dt" idx="15"/>
          </p:nvPr>
        </p:nvSpPr>
        <p:spPr/>
        <p:txBody>
          <a:bodyPr/>
          <a:lstStyle/>
          <a:p>
            <a:r>
              <a:rPr lang="en-US"/>
              <a:t>November 2019</a:t>
            </a:r>
            <a:endParaRPr lang="en-GB" dirty="0"/>
          </a:p>
        </p:txBody>
      </p:sp>
    </p:spTree>
    <p:extLst>
      <p:ext uri="{BB962C8B-B14F-4D97-AF65-F5344CB8AC3E}">
        <p14:creationId xmlns:p14="http://schemas.microsoft.com/office/powerpoint/2010/main" val="293438279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ltLang="en-US" dirty="0"/>
              <a:t>Agenda for Tuesday EVE</a:t>
            </a:r>
            <a:endParaRPr lang="en-US" dirty="0"/>
          </a:p>
        </p:txBody>
      </p:sp>
      <p:sp>
        <p:nvSpPr>
          <p:cNvPr id="7" name="Content Placeholder 6"/>
          <p:cNvSpPr>
            <a:spLocks noGrp="1"/>
          </p:cNvSpPr>
          <p:nvPr>
            <p:ph idx="1"/>
          </p:nvPr>
        </p:nvSpPr>
        <p:spPr/>
        <p:txBody>
          <a:bodyPr/>
          <a:lstStyle/>
          <a:p>
            <a:pPr>
              <a:buFont typeface="Arial" panose="020B0604020202020204" pitchFamily="34" charset="0"/>
              <a:buChar char="•"/>
            </a:pPr>
            <a:r>
              <a:rPr lang="en-US" altLang="en-US" dirty="0"/>
              <a:t>PHY Ad-Hoc Session (chaired by Tianyu Wu)</a:t>
            </a:r>
          </a:p>
          <a:p>
            <a:pPr lvl="1">
              <a:buFont typeface="Arial" panose="020B0604020202020204" pitchFamily="34" charset="0"/>
              <a:buChar char="•"/>
            </a:pPr>
            <a:r>
              <a:rPr lang="en-US" altLang="en-US" dirty="0"/>
              <a:t>Secretary: Sigurd Schelstraete</a:t>
            </a:r>
          </a:p>
          <a:p>
            <a:pPr>
              <a:buFont typeface="Arial" panose="020B0604020202020204" pitchFamily="34" charset="0"/>
              <a:buChar char="•"/>
            </a:pPr>
            <a:r>
              <a:rPr lang="en-US" altLang="en-US" dirty="0"/>
              <a:t>MAC Ad-Hoc Session (chaired by Jeongki Kim) </a:t>
            </a:r>
          </a:p>
          <a:p>
            <a:pPr lvl="1">
              <a:buFont typeface="Arial" panose="020B0604020202020204" pitchFamily="34" charset="0"/>
              <a:buChar char="•"/>
            </a:pPr>
            <a:r>
              <a:rPr lang="en-US" altLang="en-US" dirty="0"/>
              <a:t>Secretary: Liwen Chu</a:t>
            </a:r>
          </a:p>
          <a:p>
            <a:pPr>
              <a:buFont typeface="Arial" panose="020B0604020202020204" pitchFamily="34" charset="0"/>
              <a:buChar char="•"/>
            </a:pPr>
            <a:endParaRPr lang="en-US" altLang="en-US" dirty="0"/>
          </a:p>
          <a:p>
            <a:pPr lvl="0">
              <a:buFont typeface="Arial" panose="020B0604020202020204" pitchFamily="34" charset="0"/>
              <a:buChar char="•"/>
            </a:pPr>
            <a:r>
              <a:rPr lang="en-US" altLang="en-US" dirty="0"/>
              <a:t>For each Ad-Hoc session</a:t>
            </a:r>
          </a:p>
          <a:p>
            <a:pPr lvl="1">
              <a:buFont typeface="Arial" panose="020B0604020202020204" pitchFamily="34" charset="0"/>
              <a:buChar char="•"/>
            </a:pPr>
            <a:r>
              <a:rPr lang="en-US" altLang="en-US" dirty="0"/>
              <a:t>Call meeting to order</a:t>
            </a:r>
          </a:p>
          <a:p>
            <a:pPr lvl="1">
              <a:buFont typeface="Arial" panose="020B0604020202020204" pitchFamily="34" charset="0"/>
              <a:buChar char="•"/>
            </a:pPr>
            <a:r>
              <a:rPr lang="en-US" altLang="en-US" dirty="0"/>
              <a:t>IEEE-SA IPR policy and Procedure</a:t>
            </a:r>
          </a:p>
          <a:p>
            <a:pPr lvl="1">
              <a:lnSpc>
                <a:spcPct val="80000"/>
              </a:lnSpc>
              <a:buFont typeface="Arial" panose="020B0604020202020204" pitchFamily="34" charset="0"/>
              <a:buChar char="•"/>
            </a:pPr>
            <a:r>
              <a:rPr lang="en-US" altLang="en-US" dirty="0"/>
              <a:t>Presentation of submissions</a:t>
            </a:r>
          </a:p>
          <a:p>
            <a:pPr lvl="1">
              <a:lnSpc>
                <a:spcPct val="80000"/>
              </a:lnSpc>
              <a:buFont typeface="Arial" panose="020B0604020202020204" pitchFamily="34" charset="0"/>
              <a:buChar char="•"/>
            </a:pPr>
            <a:r>
              <a:rPr lang="en-US" altLang="en-US" dirty="0"/>
              <a:t>Recess</a:t>
            </a:r>
          </a:p>
          <a:p>
            <a:pPr>
              <a:buFont typeface="Arial" panose="020B0604020202020204" pitchFamily="34" charset="0"/>
              <a:buChar char="•"/>
            </a:pPr>
            <a:endParaRPr lang="en-US" altLang="en-US" dirty="0"/>
          </a:p>
        </p:txBody>
      </p:sp>
      <p:sp>
        <p:nvSpPr>
          <p:cNvPr id="5" name="Slide Number Placeholder 4"/>
          <p:cNvSpPr>
            <a:spLocks noGrp="1"/>
          </p:cNvSpPr>
          <p:nvPr>
            <p:ph type="sldNum" idx="12"/>
          </p:nvPr>
        </p:nvSpPr>
        <p:spPr/>
        <p:txBody>
          <a:bodyPr/>
          <a:lstStyle/>
          <a:p>
            <a:r>
              <a:rPr lang="en-GB"/>
              <a:t>Slide </a:t>
            </a:r>
            <a:fld id="{06B781AF-4CCF-49B0-A572-DE54FBE5D942}" type="slidenum">
              <a:rPr lang="en-GB" smtClean="0"/>
              <a:pPr/>
              <a:t>43</a:t>
            </a:fld>
            <a:endParaRPr lang="en-GB"/>
          </a:p>
        </p:txBody>
      </p:sp>
      <p:sp>
        <p:nvSpPr>
          <p:cNvPr id="4" name="Footer Placeholder 3"/>
          <p:cNvSpPr>
            <a:spLocks noGrp="1"/>
          </p:cNvSpPr>
          <p:nvPr>
            <p:ph type="ftr" idx="14"/>
          </p:nvPr>
        </p:nvSpPr>
        <p:spPr/>
        <p:txBody>
          <a:bodyPr/>
          <a:lstStyle/>
          <a:p>
            <a:r>
              <a:rPr lang="en-GB" dirty="0"/>
              <a:t>Alfred Asterjadhi, Qualcomm Inc.</a:t>
            </a:r>
          </a:p>
        </p:txBody>
      </p:sp>
      <p:sp>
        <p:nvSpPr>
          <p:cNvPr id="3" name="Date Placeholder 2"/>
          <p:cNvSpPr>
            <a:spLocks noGrp="1"/>
          </p:cNvSpPr>
          <p:nvPr>
            <p:ph type="dt" idx="15"/>
          </p:nvPr>
        </p:nvSpPr>
        <p:spPr/>
        <p:txBody>
          <a:bodyPr/>
          <a:lstStyle/>
          <a:p>
            <a:r>
              <a:rPr lang="en-US" dirty="0"/>
              <a:t>November 2019</a:t>
            </a:r>
            <a:endParaRPr lang="en-GB" dirty="0"/>
          </a:p>
        </p:txBody>
      </p:sp>
    </p:spTree>
    <p:extLst>
      <p:ext uri="{BB962C8B-B14F-4D97-AF65-F5344CB8AC3E}">
        <p14:creationId xmlns:p14="http://schemas.microsoft.com/office/powerpoint/2010/main" val="24338596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41F618-C367-45F2-99A6-C946D983392E}"/>
              </a:ext>
            </a:extLst>
          </p:cNvPr>
          <p:cNvSpPr>
            <a:spLocks noGrp="1"/>
          </p:cNvSpPr>
          <p:nvPr>
            <p:ph type="title"/>
          </p:nvPr>
        </p:nvSpPr>
        <p:spPr/>
        <p:txBody>
          <a:bodyPr/>
          <a:lstStyle/>
          <a:p>
            <a:r>
              <a:rPr lang="en-US" dirty="0"/>
              <a:t>PHY Ad-Hoc Session-Report</a:t>
            </a:r>
          </a:p>
        </p:txBody>
      </p:sp>
      <p:sp>
        <p:nvSpPr>
          <p:cNvPr id="3" name="Content Placeholder 2">
            <a:extLst>
              <a:ext uri="{FF2B5EF4-FFF2-40B4-BE49-F238E27FC236}">
                <a16:creationId xmlns:a16="http://schemas.microsoft.com/office/drawing/2014/main" id="{5F663057-42BB-4059-B726-AABB6E3FDDFB}"/>
              </a:ext>
            </a:extLst>
          </p:cNvPr>
          <p:cNvSpPr>
            <a:spLocks noGrp="1"/>
          </p:cNvSpPr>
          <p:nvPr>
            <p:ph idx="1"/>
          </p:nvPr>
        </p:nvSpPr>
        <p:spPr/>
        <p:txBody>
          <a:bodyPr/>
          <a:lstStyle/>
          <a:p>
            <a:r>
              <a:rPr lang="en-US" dirty="0">
                <a:solidFill>
                  <a:srgbClr val="FF0000"/>
                </a:solidFill>
              </a:rPr>
              <a:t>TBD</a:t>
            </a:r>
          </a:p>
        </p:txBody>
      </p:sp>
      <p:sp>
        <p:nvSpPr>
          <p:cNvPr id="4" name="Slide Number Placeholder 3">
            <a:extLst>
              <a:ext uri="{FF2B5EF4-FFF2-40B4-BE49-F238E27FC236}">
                <a16:creationId xmlns:a16="http://schemas.microsoft.com/office/drawing/2014/main" id="{DFA05DE5-2237-47EA-B69D-018D06EF7D7D}"/>
              </a:ext>
            </a:extLst>
          </p:cNvPr>
          <p:cNvSpPr>
            <a:spLocks noGrp="1"/>
          </p:cNvSpPr>
          <p:nvPr>
            <p:ph type="sldNum" idx="12"/>
          </p:nvPr>
        </p:nvSpPr>
        <p:spPr/>
        <p:txBody>
          <a:bodyPr/>
          <a:lstStyle/>
          <a:p>
            <a:r>
              <a:rPr lang="en-GB"/>
              <a:t>Slide </a:t>
            </a:r>
            <a:fld id="{440F5867-744E-4AA6-B0ED-4C44D2DFBB7B}" type="slidenum">
              <a:rPr lang="en-GB" smtClean="0"/>
              <a:pPr/>
              <a:t>44</a:t>
            </a:fld>
            <a:endParaRPr lang="en-GB" dirty="0"/>
          </a:p>
        </p:txBody>
      </p:sp>
      <p:sp>
        <p:nvSpPr>
          <p:cNvPr id="5" name="Footer Placeholder 4">
            <a:extLst>
              <a:ext uri="{FF2B5EF4-FFF2-40B4-BE49-F238E27FC236}">
                <a16:creationId xmlns:a16="http://schemas.microsoft.com/office/drawing/2014/main" id="{A360F541-4A12-43B4-BB9A-0962EE4F03C4}"/>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3F73934E-7C6D-42B3-B4C5-42565AF7DC3F}"/>
              </a:ext>
            </a:extLst>
          </p:cNvPr>
          <p:cNvSpPr>
            <a:spLocks noGrp="1"/>
          </p:cNvSpPr>
          <p:nvPr>
            <p:ph type="dt" idx="15"/>
          </p:nvPr>
        </p:nvSpPr>
        <p:spPr/>
        <p:txBody>
          <a:bodyPr/>
          <a:lstStyle/>
          <a:p>
            <a:r>
              <a:rPr lang="en-US"/>
              <a:t>November 2019</a:t>
            </a:r>
            <a:endParaRPr lang="en-GB" dirty="0"/>
          </a:p>
        </p:txBody>
      </p:sp>
    </p:spTree>
    <p:extLst>
      <p:ext uri="{BB962C8B-B14F-4D97-AF65-F5344CB8AC3E}">
        <p14:creationId xmlns:p14="http://schemas.microsoft.com/office/powerpoint/2010/main" val="79364656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347F12-B443-4AC7-B134-8A455E209AF4}"/>
              </a:ext>
            </a:extLst>
          </p:cNvPr>
          <p:cNvSpPr>
            <a:spLocks noGrp="1"/>
          </p:cNvSpPr>
          <p:nvPr>
            <p:ph type="title"/>
          </p:nvPr>
        </p:nvSpPr>
        <p:spPr/>
        <p:txBody>
          <a:bodyPr/>
          <a:lstStyle/>
          <a:p>
            <a:r>
              <a:rPr lang="en-US" dirty="0"/>
              <a:t>MAC Ad-Hoc Session-Report</a:t>
            </a:r>
          </a:p>
        </p:txBody>
      </p:sp>
      <p:sp>
        <p:nvSpPr>
          <p:cNvPr id="3" name="Content Placeholder 2">
            <a:extLst>
              <a:ext uri="{FF2B5EF4-FFF2-40B4-BE49-F238E27FC236}">
                <a16:creationId xmlns:a16="http://schemas.microsoft.com/office/drawing/2014/main" id="{2C6C9C34-6E47-4658-B58C-21E5EB0B5EFC}"/>
              </a:ext>
            </a:extLst>
          </p:cNvPr>
          <p:cNvSpPr>
            <a:spLocks noGrp="1"/>
          </p:cNvSpPr>
          <p:nvPr>
            <p:ph idx="1"/>
          </p:nvPr>
        </p:nvSpPr>
        <p:spPr/>
        <p:txBody>
          <a:bodyPr/>
          <a:lstStyle/>
          <a:p>
            <a:r>
              <a:rPr lang="en-US" dirty="0">
                <a:solidFill>
                  <a:srgbClr val="FF0000"/>
                </a:solidFill>
              </a:rPr>
              <a:t>TBD</a:t>
            </a:r>
          </a:p>
        </p:txBody>
      </p:sp>
      <p:sp>
        <p:nvSpPr>
          <p:cNvPr id="4" name="Slide Number Placeholder 3">
            <a:extLst>
              <a:ext uri="{FF2B5EF4-FFF2-40B4-BE49-F238E27FC236}">
                <a16:creationId xmlns:a16="http://schemas.microsoft.com/office/drawing/2014/main" id="{2648DD6C-6394-43D5-BE1D-D4072E14FEE8}"/>
              </a:ext>
            </a:extLst>
          </p:cNvPr>
          <p:cNvSpPr>
            <a:spLocks noGrp="1"/>
          </p:cNvSpPr>
          <p:nvPr>
            <p:ph type="sldNum" idx="12"/>
          </p:nvPr>
        </p:nvSpPr>
        <p:spPr/>
        <p:txBody>
          <a:bodyPr/>
          <a:lstStyle/>
          <a:p>
            <a:r>
              <a:rPr lang="en-GB"/>
              <a:t>Slide </a:t>
            </a:r>
            <a:fld id="{440F5867-744E-4AA6-B0ED-4C44D2DFBB7B}" type="slidenum">
              <a:rPr lang="en-GB" smtClean="0"/>
              <a:pPr/>
              <a:t>45</a:t>
            </a:fld>
            <a:endParaRPr lang="en-GB" dirty="0"/>
          </a:p>
        </p:txBody>
      </p:sp>
      <p:sp>
        <p:nvSpPr>
          <p:cNvPr id="5" name="Footer Placeholder 4">
            <a:extLst>
              <a:ext uri="{FF2B5EF4-FFF2-40B4-BE49-F238E27FC236}">
                <a16:creationId xmlns:a16="http://schemas.microsoft.com/office/drawing/2014/main" id="{3A11DAA8-807D-40F8-9137-628E00EEA146}"/>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E340244-E05D-41CE-B692-10BCD98ECEFF}"/>
              </a:ext>
            </a:extLst>
          </p:cNvPr>
          <p:cNvSpPr>
            <a:spLocks noGrp="1"/>
          </p:cNvSpPr>
          <p:nvPr>
            <p:ph type="dt" idx="15"/>
          </p:nvPr>
        </p:nvSpPr>
        <p:spPr/>
        <p:txBody>
          <a:bodyPr/>
          <a:lstStyle/>
          <a:p>
            <a:r>
              <a:rPr lang="en-US"/>
              <a:t>November 2019</a:t>
            </a:r>
            <a:endParaRPr lang="en-GB" dirty="0"/>
          </a:p>
        </p:txBody>
      </p:sp>
    </p:spTree>
    <p:extLst>
      <p:ext uri="{BB962C8B-B14F-4D97-AF65-F5344CB8AC3E}">
        <p14:creationId xmlns:p14="http://schemas.microsoft.com/office/powerpoint/2010/main" val="214637348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ltLang="en-US" dirty="0"/>
              <a:t>Agenda for Wednesday PM2</a:t>
            </a:r>
            <a:endParaRPr lang="en-US" dirty="0"/>
          </a:p>
        </p:txBody>
      </p:sp>
      <p:sp>
        <p:nvSpPr>
          <p:cNvPr id="7" name="Content Placeholder 6"/>
          <p:cNvSpPr>
            <a:spLocks noGrp="1"/>
          </p:cNvSpPr>
          <p:nvPr>
            <p:ph idx="1"/>
          </p:nvPr>
        </p:nvSpPr>
        <p:spPr/>
        <p:txBody>
          <a:bodyPr/>
          <a:lstStyle/>
          <a:p>
            <a:pPr>
              <a:buFont typeface="Arial" panose="020B0604020202020204" pitchFamily="34" charset="0"/>
              <a:buChar char="•"/>
            </a:pPr>
            <a:r>
              <a:rPr lang="en-US" altLang="en-US" dirty="0"/>
              <a:t>PHY Ad-Hoc Session (chaired by Tianyu Wu)</a:t>
            </a:r>
          </a:p>
          <a:p>
            <a:pPr lvl="1">
              <a:buFont typeface="Arial" panose="020B0604020202020204" pitchFamily="34" charset="0"/>
              <a:buChar char="•"/>
            </a:pPr>
            <a:r>
              <a:rPr lang="en-US" altLang="en-US" dirty="0"/>
              <a:t>Secretary: Sigurd Schelstraete</a:t>
            </a:r>
          </a:p>
          <a:p>
            <a:pPr>
              <a:buFont typeface="Arial" panose="020B0604020202020204" pitchFamily="34" charset="0"/>
              <a:buChar char="•"/>
            </a:pPr>
            <a:r>
              <a:rPr lang="en-US" altLang="en-US" dirty="0"/>
              <a:t>MAC Ad-Hoc Session (chaired by Jeongki Kim) </a:t>
            </a:r>
          </a:p>
          <a:p>
            <a:pPr lvl="1">
              <a:buFont typeface="Arial" panose="020B0604020202020204" pitchFamily="34" charset="0"/>
              <a:buChar char="•"/>
            </a:pPr>
            <a:r>
              <a:rPr lang="en-US" altLang="en-US" dirty="0"/>
              <a:t>Secretary: Liwen Chu</a:t>
            </a:r>
          </a:p>
          <a:p>
            <a:pPr lvl="2">
              <a:buFont typeface="Arial" panose="020B0604020202020204" pitchFamily="34" charset="0"/>
              <a:buChar char="•"/>
            </a:pPr>
            <a:endParaRPr lang="en-US" altLang="en-US" dirty="0"/>
          </a:p>
          <a:p>
            <a:pPr lvl="0">
              <a:buFont typeface="Arial" panose="020B0604020202020204" pitchFamily="34" charset="0"/>
              <a:buChar char="•"/>
            </a:pPr>
            <a:r>
              <a:rPr lang="en-US" altLang="en-US" dirty="0"/>
              <a:t>For each Ad-Hoc session</a:t>
            </a:r>
          </a:p>
          <a:p>
            <a:pPr lvl="1">
              <a:buFont typeface="Arial" panose="020B0604020202020204" pitchFamily="34" charset="0"/>
              <a:buChar char="•"/>
            </a:pPr>
            <a:r>
              <a:rPr lang="en-US" altLang="en-US" dirty="0"/>
              <a:t>Call meeting to order</a:t>
            </a:r>
          </a:p>
          <a:p>
            <a:pPr lvl="1">
              <a:buFont typeface="Arial" panose="020B0604020202020204" pitchFamily="34" charset="0"/>
              <a:buChar char="•"/>
            </a:pPr>
            <a:r>
              <a:rPr lang="en-US" altLang="en-US" dirty="0"/>
              <a:t>IEEE-SA IPR policy and Procedure</a:t>
            </a:r>
          </a:p>
          <a:p>
            <a:pPr lvl="1">
              <a:lnSpc>
                <a:spcPct val="80000"/>
              </a:lnSpc>
              <a:buFont typeface="Arial" panose="020B0604020202020204" pitchFamily="34" charset="0"/>
              <a:buChar char="•"/>
            </a:pPr>
            <a:r>
              <a:rPr lang="en-US" altLang="en-US" dirty="0"/>
              <a:t>Presentation of submissions</a:t>
            </a:r>
          </a:p>
          <a:p>
            <a:pPr lvl="1">
              <a:lnSpc>
                <a:spcPct val="80000"/>
              </a:lnSpc>
              <a:buFont typeface="Arial" panose="020B0604020202020204" pitchFamily="34" charset="0"/>
              <a:buChar char="•"/>
            </a:pPr>
            <a:r>
              <a:rPr lang="en-US" altLang="en-US" dirty="0"/>
              <a:t>Recess</a:t>
            </a:r>
          </a:p>
        </p:txBody>
      </p:sp>
      <p:sp>
        <p:nvSpPr>
          <p:cNvPr id="5" name="Slide Number Placeholder 4"/>
          <p:cNvSpPr>
            <a:spLocks noGrp="1"/>
          </p:cNvSpPr>
          <p:nvPr>
            <p:ph type="sldNum" idx="12"/>
          </p:nvPr>
        </p:nvSpPr>
        <p:spPr/>
        <p:txBody>
          <a:bodyPr/>
          <a:lstStyle/>
          <a:p>
            <a:r>
              <a:rPr lang="en-GB"/>
              <a:t>Slide </a:t>
            </a:r>
            <a:fld id="{06B781AF-4CCF-49B0-A572-DE54FBE5D942}" type="slidenum">
              <a:rPr lang="en-GB" smtClean="0"/>
              <a:pPr/>
              <a:t>46</a:t>
            </a:fld>
            <a:endParaRPr lang="en-GB"/>
          </a:p>
        </p:txBody>
      </p:sp>
      <p:sp>
        <p:nvSpPr>
          <p:cNvPr id="4" name="Footer Placeholder 3"/>
          <p:cNvSpPr>
            <a:spLocks noGrp="1"/>
          </p:cNvSpPr>
          <p:nvPr>
            <p:ph type="ftr" idx="14"/>
          </p:nvPr>
        </p:nvSpPr>
        <p:spPr/>
        <p:txBody>
          <a:bodyPr/>
          <a:lstStyle/>
          <a:p>
            <a:r>
              <a:rPr lang="en-GB" dirty="0"/>
              <a:t>Alfred Asterjadhi, Qualcomm Inc.</a:t>
            </a:r>
          </a:p>
        </p:txBody>
      </p:sp>
      <p:sp>
        <p:nvSpPr>
          <p:cNvPr id="3" name="Date Placeholder 2"/>
          <p:cNvSpPr>
            <a:spLocks noGrp="1"/>
          </p:cNvSpPr>
          <p:nvPr>
            <p:ph type="dt" idx="15"/>
          </p:nvPr>
        </p:nvSpPr>
        <p:spPr/>
        <p:txBody>
          <a:bodyPr/>
          <a:lstStyle/>
          <a:p>
            <a:r>
              <a:rPr lang="en-US" dirty="0"/>
              <a:t>November 2019</a:t>
            </a:r>
            <a:endParaRPr lang="en-GB" dirty="0"/>
          </a:p>
        </p:txBody>
      </p:sp>
    </p:spTree>
    <p:extLst>
      <p:ext uri="{BB962C8B-B14F-4D97-AF65-F5344CB8AC3E}">
        <p14:creationId xmlns:p14="http://schemas.microsoft.com/office/powerpoint/2010/main" val="183103317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41F618-C367-45F2-99A6-C946D983392E}"/>
              </a:ext>
            </a:extLst>
          </p:cNvPr>
          <p:cNvSpPr>
            <a:spLocks noGrp="1"/>
          </p:cNvSpPr>
          <p:nvPr>
            <p:ph type="title"/>
          </p:nvPr>
        </p:nvSpPr>
        <p:spPr/>
        <p:txBody>
          <a:bodyPr/>
          <a:lstStyle/>
          <a:p>
            <a:r>
              <a:rPr lang="en-US" dirty="0"/>
              <a:t>PHY Ad-Hoc Session-Report</a:t>
            </a:r>
          </a:p>
        </p:txBody>
      </p:sp>
      <p:sp>
        <p:nvSpPr>
          <p:cNvPr id="3" name="Content Placeholder 2">
            <a:extLst>
              <a:ext uri="{FF2B5EF4-FFF2-40B4-BE49-F238E27FC236}">
                <a16:creationId xmlns:a16="http://schemas.microsoft.com/office/drawing/2014/main" id="{5F663057-42BB-4059-B726-AABB6E3FDDFB}"/>
              </a:ext>
            </a:extLst>
          </p:cNvPr>
          <p:cNvSpPr>
            <a:spLocks noGrp="1"/>
          </p:cNvSpPr>
          <p:nvPr>
            <p:ph idx="1"/>
          </p:nvPr>
        </p:nvSpPr>
        <p:spPr/>
        <p:txBody>
          <a:bodyPr/>
          <a:lstStyle/>
          <a:p>
            <a:pPr marL="0" indent="0" fontAlgn="b"/>
            <a:r>
              <a:rPr lang="en-US" dirty="0">
                <a:solidFill>
                  <a:srgbClr val="FF0000"/>
                </a:solidFill>
              </a:rPr>
              <a:t>TBD</a:t>
            </a:r>
          </a:p>
          <a:p>
            <a:pPr>
              <a:buFont typeface="Arial" panose="020B0604020202020204" pitchFamily="34" charset="0"/>
              <a:buChar char="•"/>
            </a:pPr>
            <a:endParaRPr lang="en-US" sz="1800" dirty="0">
              <a:solidFill>
                <a:schemeClr val="tx1"/>
              </a:solidFill>
            </a:endParaRPr>
          </a:p>
        </p:txBody>
      </p:sp>
      <p:sp>
        <p:nvSpPr>
          <p:cNvPr id="4" name="Slide Number Placeholder 3">
            <a:extLst>
              <a:ext uri="{FF2B5EF4-FFF2-40B4-BE49-F238E27FC236}">
                <a16:creationId xmlns:a16="http://schemas.microsoft.com/office/drawing/2014/main" id="{DFA05DE5-2237-47EA-B69D-018D06EF7D7D}"/>
              </a:ext>
            </a:extLst>
          </p:cNvPr>
          <p:cNvSpPr>
            <a:spLocks noGrp="1"/>
          </p:cNvSpPr>
          <p:nvPr>
            <p:ph type="sldNum" idx="12"/>
          </p:nvPr>
        </p:nvSpPr>
        <p:spPr/>
        <p:txBody>
          <a:bodyPr/>
          <a:lstStyle/>
          <a:p>
            <a:r>
              <a:rPr lang="en-GB"/>
              <a:t>Slide </a:t>
            </a:r>
            <a:fld id="{440F5867-744E-4AA6-B0ED-4C44D2DFBB7B}" type="slidenum">
              <a:rPr lang="en-GB" smtClean="0"/>
              <a:pPr/>
              <a:t>47</a:t>
            </a:fld>
            <a:endParaRPr lang="en-GB" dirty="0"/>
          </a:p>
        </p:txBody>
      </p:sp>
      <p:sp>
        <p:nvSpPr>
          <p:cNvPr id="5" name="Footer Placeholder 4">
            <a:extLst>
              <a:ext uri="{FF2B5EF4-FFF2-40B4-BE49-F238E27FC236}">
                <a16:creationId xmlns:a16="http://schemas.microsoft.com/office/drawing/2014/main" id="{A360F541-4A12-43B4-BB9A-0962EE4F03C4}"/>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3F73934E-7C6D-42B3-B4C5-42565AF7DC3F}"/>
              </a:ext>
            </a:extLst>
          </p:cNvPr>
          <p:cNvSpPr>
            <a:spLocks noGrp="1"/>
          </p:cNvSpPr>
          <p:nvPr>
            <p:ph type="dt" idx="15"/>
          </p:nvPr>
        </p:nvSpPr>
        <p:spPr/>
        <p:txBody>
          <a:bodyPr/>
          <a:lstStyle/>
          <a:p>
            <a:r>
              <a:rPr lang="en-US"/>
              <a:t>November 2019</a:t>
            </a:r>
            <a:endParaRPr lang="en-GB" dirty="0"/>
          </a:p>
        </p:txBody>
      </p:sp>
    </p:spTree>
    <p:extLst>
      <p:ext uri="{BB962C8B-B14F-4D97-AF65-F5344CB8AC3E}">
        <p14:creationId xmlns:p14="http://schemas.microsoft.com/office/powerpoint/2010/main" val="246837226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347F12-B443-4AC7-B134-8A455E209AF4}"/>
              </a:ext>
            </a:extLst>
          </p:cNvPr>
          <p:cNvSpPr>
            <a:spLocks noGrp="1"/>
          </p:cNvSpPr>
          <p:nvPr>
            <p:ph type="title"/>
          </p:nvPr>
        </p:nvSpPr>
        <p:spPr/>
        <p:txBody>
          <a:bodyPr/>
          <a:lstStyle/>
          <a:p>
            <a:r>
              <a:rPr lang="en-US" dirty="0"/>
              <a:t>MAC Ad-Hoc Session-Report</a:t>
            </a:r>
          </a:p>
        </p:txBody>
      </p:sp>
      <p:sp>
        <p:nvSpPr>
          <p:cNvPr id="3" name="Content Placeholder 2">
            <a:extLst>
              <a:ext uri="{FF2B5EF4-FFF2-40B4-BE49-F238E27FC236}">
                <a16:creationId xmlns:a16="http://schemas.microsoft.com/office/drawing/2014/main" id="{2C6C9C34-6E47-4658-B58C-21E5EB0B5EFC}"/>
              </a:ext>
            </a:extLst>
          </p:cNvPr>
          <p:cNvSpPr>
            <a:spLocks noGrp="1"/>
          </p:cNvSpPr>
          <p:nvPr>
            <p:ph idx="1"/>
          </p:nvPr>
        </p:nvSpPr>
        <p:spPr/>
        <p:txBody>
          <a:bodyPr/>
          <a:lstStyle/>
          <a:p>
            <a:r>
              <a:rPr lang="en-US" dirty="0">
                <a:solidFill>
                  <a:srgbClr val="FF0000"/>
                </a:solidFill>
              </a:rPr>
              <a:t>TBD</a:t>
            </a:r>
          </a:p>
        </p:txBody>
      </p:sp>
      <p:sp>
        <p:nvSpPr>
          <p:cNvPr id="4" name="Slide Number Placeholder 3">
            <a:extLst>
              <a:ext uri="{FF2B5EF4-FFF2-40B4-BE49-F238E27FC236}">
                <a16:creationId xmlns:a16="http://schemas.microsoft.com/office/drawing/2014/main" id="{2648DD6C-6394-43D5-BE1D-D4072E14FEE8}"/>
              </a:ext>
            </a:extLst>
          </p:cNvPr>
          <p:cNvSpPr>
            <a:spLocks noGrp="1"/>
          </p:cNvSpPr>
          <p:nvPr>
            <p:ph type="sldNum" idx="12"/>
          </p:nvPr>
        </p:nvSpPr>
        <p:spPr/>
        <p:txBody>
          <a:bodyPr/>
          <a:lstStyle/>
          <a:p>
            <a:r>
              <a:rPr lang="en-GB"/>
              <a:t>Slide </a:t>
            </a:r>
            <a:fld id="{440F5867-744E-4AA6-B0ED-4C44D2DFBB7B}" type="slidenum">
              <a:rPr lang="en-GB" smtClean="0"/>
              <a:pPr/>
              <a:t>48</a:t>
            </a:fld>
            <a:endParaRPr lang="en-GB" dirty="0"/>
          </a:p>
        </p:txBody>
      </p:sp>
      <p:sp>
        <p:nvSpPr>
          <p:cNvPr id="5" name="Footer Placeholder 4">
            <a:extLst>
              <a:ext uri="{FF2B5EF4-FFF2-40B4-BE49-F238E27FC236}">
                <a16:creationId xmlns:a16="http://schemas.microsoft.com/office/drawing/2014/main" id="{3A11DAA8-807D-40F8-9137-628E00EEA146}"/>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E340244-E05D-41CE-B692-10BCD98ECEFF}"/>
              </a:ext>
            </a:extLst>
          </p:cNvPr>
          <p:cNvSpPr>
            <a:spLocks noGrp="1"/>
          </p:cNvSpPr>
          <p:nvPr>
            <p:ph type="dt" idx="15"/>
          </p:nvPr>
        </p:nvSpPr>
        <p:spPr/>
        <p:txBody>
          <a:bodyPr/>
          <a:lstStyle/>
          <a:p>
            <a:r>
              <a:rPr lang="en-US"/>
              <a:t>November 2019</a:t>
            </a:r>
            <a:endParaRPr lang="en-GB" dirty="0"/>
          </a:p>
        </p:txBody>
      </p:sp>
    </p:spTree>
    <p:extLst>
      <p:ext uri="{BB962C8B-B14F-4D97-AF65-F5344CB8AC3E}">
        <p14:creationId xmlns:p14="http://schemas.microsoft.com/office/powerpoint/2010/main" val="383621789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381000" y="685800"/>
            <a:ext cx="8382000" cy="1065213"/>
          </a:xfrm>
        </p:spPr>
        <p:txBody>
          <a:bodyPr/>
          <a:lstStyle/>
          <a:p>
            <a:r>
              <a:rPr lang="en-US" altLang="en-US" dirty="0">
                <a:solidFill>
                  <a:schemeClr val="tx2"/>
                </a:solidFill>
              </a:rPr>
              <a:t>Agenda for Thursday AM1</a:t>
            </a:r>
            <a:endParaRPr lang="en-US" dirty="0">
              <a:solidFill>
                <a:schemeClr val="tx2"/>
              </a:solidFill>
            </a:endParaRPr>
          </a:p>
        </p:txBody>
      </p:sp>
      <p:sp>
        <p:nvSpPr>
          <p:cNvPr id="7" name="Content Placeholder 6"/>
          <p:cNvSpPr>
            <a:spLocks noGrp="1"/>
          </p:cNvSpPr>
          <p:nvPr>
            <p:ph idx="1"/>
          </p:nvPr>
        </p:nvSpPr>
        <p:spPr>
          <a:xfrm>
            <a:off x="685800" y="1828800"/>
            <a:ext cx="7770813" cy="4113213"/>
          </a:xfrm>
        </p:spPr>
        <p:txBody>
          <a:bodyPr/>
          <a:lstStyle/>
          <a:p>
            <a:pPr lvl="0">
              <a:lnSpc>
                <a:spcPct val="80000"/>
              </a:lnSpc>
              <a:buFont typeface="Arial" panose="020B0604020202020204" pitchFamily="34" charset="0"/>
              <a:buChar char="•"/>
            </a:pPr>
            <a:r>
              <a:rPr lang="en-US" altLang="en-US" dirty="0"/>
              <a:t>Call meeting to order </a:t>
            </a:r>
          </a:p>
          <a:p>
            <a:pPr lvl="0">
              <a:buFont typeface="Arial" panose="020B0604020202020204" pitchFamily="34" charset="0"/>
              <a:buChar char="•"/>
            </a:pPr>
            <a:r>
              <a:rPr lang="en-US" altLang="en-US" dirty="0"/>
              <a:t>IEEE-SA IPR policy and Procedure</a:t>
            </a:r>
          </a:p>
          <a:p>
            <a:pPr lvl="0">
              <a:lnSpc>
                <a:spcPct val="80000"/>
              </a:lnSpc>
              <a:buFont typeface="Arial" panose="020B0604020202020204" pitchFamily="34" charset="0"/>
              <a:buChar char="•"/>
            </a:pPr>
            <a:r>
              <a:rPr lang="en-US" altLang="en-US" dirty="0"/>
              <a:t>Presentation of submissions</a:t>
            </a:r>
          </a:p>
          <a:p>
            <a:pPr lvl="0">
              <a:lnSpc>
                <a:spcPct val="80000"/>
              </a:lnSpc>
              <a:buFont typeface="Arial" panose="020B0604020202020204" pitchFamily="34" charset="0"/>
              <a:buChar char="•"/>
            </a:pPr>
            <a:r>
              <a:rPr lang="en-US" altLang="en-US" dirty="0"/>
              <a:t>Recess</a:t>
            </a:r>
          </a:p>
          <a:p>
            <a:endParaRPr lang="en-US" sz="2800" dirty="0"/>
          </a:p>
        </p:txBody>
      </p:sp>
      <p:sp>
        <p:nvSpPr>
          <p:cNvPr id="5" name="Slide Number Placeholder 4"/>
          <p:cNvSpPr>
            <a:spLocks noGrp="1"/>
          </p:cNvSpPr>
          <p:nvPr>
            <p:ph type="sldNum" idx="12"/>
          </p:nvPr>
        </p:nvSpPr>
        <p:spPr/>
        <p:txBody>
          <a:bodyPr/>
          <a:lstStyle/>
          <a:p>
            <a:r>
              <a:rPr lang="en-GB"/>
              <a:t>Slide </a:t>
            </a:r>
            <a:fld id="{06B781AF-4CCF-49B0-A572-DE54FBE5D942}" type="slidenum">
              <a:rPr lang="en-GB" smtClean="0"/>
              <a:pPr/>
              <a:t>49</a:t>
            </a:fld>
            <a:endParaRPr lang="en-GB"/>
          </a:p>
        </p:txBody>
      </p:sp>
      <p:sp>
        <p:nvSpPr>
          <p:cNvPr id="4" name="Footer Placeholder 3"/>
          <p:cNvSpPr>
            <a:spLocks noGrp="1"/>
          </p:cNvSpPr>
          <p:nvPr>
            <p:ph type="ftr" idx="14"/>
          </p:nvPr>
        </p:nvSpPr>
        <p:spPr/>
        <p:txBody>
          <a:bodyPr/>
          <a:lstStyle/>
          <a:p>
            <a:r>
              <a:rPr lang="en-GB" dirty="0"/>
              <a:t>Alfred Asterjadhi, Qualcomm Inc.</a:t>
            </a:r>
          </a:p>
        </p:txBody>
      </p:sp>
      <p:sp>
        <p:nvSpPr>
          <p:cNvPr id="3" name="Date Placeholder 2"/>
          <p:cNvSpPr>
            <a:spLocks noGrp="1"/>
          </p:cNvSpPr>
          <p:nvPr>
            <p:ph type="dt" idx="15"/>
          </p:nvPr>
        </p:nvSpPr>
        <p:spPr/>
        <p:txBody>
          <a:bodyPr/>
          <a:lstStyle/>
          <a:p>
            <a:r>
              <a:rPr lang="en-US" dirty="0"/>
              <a:t>November 2019</a:t>
            </a:r>
            <a:endParaRPr lang="en-GB" dirty="0"/>
          </a:p>
        </p:txBody>
      </p:sp>
    </p:spTree>
    <p:extLst>
      <p:ext uri="{BB962C8B-B14F-4D97-AF65-F5344CB8AC3E}">
        <p14:creationId xmlns:p14="http://schemas.microsoft.com/office/powerpoint/2010/main" val="26649109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Attendance, Voting &amp; Document Status</a:t>
            </a:r>
            <a:endParaRPr lang="en-US" dirty="0"/>
          </a:p>
        </p:txBody>
      </p:sp>
      <p:sp>
        <p:nvSpPr>
          <p:cNvPr id="3" name="Content Placeholder 2"/>
          <p:cNvSpPr>
            <a:spLocks noGrp="1"/>
          </p:cNvSpPr>
          <p:nvPr>
            <p:ph idx="1"/>
          </p:nvPr>
        </p:nvSpPr>
        <p:spPr>
          <a:xfrm>
            <a:off x="685800" y="1981200"/>
            <a:ext cx="7770813" cy="4494213"/>
          </a:xfrm>
        </p:spPr>
        <p:txBody>
          <a:bodyPr/>
          <a:lstStyle/>
          <a:p>
            <a:pPr>
              <a:buFont typeface="Arial" panose="020B0604020202020204" pitchFamily="34" charset="0"/>
              <a:buChar char="•"/>
            </a:pPr>
            <a:r>
              <a:rPr lang="en-US" altLang="en-US" dirty="0"/>
              <a:t>Make sure your badges are correct </a:t>
            </a:r>
          </a:p>
          <a:p>
            <a:pPr lvl="2">
              <a:buFont typeface="Arial" panose="020B0604020202020204" pitchFamily="34" charset="0"/>
              <a:buChar char="•"/>
            </a:pPr>
            <a:endParaRPr lang="en-US" altLang="en-US" dirty="0"/>
          </a:p>
          <a:p>
            <a:pPr>
              <a:buFont typeface="Arial" panose="020B0604020202020204" pitchFamily="34" charset="0"/>
              <a:buChar char="•"/>
            </a:pPr>
            <a:r>
              <a:rPr lang="en-US" altLang="en-US" dirty="0"/>
              <a:t>If you plan to make a submission be sure it does not contain company logos or advertising</a:t>
            </a:r>
          </a:p>
          <a:p>
            <a:pPr lvl="1">
              <a:buFont typeface="Arial" panose="020B0604020202020204" pitchFamily="34" charset="0"/>
              <a:buChar char="•"/>
            </a:pPr>
            <a:r>
              <a:rPr lang="en-US" altLang="en-US" sz="2200" dirty="0"/>
              <a:t>Upload submission: </a:t>
            </a:r>
            <a:r>
              <a:rPr lang="en-US" altLang="en-US" sz="2200" dirty="0">
                <a:hlinkClick r:id="rId3"/>
              </a:rPr>
              <a:t>http://mentor.ieee.org</a:t>
            </a:r>
            <a:r>
              <a:rPr lang="en-US" altLang="en-US" sz="2200" dirty="0"/>
              <a:t> in “TGbe” group</a:t>
            </a:r>
          </a:p>
          <a:p>
            <a:pPr lvl="2">
              <a:buFont typeface="Arial" panose="020B0604020202020204" pitchFamily="34" charset="0"/>
              <a:buChar char="•"/>
            </a:pPr>
            <a:endParaRPr lang="en-US" altLang="en-US" dirty="0"/>
          </a:p>
          <a:p>
            <a:pPr>
              <a:buFont typeface="Arial" panose="020B0604020202020204" pitchFamily="34" charset="0"/>
              <a:buChar char="•"/>
            </a:pPr>
            <a:r>
              <a:rPr lang="en-US" altLang="en-US" dirty="0"/>
              <a:t>Questions on Voting status, Ballot pool, Access to Reflector, Documentation,  member’</a:t>
            </a:r>
            <a:r>
              <a:rPr lang="en-US" altLang="ja-JP" dirty="0"/>
              <a:t>s area</a:t>
            </a:r>
          </a:p>
          <a:p>
            <a:pPr marL="800100" lvl="1" indent="-342900">
              <a:buFont typeface="Arial" panose="020B0604020202020204" pitchFamily="34" charset="0"/>
              <a:buChar char="•"/>
            </a:pPr>
            <a:r>
              <a:rPr lang="en-US" altLang="en-US" sz="2200" dirty="0"/>
              <a:t>See Jon Rosdahl –  </a:t>
            </a:r>
            <a:r>
              <a:rPr lang="en-US" altLang="en-US" sz="2200" dirty="0">
                <a:hlinkClick r:id="rId4"/>
              </a:rPr>
              <a:t>jrosdahl@ieee.org</a:t>
            </a:r>
            <a:endParaRPr lang="en-US" altLang="en-US" sz="2200" dirty="0"/>
          </a:p>
          <a:p>
            <a:pPr marL="1200150" lvl="2" indent="-342900">
              <a:buFont typeface="Arial" panose="020B0604020202020204" pitchFamily="34" charset="0"/>
              <a:buChar char="•"/>
            </a:pPr>
            <a:endParaRPr lang="en-US" altLang="en-US" dirty="0"/>
          </a:p>
          <a:p>
            <a:pPr>
              <a:buFont typeface="Arial" panose="020B0604020202020204" pitchFamily="34" charset="0"/>
              <a:buChar char="•"/>
            </a:pPr>
            <a:r>
              <a:rPr lang="en-US" altLang="en-US" dirty="0"/>
              <a:t>Cell Phones Silent or Off</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6" name="Date Placeholder 5"/>
          <p:cNvSpPr>
            <a:spLocks noGrp="1"/>
          </p:cNvSpPr>
          <p:nvPr>
            <p:ph type="dt" idx="15"/>
          </p:nvPr>
        </p:nvSpPr>
        <p:spPr/>
        <p:txBody>
          <a:bodyPr/>
          <a:lstStyle/>
          <a:p>
            <a:r>
              <a:rPr lang="en-US" dirty="0"/>
              <a:t>November 2019</a:t>
            </a:r>
            <a:endParaRPr lang="en-GB" dirty="0"/>
          </a:p>
        </p:txBody>
      </p:sp>
    </p:spTree>
    <p:extLst>
      <p:ext uri="{BB962C8B-B14F-4D97-AF65-F5344CB8AC3E}">
        <p14:creationId xmlns:p14="http://schemas.microsoft.com/office/powerpoint/2010/main" val="313688036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87872E-7093-4216-B7FD-00B41454752A}"/>
              </a:ext>
            </a:extLst>
          </p:cNvPr>
          <p:cNvSpPr>
            <a:spLocks noGrp="1"/>
          </p:cNvSpPr>
          <p:nvPr>
            <p:ph type="title"/>
          </p:nvPr>
        </p:nvSpPr>
        <p:spPr/>
        <p:txBody>
          <a:bodyPr/>
          <a:lstStyle/>
          <a:p>
            <a:r>
              <a:rPr lang="en-US" dirty="0"/>
              <a:t>Submissions</a:t>
            </a:r>
          </a:p>
        </p:txBody>
      </p:sp>
      <p:sp>
        <p:nvSpPr>
          <p:cNvPr id="3" name="Content Placeholder 2">
            <a:extLst>
              <a:ext uri="{FF2B5EF4-FFF2-40B4-BE49-F238E27FC236}">
                <a16:creationId xmlns:a16="http://schemas.microsoft.com/office/drawing/2014/main" id="{E5D10565-A56D-42A9-AED0-8399A8037329}"/>
              </a:ext>
            </a:extLst>
          </p:cNvPr>
          <p:cNvSpPr>
            <a:spLocks noGrp="1"/>
          </p:cNvSpPr>
          <p:nvPr>
            <p:ph idx="1"/>
          </p:nvPr>
        </p:nvSpPr>
        <p:spPr/>
        <p:txBody>
          <a:bodyPr/>
          <a:lstStyle/>
          <a:p>
            <a:pPr>
              <a:buFont typeface="Arial" panose="020B0604020202020204" pitchFamily="34" charset="0"/>
              <a:buChar char="•"/>
            </a:pPr>
            <a:r>
              <a:rPr lang="en-US" dirty="0">
                <a:solidFill>
                  <a:srgbClr val="FF0000"/>
                </a:solidFill>
              </a:rPr>
              <a:t>TBD</a:t>
            </a:r>
          </a:p>
        </p:txBody>
      </p:sp>
      <p:sp>
        <p:nvSpPr>
          <p:cNvPr id="4" name="Slide Number Placeholder 3">
            <a:extLst>
              <a:ext uri="{FF2B5EF4-FFF2-40B4-BE49-F238E27FC236}">
                <a16:creationId xmlns:a16="http://schemas.microsoft.com/office/drawing/2014/main" id="{8848594B-47BE-4DE3-8AEE-07F8C7D859EE}"/>
              </a:ext>
            </a:extLst>
          </p:cNvPr>
          <p:cNvSpPr>
            <a:spLocks noGrp="1"/>
          </p:cNvSpPr>
          <p:nvPr>
            <p:ph type="sldNum" idx="12"/>
          </p:nvPr>
        </p:nvSpPr>
        <p:spPr/>
        <p:txBody>
          <a:bodyPr/>
          <a:lstStyle/>
          <a:p>
            <a:r>
              <a:rPr lang="en-GB"/>
              <a:t>Slide </a:t>
            </a:r>
            <a:fld id="{440F5867-744E-4AA6-B0ED-4C44D2DFBB7B}" type="slidenum">
              <a:rPr lang="en-GB" smtClean="0"/>
              <a:pPr/>
              <a:t>50</a:t>
            </a:fld>
            <a:endParaRPr lang="en-GB" dirty="0"/>
          </a:p>
        </p:txBody>
      </p:sp>
      <p:sp>
        <p:nvSpPr>
          <p:cNvPr id="5" name="Footer Placeholder 4">
            <a:extLst>
              <a:ext uri="{FF2B5EF4-FFF2-40B4-BE49-F238E27FC236}">
                <a16:creationId xmlns:a16="http://schemas.microsoft.com/office/drawing/2014/main" id="{1D552B63-6737-4A57-893F-E724AFD64A45}"/>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E7FEE4C9-BA68-4A27-BD65-1926465BD065}"/>
              </a:ext>
            </a:extLst>
          </p:cNvPr>
          <p:cNvSpPr>
            <a:spLocks noGrp="1"/>
          </p:cNvSpPr>
          <p:nvPr>
            <p:ph type="dt" idx="15"/>
          </p:nvPr>
        </p:nvSpPr>
        <p:spPr/>
        <p:txBody>
          <a:bodyPr/>
          <a:lstStyle/>
          <a:p>
            <a:r>
              <a:rPr lang="en-US"/>
              <a:t>November 2019</a:t>
            </a:r>
            <a:endParaRPr lang="en-GB" dirty="0"/>
          </a:p>
        </p:txBody>
      </p:sp>
    </p:spTree>
    <p:extLst>
      <p:ext uri="{BB962C8B-B14F-4D97-AF65-F5344CB8AC3E}">
        <p14:creationId xmlns:p14="http://schemas.microsoft.com/office/powerpoint/2010/main" val="318079063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381000" y="685800"/>
            <a:ext cx="8382000" cy="1065213"/>
          </a:xfrm>
        </p:spPr>
        <p:txBody>
          <a:bodyPr/>
          <a:lstStyle/>
          <a:p>
            <a:r>
              <a:rPr lang="en-US" altLang="en-US" dirty="0">
                <a:solidFill>
                  <a:schemeClr val="tx2"/>
                </a:solidFill>
              </a:rPr>
              <a:t>Agenda for Thursday PM1</a:t>
            </a:r>
            <a:endParaRPr lang="en-US" dirty="0">
              <a:solidFill>
                <a:schemeClr val="tx2"/>
              </a:solidFill>
            </a:endParaRPr>
          </a:p>
        </p:txBody>
      </p:sp>
      <p:sp>
        <p:nvSpPr>
          <p:cNvPr id="7" name="Content Placeholder 6"/>
          <p:cNvSpPr>
            <a:spLocks noGrp="1"/>
          </p:cNvSpPr>
          <p:nvPr>
            <p:ph idx="1"/>
          </p:nvPr>
        </p:nvSpPr>
        <p:spPr>
          <a:xfrm>
            <a:off x="685800" y="1828800"/>
            <a:ext cx="7770813" cy="4113213"/>
          </a:xfrm>
        </p:spPr>
        <p:txBody>
          <a:bodyPr/>
          <a:lstStyle/>
          <a:p>
            <a:pPr lvl="0">
              <a:lnSpc>
                <a:spcPct val="80000"/>
              </a:lnSpc>
              <a:buFont typeface="Arial" panose="020B0604020202020204" pitchFamily="34" charset="0"/>
              <a:buChar char="•"/>
            </a:pPr>
            <a:r>
              <a:rPr lang="en-US" altLang="en-US" dirty="0"/>
              <a:t>Call meeting to order </a:t>
            </a:r>
          </a:p>
          <a:p>
            <a:pPr lvl="0">
              <a:buFont typeface="Arial" panose="020B0604020202020204" pitchFamily="34" charset="0"/>
              <a:buChar char="•"/>
            </a:pPr>
            <a:r>
              <a:rPr lang="en-US" altLang="en-US" dirty="0"/>
              <a:t>IEEE-SA IPR policy and Procedure</a:t>
            </a:r>
          </a:p>
          <a:p>
            <a:pPr lvl="0">
              <a:lnSpc>
                <a:spcPct val="80000"/>
              </a:lnSpc>
              <a:buFont typeface="Arial" panose="020B0604020202020204" pitchFamily="34" charset="0"/>
              <a:buChar char="•"/>
            </a:pPr>
            <a:r>
              <a:rPr lang="en-US" altLang="en-US" dirty="0"/>
              <a:t>Presentation of submissions</a:t>
            </a:r>
          </a:p>
          <a:p>
            <a:pPr lvl="0">
              <a:lnSpc>
                <a:spcPct val="80000"/>
              </a:lnSpc>
              <a:buFont typeface="Arial" panose="020B0604020202020204" pitchFamily="34" charset="0"/>
              <a:buChar char="•"/>
            </a:pPr>
            <a:r>
              <a:rPr lang="en-US" altLang="en-US" dirty="0"/>
              <a:t>Motions</a:t>
            </a:r>
          </a:p>
          <a:p>
            <a:pPr lvl="0">
              <a:lnSpc>
                <a:spcPct val="80000"/>
              </a:lnSpc>
              <a:buFont typeface="Arial" panose="020B0604020202020204" pitchFamily="34" charset="0"/>
              <a:buChar char="•"/>
            </a:pPr>
            <a:r>
              <a:rPr lang="en-US" altLang="en-US" dirty="0"/>
              <a:t>Teleconference Plan</a:t>
            </a:r>
          </a:p>
          <a:p>
            <a:pPr>
              <a:lnSpc>
                <a:spcPct val="80000"/>
              </a:lnSpc>
              <a:buFont typeface="Arial" panose="020B0604020202020204" pitchFamily="34" charset="0"/>
              <a:buChar char="•"/>
            </a:pPr>
            <a:r>
              <a:rPr lang="en-US" altLang="en-US" dirty="0"/>
              <a:t>Goals for January 2020</a:t>
            </a:r>
          </a:p>
          <a:p>
            <a:pPr lvl="0">
              <a:lnSpc>
                <a:spcPct val="80000"/>
              </a:lnSpc>
              <a:buFont typeface="Arial" panose="020B0604020202020204" pitchFamily="34" charset="0"/>
              <a:buChar char="•"/>
            </a:pPr>
            <a:r>
              <a:rPr lang="en-US" altLang="en-US" dirty="0"/>
              <a:t>Any other business</a:t>
            </a:r>
          </a:p>
          <a:p>
            <a:pPr lvl="0">
              <a:lnSpc>
                <a:spcPct val="80000"/>
              </a:lnSpc>
              <a:buFont typeface="Arial" panose="020B0604020202020204" pitchFamily="34" charset="0"/>
              <a:buChar char="•"/>
            </a:pPr>
            <a:r>
              <a:rPr lang="en-US" altLang="en-US" dirty="0"/>
              <a:t>Adjourn</a:t>
            </a:r>
          </a:p>
          <a:p>
            <a:endParaRPr lang="en-US" sz="2800" dirty="0"/>
          </a:p>
        </p:txBody>
      </p:sp>
      <p:sp>
        <p:nvSpPr>
          <p:cNvPr id="5" name="Slide Number Placeholder 4"/>
          <p:cNvSpPr>
            <a:spLocks noGrp="1"/>
          </p:cNvSpPr>
          <p:nvPr>
            <p:ph type="sldNum" idx="12"/>
          </p:nvPr>
        </p:nvSpPr>
        <p:spPr/>
        <p:txBody>
          <a:bodyPr/>
          <a:lstStyle/>
          <a:p>
            <a:r>
              <a:rPr lang="en-GB"/>
              <a:t>Slide </a:t>
            </a:r>
            <a:fld id="{06B781AF-4CCF-49B0-A572-DE54FBE5D942}" type="slidenum">
              <a:rPr lang="en-GB" smtClean="0"/>
              <a:pPr/>
              <a:t>51</a:t>
            </a:fld>
            <a:endParaRPr lang="en-GB"/>
          </a:p>
        </p:txBody>
      </p:sp>
      <p:sp>
        <p:nvSpPr>
          <p:cNvPr id="4" name="Footer Placeholder 3"/>
          <p:cNvSpPr>
            <a:spLocks noGrp="1"/>
          </p:cNvSpPr>
          <p:nvPr>
            <p:ph type="ftr" idx="14"/>
          </p:nvPr>
        </p:nvSpPr>
        <p:spPr/>
        <p:txBody>
          <a:bodyPr/>
          <a:lstStyle/>
          <a:p>
            <a:r>
              <a:rPr lang="en-GB" dirty="0"/>
              <a:t>Alfred Asterjadhi, Qualcomm Inc.</a:t>
            </a:r>
          </a:p>
        </p:txBody>
      </p:sp>
      <p:sp>
        <p:nvSpPr>
          <p:cNvPr id="3" name="Date Placeholder 2"/>
          <p:cNvSpPr>
            <a:spLocks noGrp="1"/>
          </p:cNvSpPr>
          <p:nvPr>
            <p:ph type="dt" idx="15"/>
          </p:nvPr>
        </p:nvSpPr>
        <p:spPr/>
        <p:txBody>
          <a:bodyPr/>
          <a:lstStyle/>
          <a:p>
            <a:r>
              <a:rPr lang="en-US" dirty="0"/>
              <a:t>November 2019</a:t>
            </a:r>
            <a:endParaRPr lang="en-GB" dirty="0"/>
          </a:p>
        </p:txBody>
      </p:sp>
    </p:spTree>
    <p:extLst>
      <p:ext uri="{BB962C8B-B14F-4D97-AF65-F5344CB8AC3E}">
        <p14:creationId xmlns:p14="http://schemas.microsoft.com/office/powerpoint/2010/main" val="278450604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87872E-7093-4216-B7FD-00B41454752A}"/>
              </a:ext>
            </a:extLst>
          </p:cNvPr>
          <p:cNvSpPr>
            <a:spLocks noGrp="1"/>
          </p:cNvSpPr>
          <p:nvPr>
            <p:ph type="title"/>
          </p:nvPr>
        </p:nvSpPr>
        <p:spPr/>
        <p:txBody>
          <a:bodyPr/>
          <a:lstStyle/>
          <a:p>
            <a:r>
              <a:rPr lang="en-US" dirty="0"/>
              <a:t>Submissions</a:t>
            </a:r>
          </a:p>
        </p:txBody>
      </p:sp>
      <p:sp>
        <p:nvSpPr>
          <p:cNvPr id="3" name="Content Placeholder 2">
            <a:extLst>
              <a:ext uri="{FF2B5EF4-FFF2-40B4-BE49-F238E27FC236}">
                <a16:creationId xmlns:a16="http://schemas.microsoft.com/office/drawing/2014/main" id="{E5D10565-A56D-42A9-AED0-8399A8037329}"/>
              </a:ext>
            </a:extLst>
          </p:cNvPr>
          <p:cNvSpPr>
            <a:spLocks noGrp="1"/>
          </p:cNvSpPr>
          <p:nvPr>
            <p:ph idx="1"/>
          </p:nvPr>
        </p:nvSpPr>
        <p:spPr/>
        <p:txBody>
          <a:bodyPr/>
          <a:lstStyle/>
          <a:p>
            <a:pPr>
              <a:buFont typeface="Arial" panose="020B0604020202020204" pitchFamily="34" charset="0"/>
              <a:buChar char="•"/>
            </a:pPr>
            <a:r>
              <a:rPr lang="en-US" dirty="0">
                <a:solidFill>
                  <a:srgbClr val="FF0000"/>
                </a:solidFill>
              </a:rPr>
              <a:t>TBD</a:t>
            </a:r>
          </a:p>
        </p:txBody>
      </p:sp>
      <p:sp>
        <p:nvSpPr>
          <p:cNvPr id="4" name="Slide Number Placeholder 3">
            <a:extLst>
              <a:ext uri="{FF2B5EF4-FFF2-40B4-BE49-F238E27FC236}">
                <a16:creationId xmlns:a16="http://schemas.microsoft.com/office/drawing/2014/main" id="{8848594B-47BE-4DE3-8AEE-07F8C7D859EE}"/>
              </a:ext>
            </a:extLst>
          </p:cNvPr>
          <p:cNvSpPr>
            <a:spLocks noGrp="1"/>
          </p:cNvSpPr>
          <p:nvPr>
            <p:ph type="sldNum" idx="12"/>
          </p:nvPr>
        </p:nvSpPr>
        <p:spPr/>
        <p:txBody>
          <a:bodyPr/>
          <a:lstStyle/>
          <a:p>
            <a:r>
              <a:rPr lang="en-GB"/>
              <a:t>Slide </a:t>
            </a:r>
            <a:fld id="{440F5867-744E-4AA6-B0ED-4C44D2DFBB7B}" type="slidenum">
              <a:rPr lang="en-GB" smtClean="0"/>
              <a:pPr/>
              <a:t>52</a:t>
            </a:fld>
            <a:endParaRPr lang="en-GB" dirty="0"/>
          </a:p>
        </p:txBody>
      </p:sp>
      <p:sp>
        <p:nvSpPr>
          <p:cNvPr id="5" name="Footer Placeholder 4">
            <a:extLst>
              <a:ext uri="{FF2B5EF4-FFF2-40B4-BE49-F238E27FC236}">
                <a16:creationId xmlns:a16="http://schemas.microsoft.com/office/drawing/2014/main" id="{1D552B63-6737-4A57-893F-E724AFD64A45}"/>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E7FEE4C9-BA68-4A27-BD65-1926465BD065}"/>
              </a:ext>
            </a:extLst>
          </p:cNvPr>
          <p:cNvSpPr>
            <a:spLocks noGrp="1"/>
          </p:cNvSpPr>
          <p:nvPr>
            <p:ph type="dt" idx="15"/>
          </p:nvPr>
        </p:nvSpPr>
        <p:spPr/>
        <p:txBody>
          <a:bodyPr/>
          <a:lstStyle/>
          <a:p>
            <a:r>
              <a:rPr lang="en-US"/>
              <a:t>November 2019</a:t>
            </a:r>
            <a:endParaRPr lang="en-GB" dirty="0"/>
          </a:p>
        </p:txBody>
      </p:sp>
    </p:spTree>
    <p:extLst>
      <p:ext uri="{BB962C8B-B14F-4D97-AF65-F5344CB8AC3E}">
        <p14:creationId xmlns:p14="http://schemas.microsoft.com/office/powerpoint/2010/main" val="99416518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87872E-7093-4216-B7FD-00B41454752A}"/>
              </a:ext>
            </a:extLst>
          </p:cNvPr>
          <p:cNvSpPr>
            <a:spLocks noGrp="1"/>
          </p:cNvSpPr>
          <p:nvPr>
            <p:ph type="title"/>
          </p:nvPr>
        </p:nvSpPr>
        <p:spPr/>
        <p:txBody>
          <a:bodyPr/>
          <a:lstStyle/>
          <a:p>
            <a:r>
              <a:rPr lang="en-US" dirty="0"/>
              <a:t>Motion 14</a:t>
            </a:r>
          </a:p>
        </p:txBody>
      </p:sp>
      <p:sp>
        <p:nvSpPr>
          <p:cNvPr id="3" name="Content Placeholder 2">
            <a:extLst>
              <a:ext uri="{FF2B5EF4-FFF2-40B4-BE49-F238E27FC236}">
                <a16:creationId xmlns:a16="http://schemas.microsoft.com/office/drawing/2014/main" id="{E5D10565-A56D-42A9-AED0-8399A8037329}"/>
              </a:ext>
            </a:extLst>
          </p:cNvPr>
          <p:cNvSpPr>
            <a:spLocks noGrp="1"/>
          </p:cNvSpPr>
          <p:nvPr>
            <p:ph idx="1"/>
          </p:nvPr>
        </p:nvSpPr>
        <p:spPr>
          <a:xfrm>
            <a:off x="685800" y="1981200"/>
            <a:ext cx="7770813" cy="4494213"/>
          </a:xfrm>
        </p:spPr>
        <p:txBody>
          <a:bodyPr/>
          <a:lstStyle/>
          <a:p>
            <a:r>
              <a:rPr lang="en-US" sz="2000" dirty="0"/>
              <a:t>Move to …</a:t>
            </a:r>
          </a:p>
          <a:p>
            <a:endParaRPr lang="en-US" sz="2000" dirty="0"/>
          </a:p>
          <a:p>
            <a:endParaRPr lang="en-US" sz="2000" dirty="0"/>
          </a:p>
          <a:p>
            <a:endParaRPr lang="en-US" sz="2000" dirty="0"/>
          </a:p>
          <a:p>
            <a:endParaRPr lang="en-US" sz="2000" dirty="0"/>
          </a:p>
          <a:p>
            <a:r>
              <a:rPr lang="en-US" sz="2000" dirty="0"/>
              <a:t>Move: 							Second: </a:t>
            </a:r>
          </a:p>
          <a:p>
            <a:r>
              <a:rPr lang="en-US" sz="2000" dirty="0"/>
              <a:t>Discussion: </a:t>
            </a:r>
          </a:p>
          <a:p>
            <a:r>
              <a:rPr lang="en-US" sz="2000" dirty="0"/>
              <a:t>Result:</a:t>
            </a:r>
          </a:p>
          <a:p>
            <a:endParaRPr lang="en-US" sz="2000" dirty="0"/>
          </a:p>
          <a:p>
            <a:r>
              <a:rPr lang="en-US" sz="1400" dirty="0"/>
              <a:t>---------------------------------------------------------------------------------------------------------------------------------</a:t>
            </a:r>
          </a:p>
          <a:p>
            <a:r>
              <a:rPr lang="en-US" sz="1400" dirty="0"/>
              <a:t>SP Result:</a:t>
            </a:r>
          </a:p>
          <a:p>
            <a:r>
              <a:rPr lang="en-US" sz="1400" dirty="0"/>
              <a:t>Ref:</a:t>
            </a:r>
          </a:p>
        </p:txBody>
      </p:sp>
      <p:sp>
        <p:nvSpPr>
          <p:cNvPr id="4" name="Slide Number Placeholder 3">
            <a:extLst>
              <a:ext uri="{FF2B5EF4-FFF2-40B4-BE49-F238E27FC236}">
                <a16:creationId xmlns:a16="http://schemas.microsoft.com/office/drawing/2014/main" id="{8848594B-47BE-4DE3-8AEE-07F8C7D859EE}"/>
              </a:ext>
            </a:extLst>
          </p:cNvPr>
          <p:cNvSpPr>
            <a:spLocks noGrp="1"/>
          </p:cNvSpPr>
          <p:nvPr>
            <p:ph type="sldNum" idx="12"/>
          </p:nvPr>
        </p:nvSpPr>
        <p:spPr/>
        <p:txBody>
          <a:bodyPr/>
          <a:lstStyle/>
          <a:p>
            <a:r>
              <a:rPr lang="en-GB"/>
              <a:t>Slide </a:t>
            </a:r>
            <a:fld id="{440F5867-744E-4AA6-B0ED-4C44D2DFBB7B}" type="slidenum">
              <a:rPr lang="en-GB" smtClean="0"/>
              <a:pPr/>
              <a:t>53</a:t>
            </a:fld>
            <a:endParaRPr lang="en-GB" dirty="0"/>
          </a:p>
        </p:txBody>
      </p:sp>
      <p:sp>
        <p:nvSpPr>
          <p:cNvPr id="5" name="Footer Placeholder 4">
            <a:extLst>
              <a:ext uri="{FF2B5EF4-FFF2-40B4-BE49-F238E27FC236}">
                <a16:creationId xmlns:a16="http://schemas.microsoft.com/office/drawing/2014/main" id="{1D552B63-6737-4A57-893F-E724AFD64A45}"/>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E7FEE4C9-BA68-4A27-BD65-1926465BD065}"/>
              </a:ext>
            </a:extLst>
          </p:cNvPr>
          <p:cNvSpPr>
            <a:spLocks noGrp="1"/>
          </p:cNvSpPr>
          <p:nvPr>
            <p:ph type="dt" idx="15"/>
          </p:nvPr>
        </p:nvSpPr>
        <p:spPr/>
        <p:txBody>
          <a:bodyPr/>
          <a:lstStyle/>
          <a:p>
            <a:r>
              <a:rPr lang="en-US"/>
              <a:t>November 2019</a:t>
            </a:r>
            <a:endParaRPr lang="en-GB" dirty="0"/>
          </a:p>
        </p:txBody>
      </p:sp>
    </p:spTree>
    <p:extLst>
      <p:ext uri="{BB962C8B-B14F-4D97-AF65-F5344CB8AC3E}">
        <p14:creationId xmlns:p14="http://schemas.microsoft.com/office/powerpoint/2010/main" val="232000501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Teleconference Plan</a:t>
            </a:r>
          </a:p>
        </p:txBody>
      </p:sp>
      <p:sp>
        <p:nvSpPr>
          <p:cNvPr id="11" name="Content Placeholder 10">
            <a:extLst>
              <a:ext uri="{FF2B5EF4-FFF2-40B4-BE49-F238E27FC236}">
                <a16:creationId xmlns:a16="http://schemas.microsoft.com/office/drawing/2014/main" id="{2E08324D-B948-4A51-BD7F-47D9114380C8}"/>
              </a:ext>
            </a:extLst>
          </p:cNvPr>
          <p:cNvSpPr>
            <a:spLocks noGrp="1"/>
          </p:cNvSpPr>
          <p:nvPr>
            <p:ph idx="1"/>
          </p:nvPr>
        </p:nvSpPr>
        <p:spPr/>
        <p:txBody>
          <a:bodyPr/>
          <a:lstStyle/>
          <a:p>
            <a:pPr>
              <a:buFont typeface="Arial" panose="020B0604020202020204" pitchFamily="34" charset="0"/>
              <a:buChar char="•"/>
            </a:pPr>
            <a:r>
              <a:rPr lang="en-US" dirty="0">
                <a:solidFill>
                  <a:srgbClr val="FF0000"/>
                </a:solidFill>
              </a:rPr>
              <a:t>TBD</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54</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6" name="Date Placeholder 5"/>
          <p:cNvSpPr>
            <a:spLocks noGrp="1"/>
          </p:cNvSpPr>
          <p:nvPr>
            <p:ph type="dt" idx="15"/>
          </p:nvPr>
        </p:nvSpPr>
        <p:spPr/>
        <p:txBody>
          <a:bodyPr/>
          <a:lstStyle/>
          <a:p>
            <a:r>
              <a:rPr lang="en-US" dirty="0"/>
              <a:t>November 2019</a:t>
            </a:r>
            <a:endParaRPr lang="en-GB" dirty="0"/>
          </a:p>
        </p:txBody>
      </p:sp>
    </p:spTree>
    <p:extLst>
      <p:ext uri="{BB962C8B-B14F-4D97-AF65-F5344CB8AC3E}">
        <p14:creationId xmlns:p14="http://schemas.microsoft.com/office/powerpoint/2010/main" val="346872351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Goals for January 2020</a:t>
            </a:r>
          </a:p>
        </p:txBody>
      </p:sp>
      <p:sp>
        <p:nvSpPr>
          <p:cNvPr id="11" name="Content Placeholder 10">
            <a:extLst>
              <a:ext uri="{FF2B5EF4-FFF2-40B4-BE49-F238E27FC236}">
                <a16:creationId xmlns:a16="http://schemas.microsoft.com/office/drawing/2014/main" id="{DA9AE685-BCBC-476B-8927-C85BF6E53BC3}"/>
              </a:ext>
            </a:extLst>
          </p:cNvPr>
          <p:cNvSpPr>
            <a:spLocks noGrp="1"/>
          </p:cNvSpPr>
          <p:nvPr>
            <p:ph idx="1"/>
          </p:nvPr>
        </p:nvSpPr>
        <p:spPr/>
        <p:txBody>
          <a:bodyPr/>
          <a:lstStyle/>
          <a:p>
            <a:pPr>
              <a:buFont typeface="Arial" panose="020B0604020202020204" pitchFamily="34" charset="0"/>
              <a:buChar char="•"/>
            </a:pPr>
            <a:r>
              <a:rPr lang="en-US" dirty="0">
                <a:solidFill>
                  <a:srgbClr val="FF0000"/>
                </a:solidFill>
              </a:rPr>
              <a:t>TBD</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55</a:t>
            </a:fld>
            <a:endParaRPr lang="en-GB" dirty="0"/>
          </a:p>
        </p:txBody>
      </p:sp>
      <p:sp>
        <p:nvSpPr>
          <p:cNvPr id="5" name="Footer Placeholder 4"/>
          <p:cNvSpPr>
            <a:spLocks noGrp="1"/>
          </p:cNvSpPr>
          <p:nvPr>
            <p:ph type="ftr" idx="14"/>
          </p:nvPr>
        </p:nvSpPr>
        <p:spPr/>
        <p:txBody>
          <a:bodyPr/>
          <a:lstStyle/>
          <a:p>
            <a:r>
              <a:rPr lang="en-GB"/>
              <a:t>Alfred Asterjadhi, Qualcomm Inc.</a:t>
            </a:r>
            <a:endParaRPr lang="en-GB" dirty="0"/>
          </a:p>
        </p:txBody>
      </p:sp>
      <p:sp>
        <p:nvSpPr>
          <p:cNvPr id="6" name="Date Placeholder 5"/>
          <p:cNvSpPr>
            <a:spLocks noGrp="1"/>
          </p:cNvSpPr>
          <p:nvPr>
            <p:ph type="dt" idx="15"/>
          </p:nvPr>
        </p:nvSpPr>
        <p:spPr/>
        <p:txBody>
          <a:bodyPr/>
          <a:lstStyle/>
          <a:p>
            <a:r>
              <a:rPr lang="en-US" dirty="0"/>
              <a:t>November 2019</a:t>
            </a:r>
            <a:endParaRPr lang="en-GB" dirty="0"/>
          </a:p>
        </p:txBody>
      </p:sp>
    </p:spTree>
    <p:extLst>
      <p:ext uri="{BB962C8B-B14F-4D97-AF65-F5344CB8AC3E}">
        <p14:creationId xmlns:p14="http://schemas.microsoft.com/office/powerpoint/2010/main" val="134742304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0061FA-8251-4076-A7E5-5BAD659EF444}"/>
              </a:ext>
            </a:extLst>
          </p:cNvPr>
          <p:cNvSpPr>
            <a:spLocks noGrp="1"/>
          </p:cNvSpPr>
          <p:nvPr>
            <p:ph type="title"/>
          </p:nvPr>
        </p:nvSpPr>
        <p:spPr/>
        <p:txBody>
          <a:bodyPr/>
          <a:lstStyle/>
          <a:p>
            <a:r>
              <a:rPr lang="en-US" dirty="0"/>
              <a:t>Any other business</a:t>
            </a:r>
          </a:p>
        </p:txBody>
      </p:sp>
      <p:sp>
        <p:nvSpPr>
          <p:cNvPr id="3" name="Content Placeholder 2">
            <a:extLst>
              <a:ext uri="{FF2B5EF4-FFF2-40B4-BE49-F238E27FC236}">
                <a16:creationId xmlns:a16="http://schemas.microsoft.com/office/drawing/2014/main" id="{AF47F81F-D874-4B51-8344-C301E01C0D30}"/>
              </a:ext>
            </a:extLst>
          </p:cNvPr>
          <p:cNvSpPr>
            <a:spLocks noGrp="1"/>
          </p:cNvSpPr>
          <p:nvPr>
            <p:ph idx="1"/>
          </p:nvPr>
        </p:nvSpPr>
        <p:spPr/>
        <p:txBody>
          <a:bodyPr/>
          <a:lstStyle/>
          <a:p>
            <a:pPr>
              <a:buFont typeface="Arial" panose="020B0604020202020204" pitchFamily="34" charset="0"/>
              <a:buChar char="•"/>
            </a:pPr>
            <a:r>
              <a:rPr lang="en-US" dirty="0">
                <a:solidFill>
                  <a:srgbClr val="FF0000"/>
                </a:solidFill>
              </a:rPr>
              <a:t>TBD</a:t>
            </a:r>
          </a:p>
        </p:txBody>
      </p:sp>
      <p:sp>
        <p:nvSpPr>
          <p:cNvPr id="4" name="Slide Number Placeholder 3">
            <a:extLst>
              <a:ext uri="{FF2B5EF4-FFF2-40B4-BE49-F238E27FC236}">
                <a16:creationId xmlns:a16="http://schemas.microsoft.com/office/drawing/2014/main" id="{E37021BD-E01D-4968-BE18-BD8ECD00B96A}"/>
              </a:ext>
            </a:extLst>
          </p:cNvPr>
          <p:cNvSpPr>
            <a:spLocks noGrp="1"/>
          </p:cNvSpPr>
          <p:nvPr>
            <p:ph type="sldNum" idx="12"/>
          </p:nvPr>
        </p:nvSpPr>
        <p:spPr/>
        <p:txBody>
          <a:bodyPr/>
          <a:lstStyle/>
          <a:p>
            <a:r>
              <a:rPr lang="en-GB"/>
              <a:t>Slide </a:t>
            </a:r>
            <a:fld id="{440F5867-744E-4AA6-B0ED-4C44D2DFBB7B}" type="slidenum">
              <a:rPr lang="en-GB" smtClean="0"/>
              <a:pPr/>
              <a:t>56</a:t>
            </a:fld>
            <a:endParaRPr lang="en-GB" dirty="0"/>
          </a:p>
        </p:txBody>
      </p:sp>
      <p:sp>
        <p:nvSpPr>
          <p:cNvPr id="5" name="Footer Placeholder 4">
            <a:extLst>
              <a:ext uri="{FF2B5EF4-FFF2-40B4-BE49-F238E27FC236}">
                <a16:creationId xmlns:a16="http://schemas.microsoft.com/office/drawing/2014/main" id="{03B5B706-6D09-4BE9-A6BF-E4D6460F88D5}"/>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058B3F5F-4FE2-4A09-868E-C58C361CD22E}"/>
              </a:ext>
            </a:extLst>
          </p:cNvPr>
          <p:cNvSpPr>
            <a:spLocks noGrp="1"/>
          </p:cNvSpPr>
          <p:nvPr>
            <p:ph type="dt" idx="15"/>
          </p:nvPr>
        </p:nvSpPr>
        <p:spPr/>
        <p:txBody>
          <a:bodyPr/>
          <a:lstStyle/>
          <a:p>
            <a:r>
              <a:rPr lang="en-US" dirty="0"/>
              <a:t>November 2019</a:t>
            </a:r>
            <a:endParaRPr lang="en-GB" dirty="0"/>
          </a:p>
        </p:txBody>
      </p:sp>
    </p:spTree>
    <p:extLst>
      <p:ext uri="{BB962C8B-B14F-4D97-AF65-F5344CB8AC3E}">
        <p14:creationId xmlns:p14="http://schemas.microsoft.com/office/powerpoint/2010/main" val="203931235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6D7D338E-7741-45FC-B45D-AB2E5434376C}"/>
              </a:ext>
            </a:extLst>
          </p:cNvPr>
          <p:cNvSpPr>
            <a:spLocks noGrp="1"/>
          </p:cNvSpPr>
          <p:nvPr>
            <p:ph type="title"/>
          </p:nvPr>
        </p:nvSpPr>
        <p:spPr>
          <a:xfrm>
            <a:off x="746867" y="3200400"/>
            <a:ext cx="7772400" cy="1066800"/>
          </a:xfrm>
        </p:spPr>
        <p:txBody>
          <a:bodyPr/>
          <a:lstStyle/>
          <a:p>
            <a:pPr algn="ctr"/>
            <a:r>
              <a:rPr lang="en-US" dirty="0"/>
              <a:t>adjourn</a:t>
            </a:r>
          </a:p>
        </p:txBody>
      </p:sp>
      <p:sp>
        <p:nvSpPr>
          <p:cNvPr id="6" name="Date Placeholder 5">
            <a:extLst>
              <a:ext uri="{FF2B5EF4-FFF2-40B4-BE49-F238E27FC236}">
                <a16:creationId xmlns:a16="http://schemas.microsoft.com/office/drawing/2014/main" id="{AC4518E4-1383-430B-89F1-441256025D39}"/>
              </a:ext>
            </a:extLst>
          </p:cNvPr>
          <p:cNvSpPr>
            <a:spLocks noGrp="1"/>
          </p:cNvSpPr>
          <p:nvPr>
            <p:ph type="dt" idx="10"/>
          </p:nvPr>
        </p:nvSpPr>
        <p:spPr/>
        <p:txBody>
          <a:bodyPr/>
          <a:lstStyle/>
          <a:p>
            <a:r>
              <a:rPr lang="en-US" dirty="0"/>
              <a:t>November 2019</a:t>
            </a:r>
            <a:endParaRPr lang="en-GB" dirty="0"/>
          </a:p>
        </p:txBody>
      </p:sp>
      <p:sp>
        <p:nvSpPr>
          <p:cNvPr id="5" name="Footer Placeholder 4">
            <a:extLst>
              <a:ext uri="{FF2B5EF4-FFF2-40B4-BE49-F238E27FC236}">
                <a16:creationId xmlns:a16="http://schemas.microsoft.com/office/drawing/2014/main" id="{97E02F75-3E0B-4283-B4F0-CC8A12C34190}"/>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10417D10-6272-4727-A780-EDCE547A32C9}"/>
              </a:ext>
            </a:extLst>
          </p:cNvPr>
          <p:cNvSpPr>
            <a:spLocks noGrp="1"/>
          </p:cNvSpPr>
          <p:nvPr>
            <p:ph type="sldNum" idx="12"/>
          </p:nvPr>
        </p:nvSpPr>
        <p:spPr/>
        <p:txBody>
          <a:bodyPr/>
          <a:lstStyle/>
          <a:p>
            <a:r>
              <a:rPr lang="en-GB"/>
              <a:t>Slide </a:t>
            </a:r>
            <a:fld id="{440F5867-744E-4AA6-B0ED-4C44D2DFBB7B}" type="slidenum">
              <a:rPr lang="en-GB" smtClean="0"/>
              <a:pPr/>
              <a:t>57</a:t>
            </a:fld>
            <a:endParaRPr lang="en-GB" dirty="0"/>
          </a:p>
        </p:txBody>
      </p:sp>
    </p:spTree>
    <p:extLst>
      <p:ext uri="{BB962C8B-B14F-4D97-AF65-F5344CB8AC3E}">
        <p14:creationId xmlns:p14="http://schemas.microsoft.com/office/powerpoint/2010/main" val="3558380272"/>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846529-8606-4502-8C78-845CCDCA58E0}"/>
              </a:ext>
            </a:extLst>
          </p:cNvPr>
          <p:cNvSpPr>
            <a:spLocks noGrp="1"/>
          </p:cNvSpPr>
          <p:nvPr>
            <p:ph type="title"/>
          </p:nvPr>
        </p:nvSpPr>
        <p:spPr/>
        <p:txBody>
          <a:bodyPr/>
          <a:lstStyle/>
          <a:p>
            <a:r>
              <a:rPr lang="en-US" dirty="0"/>
              <a:t>References</a:t>
            </a:r>
          </a:p>
        </p:txBody>
      </p:sp>
      <p:sp>
        <p:nvSpPr>
          <p:cNvPr id="3" name="Content Placeholder 2">
            <a:extLst>
              <a:ext uri="{FF2B5EF4-FFF2-40B4-BE49-F238E27FC236}">
                <a16:creationId xmlns:a16="http://schemas.microsoft.com/office/drawing/2014/main" id="{AA3B5D18-A128-4C8A-9763-E97484452182}"/>
              </a:ext>
            </a:extLst>
          </p:cNvPr>
          <p:cNvSpPr>
            <a:spLocks noGrp="1"/>
          </p:cNvSpPr>
          <p:nvPr>
            <p:ph idx="1"/>
          </p:nvPr>
        </p:nvSpPr>
        <p:spPr/>
        <p:txBody>
          <a:bodyPr/>
          <a:lstStyle/>
          <a:p>
            <a:pPr marL="400050">
              <a:buFont typeface="Arial" panose="020B0604020202020204" pitchFamily="34" charset="0"/>
              <a:buChar char="•"/>
            </a:pPr>
            <a:r>
              <a:rPr lang="en-US" sz="2000" dirty="0"/>
              <a:t>TGbe webpage</a:t>
            </a:r>
          </a:p>
          <a:p>
            <a:pPr marL="800100" lvl="1" indent="-342900">
              <a:buFont typeface="Arial" panose="020B0604020202020204" pitchFamily="34" charset="0"/>
              <a:buChar char="•"/>
            </a:pPr>
            <a:r>
              <a:rPr lang="en-US" sz="1800" dirty="0">
                <a:hlinkClick r:id="rId2"/>
              </a:rPr>
              <a:t>http://www.ieee802.org/11/Reports/tgbe_update.htm</a:t>
            </a:r>
            <a:endParaRPr lang="en-US" sz="1800" dirty="0"/>
          </a:p>
          <a:p>
            <a:pPr marL="800100" lvl="1" indent="-342900">
              <a:buFont typeface="Arial" panose="020B0604020202020204" pitchFamily="34" charset="0"/>
              <a:buChar char="•"/>
            </a:pPr>
            <a:endParaRPr lang="en-US" sz="1800" dirty="0"/>
          </a:p>
          <a:p>
            <a:pPr>
              <a:buFont typeface="Arial" panose="020B0604020202020204" pitchFamily="34" charset="0"/>
              <a:buChar char="•"/>
            </a:pPr>
            <a:r>
              <a:rPr lang="en-US" sz="2000" dirty="0"/>
              <a:t>Approved P802.11be PAR</a:t>
            </a:r>
          </a:p>
          <a:p>
            <a:pPr marL="800100" lvl="1" indent="-342900">
              <a:buFont typeface="Arial" panose="020B0604020202020204" pitchFamily="34" charset="0"/>
              <a:buChar char="•"/>
            </a:pPr>
            <a:r>
              <a:rPr lang="en-US" sz="1800" dirty="0">
                <a:hlinkClick r:id="rId3"/>
              </a:rPr>
              <a:t>https://development.standards.ieee.org/P1102800033/par</a:t>
            </a:r>
            <a:endParaRPr lang="en-US" sz="1800" dirty="0"/>
          </a:p>
          <a:p>
            <a:pPr marL="800100" lvl="1" indent="-342900">
              <a:buFont typeface="Arial" panose="020B0604020202020204" pitchFamily="34" charset="0"/>
              <a:buChar char="•"/>
            </a:pPr>
            <a:endParaRPr lang="en-US" sz="1800" dirty="0"/>
          </a:p>
          <a:p>
            <a:pPr>
              <a:buFont typeface="Arial" panose="020B0604020202020204" pitchFamily="34" charset="0"/>
              <a:buChar char="•"/>
            </a:pPr>
            <a:r>
              <a:rPr lang="en-US" sz="2000" dirty="0"/>
              <a:t>Approved P802.11be CSD</a:t>
            </a:r>
          </a:p>
          <a:p>
            <a:pPr marL="800100" lvl="1" indent="-342900">
              <a:buFont typeface="Arial" panose="020B0604020202020204" pitchFamily="34" charset="0"/>
              <a:buChar char="•"/>
            </a:pPr>
            <a:r>
              <a:rPr lang="en-US" sz="1800" dirty="0">
                <a:hlinkClick r:id="rId4"/>
              </a:rPr>
              <a:t>https://mentor.ieee.org/802-ec/dcn/19/ec-19-0063-00-ACSD-p802-11be.docx</a:t>
            </a:r>
            <a:endParaRPr lang="en-US" sz="1800" dirty="0"/>
          </a:p>
          <a:p>
            <a:pPr marL="800100" lvl="1" indent="-342900">
              <a:buFont typeface="Arial" panose="020B0604020202020204" pitchFamily="34" charset="0"/>
              <a:buChar char="•"/>
            </a:pPr>
            <a:endParaRPr lang="en-US" sz="1800" dirty="0"/>
          </a:p>
        </p:txBody>
      </p:sp>
      <p:sp>
        <p:nvSpPr>
          <p:cNvPr id="4" name="Slide Number Placeholder 3">
            <a:extLst>
              <a:ext uri="{FF2B5EF4-FFF2-40B4-BE49-F238E27FC236}">
                <a16:creationId xmlns:a16="http://schemas.microsoft.com/office/drawing/2014/main" id="{9845EE16-6543-4DB2-829A-B6A6E8D777DE}"/>
              </a:ext>
            </a:extLst>
          </p:cNvPr>
          <p:cNvSpPr>
            <a:spLocks noGrp="1"/>
          </p:cNvSpPr>
          <p:nvPr>
            <p:ph type="sldNum" idx="12"/>
          </p:nvPr>
        </p:nvSpPr>
        <p:spPr/>
        <p:txBody>
          <a:bodyPr/>
          <a:lstStyle/>
          <a:p>
            <a:r>
              <a:rPr lang="en-GB"/>
              <a:t>Slide </a:t>
            </a:r>
            <a:fld id="{440F5867-744E-4AA6-B0ED-4C44D2DFBB7B}" type="slidenum">
              <a:rPr lang="en-GB" smtClean="0"/>
              <a:pPr/>
              <a:t>58</a:t>
            </a:fld>
            <a:endParaRPr lang="en-GB" dirty="0"/>
          </a:p>
        </p:txBody>
      </p:sp>
      <p:sp>
        <p:nvSpPr>
          <p:cNvPr id="5" name="Footer Placeholder 4">
            <a:extLst>
              <a:ext uri="{FF2B5EF4-FFF2-40B4-BE49-F238E27FC236}">
                <a16:creationId xmlns:a16="http://schemas.microsoft.com/office/drawing/2014/main" id="{7BB7400A-B03D-4052-B272-099D56461E76}"/>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22CC00A-B750-4C1F-9396-FF7D44333336}"/>
              </a:ext>
            </a:extLst>
          </p:cNvPr>
          <p:cNvSpPr>
            <a:spLocks noGrp="1"/>
          </p:cNvSpPr>
          <p:nvPr>
            <p:ph type="dt" idx="15"/>
          </p:nvPr>
        </p:nvSpPr>
        <p:spPr/>
        <p:txBody>
          <a:bodyPr/>
          <a:lstStyle/>
          <a:p>
            <a:r>
              <a:rPr lang="en-US" dirty="0"/>
              <a:t>November 2019</a:t>
            </a:r>
            <a:endParaRPr lang="en-GB" dirty="0"/>
          </a:p>
        </p:txBody>
      </p:sp>
    </p:spTree>
    <p:extLst>
      <p:ext uri="{BB962C8B-B14F-4D97-AF65-F5344CB8AC3E}">
        <p14:creationId xmlns:p14="http://schemas.microsoft.com/office/powerpoint/2010/main" val="16779696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Patent Policy</a:t>
            </a:r>
          </a:p>
        </p:txBody>
      </p:sp>
      <p:sp>
        <p:nvSpPr>
          <p:cNvPr id="3" name="Content Placeholder 2"/>
          <p:cNvSpPr>
            <a:spLocks noGrp="1"/>
          </p:cNvSpPr>
          <p:nvPr>
            <p:ph idx="1"/>
          </p:nvPr>
        </p:nvSpPr>
        <p:spPr/>
        <p:txBody>
          <a:bodyPr/>
          <a:lstStyle/>
          <a:p>
            <a:r>
              <a:rPr lang="en-US" dirty="0"/>
              <a:t>Following 5 slides</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6" name="Date Placeholder 5"/>
          <p:cNvSpPr>
            <a:spLocks noGrp="1"/>
          </p:cNvSpPr>
          <p:nvPr>
            <p:ph type="dt" idx="15"/>
          </p:nvPr>
        </p:nvSpPr>
        <p:spPr/>
        <p:txBody>
          <a:bodyPr/>
          <a:lstStyle/>
          <a:p>
            <a:r>
              <a:rPr lang="en-US" dirty="0"/>
              <a:t>November 2019</a:t>
            </a:r>
            <a:endParaRPr lang="en-GB" dirty="0"/>
          </a:p>
        </p:txBody>
      </p:sp>
    </p:spTree>
    <p:extLst>
      <p:ext uri="{BB962C8B-B14F-4D97-AF65-F5344CB8AC3E}">
        <p14:creationId xmlns:p14="http://schemas.microsoft.com/office/powerpoint/2010/main" val="16761965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0813" cy="301625"/>
          </a:xfrm>
        </p:spPr>
        <p:txBody>
          <a:bodyPr/>
          <a:lstStyle/>
          <a:p>
            <a:r>
              <a:rPr lang="en-US" altLang="en-US" u="sng" dirty="0">
                <a:solidFill>
                  <a:schemeClr val="tx1"/>
                </a:solidFill>
                <a:latin typeface="Calibri" panose="020F0502020204030204" pitchFamily="34" charset="0"/>
                <a:cs typeface="Calibri" panose="020F0502020204030204" pitchFamily="34" charset="0"/>
              </a:rPr>
              <a:t>Participants have a duty to inform the IEEE</a:t>
            </a:r>
            <a:endParaRPr lang="en-US" dirty="0"/>
          </a:p>
        </p:txBody>
      </p:sp>
      <p:sp>
        <p:nvSpPr>
          <p:cNvPr id="3" name="Content Placeholder 2"/>
          <p:cNvSpPr>
            <a:spLocks noGrp="1"/>
          </p:cNvSpPr>
          <p:nvPr>
            <p:ph idx="1"/>
          </p:nvPr>
        </p:nvSpPr>
        <p:spPr>
          <a:xfrm>
            <a:off x="381000" y="1373187"/>
            <a:ext cx="8458200" cy="4113213"/>
          </a:xfrm>
        </p:spPr>
        <p:txBody>
          <a:bodyPr/>
          <a:lstStyle/>
          <a:p>
            <a:pPr lvl="1">
              <a:buSzPct val="150000"/>
              <a:buFont typeface="Arial" panose="020B0604020202020204" pitchFamily="34" charset="0"/>
              <a:buChar char="•"/>
              <a:defRPr/>
            </a:pPr>
            <a:r>
              <a:rPr lang="en-US" altLang="en-US" b="1" dirty="0">
                <a:solidFill>
                  <a:schemeClr val="tx1"/>
                </a:solidFill>
                <a:latin typeface="Calibri" panose="020F0502020204030204" pitchFamily="34" charset="0"/>
                <a:cs typeface="Calibri" panose="020F0502020204030204" pitchFamily="34" charset="0"/>
              </a:rPr>
              <a:t>Participants </a:t>
            </a:r>
            <a:r>
              <a:rPr lang="en-US" altLang="en-US" b="1" u="sng" dirty="0">
                <a:solidFill>
                  <a:schemeClr val="tx1"/>
                </a:solidFill>
                <a:latin typeface="Calibri" panose="020F0502020204030204" pitchFamily="34" charset="0"/>
                <a:cs typeface="Calibri" panose="020F0502020204030204" pitchFamily="34" charset="0"/>
              </a:rPr>
              <a:t>shall</a:t>
            </a:r>
            <a:r>
              <a:rPr lang="en-US" altLang="en-US" b="1" dirty="0">
                <a:solidFill>
                  <a:schemeClr val="tx1"/>
                </a:solidFill>
                <a:latin typeface="Calibri" panose="020F0502020204030204" pitchFamily="34" charset="0"/>
                <a:cs typeface="Calibri" panose="020F0502020204030204" pitchFamily="34" charset="0"/>
              </a:rPr>
              <a:t>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lvl="1">
              <a:buSzPct val="150000"/>
              <a:buFont typeface="Arial" panose="020B0604020202020204" pitchFamily="34" charset="0"/>
              <a:buChar char="•"/>
              <a:defRPr/>
            </a:pPr>
            <a:endParaRPr lang="en-US" altLang="en-US" b="1" dirty="0">
              <a:solidFill>
                <a:schemeClr val="tx1"/>
              </a:solidFill>
              <a:latin typeface="Calibri" panose="020F0502020204030204" pitchFamily="34" charset="0"/>
              <a:cs typeface="Calibri" panose="020F0502020204030204" pitchFamily="34" charset="0"/>
            </a:endParaRPr>
          </a:p>
          <a:p>
            <a:pPr lvl="1">
              <a:buSzPct val="150000"/>
              <a:buFont typeface="Arial" panose="020B0604020202020204" pitchFamily="34" charset="0"/>
              <a:buChar char="•"/>
              <a:defRPr/>
            </a:pPr>
            <a:r>
              <a:rPr lang="en-US" altLang="en-US" b="1" dirty="0">
                <a:solidFill>
                  <a:schemeClr val="tx1"/>
                </a:solidFill>
                <a:latin typeface="Calibri" panose="020F0502020204030204" pitchFamily="34" charset="0"/>
                <a:cs typeface="Calibri" panose="020F0502020204030204" pitchFamily="34" charset="0"/>
              </a:rPr>
              <a:t>Participants </a:t>
            </a:r>
            <a:r>
              <a:rPr lang="en-US" altLang="en-US" b="1" u="sng" dirty="0">
                <a:solidFill>
                  <a:schemeClr val="tx1"/>
                </a:solidFill>
                <a:latin typeface="Calibri" panose="020F0502020204030204" pitchFamily="34" charset="0"/>
                <a:cs typeface="Calibri" panose="020F0502020204030204" pitchFamily="34" charset="0"/>
              </a:rPr>
              <a:t>should </a:t>
            </a:r>
            <a:r>
              <a:rPr lang="en-US" altLang="en-US" b="1" dirty="0">
                <a:solidFill>
                  <a:schemeClr val="tx1"/>
                </a:solidFill>
                <a:latin typeface="Calibri" panose="020F0502020204030204" pitchFamily="34" charset="0"/>
                <a:cs typeface="Calibri" panose="020F0502020204030204" pitchFamily="34" charset="0"/>
              </a:rPr>
              <a:t>inform the IEEE (or cause the IEEE to be informed) of the identity of any other holders of potential Essential Patent Claims</a:t>
            </a:r>
          </a:p>
          <a:p>
            <a:pPr lvl="1">
              <a:buSzPct val="150000"/>
              <a:buFont typeface="Arial" panose="020B0604020202020204" pitchFamily="34" charset="0"/>
              <a:buChar char="•"/>
              <a:defRPr/>
            </a:pPr>
            <a:endParaRPr lang="en-US" altLang="en-US" b="1" dirty="0">
              <a:solidFill>
                <a:schemeClr val="tx1"/>
              </a:solidFill>
              <a:latin typeface="Calibri" panose="020F0502020204030204" pitchFamily="34" charset="0"/>
              <a:cs typeface="Calibri" panose="020F0502020204030204" pitchFamily="34" charset="0"/>
            </a:endParaRPr>
          </a:p>
          <a:p>
            <a:pPr marL="457200" lvl="1" indent="0" algn="ctr">
              <a:buFont typeface="Monotype Sorts"/>
              <a:buNone/>
              <a:defRPr/>
            </a:pPr>
            <a:r>
              <a:rPr lang="en-US" altLang="en-US" sz="3200" b="1" dirty="0">
                <a:solidFill>
                  <a:schemeClr val="tx1"/>
                </a:solidFill>
                <a:latin typeface="Calibri" panose="020F0502020204030204" pitchFamily="34" charset="0"/>
                <a:cs typeface="Calibri" panose="020F0502020204030204" pitchFamily="34" charset="0"/>
              </a:rPr>
              <a:t>Early identification of holders of potential Essential Patent Claims is encouraged</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6" name="Date Placeholder 5"/>
          <p:cNvSpPr>
            <a:spLocks noGrp="1"/>
          </p:cNvSpPr>
          <p:nvPr>
            <p:ph type="dt" idx="15"/>
          </p:nvPr>
        </p:nvSpPr>
        <p:spPr/>
        <p:txBody>
          <a:bodyPr/>
          <a:lstStyle/>
          <a:p>
            <a:r>
              <a:rPr lang="en-US" dirty="0"/>
              <a:t>November 2019</a:t>
            </a:r>
            <a:endParaRPr lang="en-GB" dirty="0"/>
          </a:p>
        </p:txBody>
      </p:sp>
      <p:sp>
        <p:nvSpPr>
          <p:cNvPr id="8" name="Text Box 6">
            <a:extLst>
              <a:ext uri="{FF2B5EF4-FFF2-40B4-BE49-F238E27FC236}">
                <a16:creationId xmlns:a16="http://schemas.microsoft.com/office/drawing/2014/main" id="{7E449756-0417-4B99-B43D-0F2848CC3206}"/>
              </a:ext>
            </a:extLst>
          </p:cNvPr>
          <p:cNvSpPr txBox="1">
            <a:spLocks noChangeArrowheads="1"/>
          </p:cNvSpPr>
          <p:nvPr/>
        </p:nvSpPr>
        <p:spPr bwMode="auto">
          <a:xfrm>
            <a:off x="68580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#1</a:t>
            </a:r>
            <a:endParaRPr lang="en-US" altLang="en-US" sz="2400" dirty="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29271778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57200"/>
            <a:ext cx="7770813" cy="1065213"/>
          </a:xfrm>
        </p:spPr>
        <p:txBody>
          <a:bodyPr/>
          <a:lstStyle/>
          <a:p>
            <a:r>
              <a:rPr lang="en-US" altLang="en-US" u="sng" dirty="0">
                <a:solidFill>
                  <a:schemeClr val="tx1"/>
                </a:solidFill>
                <a:latin typeface="Calibri" panose="020F0502020204030204" pitchFamily="34" charset="0"/>
                <a:cs typeface="Calibri" panose="020F0502020204030204" pitchFamily="34" charset="0"/>
              </a:rPr>
              <a:t>Ways to inform IEEE</a:t>
            </a:r>
            <a:endParaRPr lang="en-US" dirty="0"/>
          </a:p>
        </p:txBody>
      </p:sp>
      <p:sp>
        <p:nvSpPr>
          <p:cNvPr id="3" name="Content Placeholder 2"/>
          <p:cNvSpPr>
            <a:spLocks noGrp="1"/>
          </p:cNvSpPr>
          <p:nvPr>
            <p:ph idx="1"/>
          </p:nvPr>
        </p:nvSpPr>
        <p:spPr>
          <a:xfrm>
            <a:off x="381000" y="1601787"/>
            <a:ext cx="8382000" cy="4113213"/>
          </a:xfrm>
        </p:spPr>
        <p:txBody>
          <a:bodyPr/>
          <a:lstStyle/>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Cause an LOA to be submitted to the IEEE-SA (patcom@ieee.org); or</a:t>
            </a:r>
          </a:p>
          <a:p>
            <a:pPr marL="0" indent="0">
              <a:buSzPct val="150000"/>
              <a:buFont typeface="Monotype Sorts"/>
              <a:buNone/>
              <a:defRPr/>
            </a:pPr>
            <a:endParaRPr lang="en-US" altLang="en-US" sz="2000" dirty="0">
              <a:solidFill>
                <a:schemeClr val="tx1"/>
              </a:solidFill>
              <a:latin typeface="Calibri" pitchFamily="34" charset="0"/>
              <a:cs typeface="Calibri" pitchFamily="34" charset="0"/>
            </a:endParaRPr>
          </a:p>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Provide the chair of this group with the identity of the holder(s) of any and all such claims as soon as possible; or</a:t>
            </a:r>
          </a:p>
          <a:p>
            <a:pPr marL="0" indent="0">
              <a:buSzPct val="150000"/>
              <a:buFont typeface="Monotype Sorts"/>
              <a:buNone/>
              <a:defRPr/>
            </a:pPr>
            <a:endParaRPr lang="en-US" altLang="en-US" sz="2000" dirty="0">
              <a:solidFill>
                <a:schemeClr val="tx1"/>
              </a:solidFill>
              <a:latin typeface="Calibri" pitchFamily="34" charset="0"/>
              <a:cs typeface="Calibri" pitchFamily="34" charset="0"/>
            </a:endParaRPr>
          </a:p>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Speak up now and respond to this Call for Potentially Essential Patents</a:t>
            </a:r>
          </a:p>
          <a:p>
            <a:pPr marL="0" indent="0">
              <a:buFont typeface="Monotype Sorts"/>
              <a:buNone/>
              <a:defRPr/>
            </a:pPr>
            <a:r>
              <a:rPr lang="en-US" altLang="en-US" sz="2000" dirty="0">
                <a:solidFill>
                  <a:schemeClr val="tx1"/>
                </a:solidFill>
                <a:latin typeface="Calibri" pitchFamily="34" charset="0"/>
                <a:cs typeface="Calibri" pitchFamily="34" charset="0"/>
              </a:rPr>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Chair</a:t>
            </a:r>
            <a:br>
              <a:rPr lang="en-US" altLang="en-US" sz="2000" dirty="0">
                <a:solidFill>
                  <a:schemeClr val="tx1"/>
                </a:solidFill>
                <a:latin typeface="Calibri" pitchFamily="34" charset="0"/>
                <a:cs typeface="Calibri" pitchFamily="34" charset="0"/>
              </a:rPr>
            </a:br>
            <a:endParaRPr lang="en-US" altLang="en-US" sz="2000" dirty="0">
              <a:solidFill>
                <a:schemeClr val="tx1"/>
              </a:solidFill>
              <a:latin typeface="Calibri" pitchFamily="34" charset="0"/>
              <a:cs typeface="Calibri" pitchFamily="34" charset="0"/>
            </a:endParaRP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6" name="Date Placeholder 5"/>
          <p:cNvSpPr>
            <a:spLocks noGrp="1"/>
          </p:cNvSpPr>
          <p:nvPr>
            <p:ph type="dt" idx="15"/>
          </p:nvPr>
        </p:nvSpPr>
        <p:spPr/>
        <p:txBody>
          <a:bodyPr/>
          <a:lstStyle/>
          <a:p>
            <a:r>
              <a:rPr lang="en-US" dirty="0"/>
              <a:t>November 2019</a:t>
            </a:r>
            <a:endParaRPr lang="en-GB" dirty="0"/>
          </a:p>
        </p:txBody>
      </p:sp>
      <p:sp>
        <p:nvSpPr>
          <p:cNvPr id="7" name="Text Box 6">
            <a:extLst>
              <a:ext uri="{FF2B5EF4-FFF2-40B4-BE49-F238E27FC236}">
                <a16:creationId xmlns:a16="http://schemas.microsoft.com/office/drawing/2014/main" id="{74955402-8C8A-40A5-8D95-EA2ABC87AC0E}"/>
              </a:ext>
            </a:extLst>
          </p:cNvPr>
          <p:cNvSpPr txBox="1">
            <a:spLocks noChangeArrowheads="1"/>
          </p:cNvSpPr>
          <p:nvPr/>
        </p:nvSpPr>
        <p:spPr bwMode="auto">
          <a:xfrm>
            <a:off x="68580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#2</a:t>
            </a:r>
            <a:endParaRPr lang="en-US" altLang="en-US" sz="2400" dirty="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42776009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533400"/>
          </a:xfrm>
        </p:spPr>
        <p:txBody>
          <a:bodyPr/>
          <a:lstStyle/>
          <a:p>
            <a:r>
              <a:rPr lang="en-US" altLang="en-US" u="sng" dirty="0">
                <a:solidFill>
                  <a:schemeClr val="tx1"/>
                </a:solidFill>
                <a:latin typeface="Calibri" panose="020F0502020204030204" pitchFamily="34" charset="0"/>
                <a:cs typeface="Calibri" panose="020F0502020204030204" pitchFamily="34" charset="0"/>
              </a:rPr>
              <a:t>Other guidelines for IEEE WG meetings</a:t>
            </a:r>
            <a:endParaRPr lang="en-US" dirty="0"/>
          </a:p>
        </p:txBody>
      </p:sp>
      <p:sp>
        <p:nvSpPr>
          <p:cNvPr id="3" name="Content Placeholder 2"/>
          <p:cNvSpPr>
            <a:spLocks noGrp="1"/>
          </p:cNvSpPr>
          <p:nvPr>
            <p:ph idx="1"/>
          </p:nvPr>
        </p:nvSpPr>
        <p:spPr>
          <a:xfrm>
            <a:off x="685800" y="1219200"/>
            <a:ext cx="7856538" cy="5256213"/>
          </a:xfrm>
        </p:spPr>
        <p:txBody>
          <a:bodyPr/>
          <a:lstStyle/>
          <a:p>
            <a:pPr>
              <a:lnSpc>
                <a:spcPct val="80000"/>
              </a:lnSpc>
              <a:spcAft>
                <a:spcPct val="40000"/>
              </a:spcAft>
              <a:buSzPct val="150000"/>
              <a:buFont typeface="Arial" panose="020B0604020202020204" pitchFamily="34" charset="0"/>
              <a:buChar char="•"/>
              <a:defRPr/>
            </a:pPr>
            <a:r>
              <a:rPr lang="en-US" altLang="en-US" sz="2000" dirty="0">
                <a:solidFill>
                  <a:schemeClr val="tx1"/>
                </a:solidFill>
                <a:latin typeface="Calibri" panose="020F0502020204030204" pitchFamily="34" charset="0"/>
                <a:cs typeface="Calibri" panose="020F0502020204030204" pitchFamily="34" charset="0"/>
              </a:rPr>
              <a:t>All IEEE-SA standards meetings shall be conducted in compliance with all applicable laws, including antitrust and competition laws.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interpretation, validity, or essentiality of patents/patent claims.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specific license rates, terms, or conditions.</a:t>
            </a:r>
          </a:p>
          <a:p>
            <a:pPr lvl="2">
              <a:lnSpc>
                <a:spcPct val="80000"/>
              </a:lnSpc>
              <a:spcAft>
                <a:spcPct val="40000"/>
              </a:spcAft>
              <a:buSzPct val="150000"/>
              <a:buFont typeface="Arial" panose="020B0604020202020204" pitchFamily="34" charset="0"/>
              <a:buChar char="•"/>
              <a:defRPr/>
            </a:pPr>
            <a:r>
              <a:rPr lang="en-US" altLang="en-US" sz="1600" dirty="0">
                <a:solidFill>
                  <a:schemeClr val="tx1"/>
                </a:solidFill>
                <a:latin typeface="Calibri" panose="020F0502020204030204" pitchFamily="34" charset="0"/>
                <a:cs typeface="Calibri" panose="020F0502020204030204" pitchFamily="34" charset="0"/>
              </a:rPr>
              <a:t>Relative costs of different technical approaches that include relative costs of patent licensing terms March be discussed in standards development meetings. </a:t>
            </a:r>
          </a:p>
          <a:p>
            <a:pPr lvl="3">
              <a:lnSpc>
                <a:spcPct val="80000"/>
              </a:lnSpc>
              <a:spcAft>
                <a:spcPct val="40000"/>
              </a:spcAft>
              <a:buSzPct val="150000"/>
              <a:buFont typeface="Arial" panose="020B0604020202020204" pitchFamily="34" charset="0"/>
              <a:buChar char="•"/>
              <a:defRPr/>
            </a:pPr>
            <a:r>
              <a:rPr lang="en-GB" altLang="en-US" b="1" dirty="0">
                <a:solidFill>
                  <a:schemeClr val="tx1"/>
                </a:solidFill>
                <a:latin typeface="Calibri" panose="020F0502020204030204" pitchFamily="34" charset="0"/>
                <a:cs typeface="Calibri" panose="020F0502020204030204" pitchFamily="34" charset="0"/>
              </a:rPr>
              <a:t>Technical considerations remain the primary focus</a:t>
            </a:r>
            <a:endParaRPr lang="en-US" altLang="en-US" b="1" dirty="0">
              <a:solidFill>
                <a:schemeClr val="tx1"/>
              </a:solidFill>
              <a:latin typeface="Calibri" panose="020F0502020204030204" pitchFamily="34" charset="0"/>
              <a:cs typeface="Calibri" panose="020F0502020204030204" pitchFamily="34" charset="0"/>
            </a:endParaRP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or engage in the fixing of product prices, allocation of customers, or division of sales markets.</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status or substance of ongoing or threatened litigation.</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be silent if inappropriate topics are discussed … do formally object.</a:t>
            </a:r>
          </a:p>
          <a:p>
            <a:pPr algn="ctr">
              <a:lnSpc>
                <a:spcPct val="80000"/>
              </a:lnSpc>
              <a:buFont typeface="Monotype Sorts"/>
              <a:buNone/>
              <a:defRPr/>
            </a:pPr>
            <a:r>
              <a:rPr lang="en-US" altLang="en-US" sz="1050" dirty="0">
                <a:solidFill>
                  <a:schemeClr val="tx1"/>
                </a:solidFill>
                <a:latin typeface="Calibri" panose="020F0502020204030204" pitchFamily="34" charset="0"/>
                <a:cs typeface="Calibri" panose="020F0502020204030204" pitchFamily="34" charset="0"/>
              </a:rPr>
              <a:t>---------------------------------------------------------------   </a:t>
            </a:r>
            <a:endParaRPr lang="en-US" altLang="en-US" sz="1400" dirty="0">
              <a:solidFill>
                <a:schemeClr val="tx1"/>
              </a:solidFill>
              <a:latin typeface="Calibri" panose="020F0502020204030204" pitchFamily="34" charset="0"/>
              <a:cs typeface="Calibri" panose="020F0502020204030204" pitchFamily="34" charset="0"/>
            </a:endParaRPr>
          </a:p>
          <a:p>
            <a:pPr algn="ctr">
              <a:lnSpc>
                <a:spcPct val="80000"/>
              </a:lnSpc>
              <a:buFont typeface="Monotype Sorts"/>
              <a:buNone/>
              <a:defRPr/>
            </a:pPr>
            <a:r>
              <a:rPr lang="en-US" altLang="en-US" sz="1400" dirty="0">
                <a:solidFill>
                  <a:schemeClr val="tx1"/>
                </a:solidFill>
                <a:latin typeface="Calibri" panose="020F0502020204030204" pitchFamily="34" charset="0"/>
                <a:cs typeface="Calibri" panose="020F0502020204030204" pitchFamily="34" charset="0"/>
              </a:rPr>
              <a:t>For more details, see </a:t>
            </a:r>
            <a:r>
              <a:rPr lang="en-US" altLang="en-US" sz="1400" i="1" dirty="0">
                <a:solidFill>
                  <a:schemeClr val="tx1"/>
                </a:solidFill>
                <a:latin typeface="Calibri" panose="020F0502020204030204" pitchFamily="34" charset="0"/>
                <a:cs typeface="Calibri" panose="020F0502020204030204" pitchFamily="34" charset="0"/>
              </a:rPr>
              <a:t>IEEE-SA Standards Board Operations Manual</a:t>
            </a:r>
            <a:r>
              <a:rPr lang="en-US" altLang="en-US" sz="1400" dirty="0">
                <a:solidFill>
                  <a:schemeClr val="tx1"/>
                </a:solidFill>
                <a:latin typeface="Calibri" panose="020F0502020204030204" pitchFamily="34" charset="0"/>
                <a:cs typeface="Calibri" panose="020F0502020204030204" pitchFamily="34" charset="0"/>
              </a:rPr>
              <a:t>, clause 5.3.10 and </a:t>
            </a:r>
            <a:br>
              <a:rPr lang="en-US" altLang="en-US" sz="1400" dirty="0">
                <a:solidFill>
                  <a:schemeClr val="tx1"/>
                </a:solidFill>
                <a:latin typeface="Calibri" panose="020F0502020204030204" pitchFamily="34" charset="0"/>
                <a:cs typeface="Calibri" panose="020F0502020204030204" pitchFamily="34" charset="0"/>
              </a:rPr>
            </a:br>
            <a:r>
              <a:rPr lang="en-US" altLang="en-US" sz="1400" i="1" dirty="0">
                <a:solidFill>
                  <a:schemeClr val="tx1"/>
                </a:solidFill>
                <a:latin typeface="Calibri" panose="020F0502020204030204" pitchFamily="34" charset="0"/>
                <a:cs typeface="Calibri" panose="020F0502020204030204" pitchFamily="34" charset="0"/>
              </a:rPr>
              <a:t>Antitrust and Competition Policy: What You Need to Know </a:t>
            </a:r>
            <a:r>
              <a:rPr lang="en-US" altLang="en-US" sz="1400" dirty="0">
                <a:solidFill>
                  <a:schemeClr val="tx1"/>
                </a:solidFill>
                <a:latin typeface="Calibri" panose="020F0502020204030204" pitchFamily="34" charset="0"/>
                <a:cs typeface="Calibri" panose="020F0502020204030204" pitchFamily="34" charset="0"/>
              </a:rPr>
              <a:t>at http://standards.ieee.org/develop/policies/antitrust.pdf</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9</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6" name="Date Placeholder 5"/>
          <p:cNvSpPr>
            <a:spLocks noGrp="1"/>
          </p:cNvSpPr>
          <p:nvPr>
            <p:ph type="dt" idx="15"/>
          </p:nvPr>
        </p:nvSpPr>
        <p:spPr/>
        <p:txBody>
          <a:bodyPr/>
          <a:lstStyle/>
          <a:p>
            <a:r>
              <a:rPr lang="en-US" dirty="0"/>
              <a:t>November 2019</a:t>
            </a:r>
            <a:endParaRPr lang="en-GB" dirty="0"/>
          </a:p>
        </p:txBody>
      </p:sp>
      <p:sp>
        <p:nvSpPr>
          <p:cNvPr id="8" name="Text Box 6">
            <a:extLst>
              <a:ext uri="{FF2B5EF4-FFF2-40B4-BE49-F238E27FC236}">
                <a16:creationId xmlns:a16="http://schemas.microsoft.com/office/drawing/2014/main" id="{95067195-92AA-4D62-BBFD-DD2F4FCEA38E}"/>
              </a:ext>
            </a:extLst>
          </p:cNvPr>
          <p:cNvSpPr txBox="1">
            <a:spLocks noChangeArrowheads="1"/>
          </p:cNvSpPr>
          <p:nvPr/>
        </p:nvSpPr>
        <p:spPr bwMode="auto">
          <a:xfrm>
            <a:off x="68580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#3</a:t>
            </a:r>
            <a:endParaRPr lang="en-US" altLang="en-US" sz="2400" dirty="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2436815634"/>
      </p:ext>
    </p:extLst>
  </p:cSld>
  <p:clrMapOvr>
    <a:masterClrMapping/>
  </p:clrMapOvr>
</p:sld>
</file>

<file path=ppt/theme/theme1.xml><?xml version="1.0" encoding="utf-8"?>
<a:theme xmlns:a="http://schemas.openxmlformats.org/drawingml/2006/main" name="Office Them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6F2D85B4-B705-4018-9CF0-E6E4BD03567D}" vid="{6A25E773-D890-44CD-BA7F-9C3E9F9CAE58}"/>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42758</TotalTime>
  <Words>3896</Words>
  <Application>Microsoft Office PowerPoint</Application>
  <PresentationFormat>On-screen Show (4:3)</PresentationFormat>
  <Paragraphs>1360</Paragraphs>
  <Slides>58</Slides>
  <Notes>4</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58</vt:i4>
      </vt:variant>
    </vt:vector>
  </HeadingPairs>
  <TitlesOfParts>
    <vt:vector size="65" baseType="lpstr">
      <vt:lpstr>Arial</vt:lpstr>
      <vt:lpstr>Arial Black</vt:lpstr>
      <vt:lpstr>Calibri</vt:lpstr>
      <vt:lpstr>Monotype Sorts</vt:lpstr>
      <vt:lpstr>Times New Roman</vt:lpstr>
      <vt:lpstr>Office Theme</vt:lpstr>
      <vt:lpstr>Document</vt:lpstr>
      <vt:lpstr>TGbe November 2019 Meeting Agenda</vt:lpstr>
      <vt:lpstr>IEEE 802.11 TGbe: Enhancements for Extremely High Throughput (EHT) WLAN Task Group</vt:lpstr>
      <vt:lpstr>Meeting Protocol</vt:lpstr>
      <vt:lpstr>Attendance</vt:lpstr>
      <vt:lpstr>Attendance, Voting &amp; Document Status</vt:lpstr>
      <vt:lpstr>Patent Policy</vt:lpstr>
      <vt:lpstr>Participants have a duty to inform the IEEE</vt:lpstr>
      <vt:lpstr>Ways to inform IEEE</vt:lpstr>
      <vt:lpstr>Other guidelines for IEEE WG meetings</vt:lpstr>
      <vt:lpstr>Patent-related information</vt:lpstr>
      <vt:lpstr>Participation in IEEE 802 Meetings</vt:lpstr>
      <vt:lpstr>Agenda Items for the Week</vt:lpstr>
      <vt:lpstr>TGbe Agenda</vt:lpstr>
      <vt:lpstr>TGbe Schedule</vt:lpstr>
      <vt:lpstr>Straw Polls Submission’s List-1</vt:lpstr>
      <vt:lpstr>Straw Polls Submission’s List-2</vt:lpstr>
      <vt:lpstr>Back-Logged Submission’s List-1</vt:lpstr>
      <vt:lpstr>Back-Logged Submission’s List-2</vt:lpstr>
      <vt:lpstr>Back-Logged Submission’s List-3</vt:lpstr>
      <vt:lpstr>Submission’s List-1</vt:lpstr>
      <vt:lpstr>Submission’s List-2</vt:lpstr>
      <vt:lpstr>Submission’s List-3</vt:lpstr>
      <vt:lpstr>Submission’s List-4</vt:lpstr>
      <vt:lpstr>Submission’s List-5</vt:lpstr>
      <vt:lpstr>Order of Topics</vt:lpstr>
      <vt:lpstr>Agenda for Monday AM1</vt:lpstr>
      <vt:lpstr>PHY Ad-Hoc Session-Report</vt:lpstr>
      <vt:lpstr>MAC Ad-Hoc Session-Report</vt:lpstr>
      <vt:lpstr>Agenda for Monday PM1</vt:lpstr>
      <vt:lpstr>Summary from September 2019 meeting</vt:lpstr>
      <vt:lpstr>Summary from Conf Calls</vt:lpstr>
      <vt:lpstr>Approve TG Minutes</vt:lpstr>
      <vt:lpstr>Editor’s Report</vt:lpstr>
      <vt:lpstr>Submissions</vt:lpstr>
      <vt:lpstr>Agenda for Monday EVE</vt:lpstr>
      <vt:lpstr>PHY Ad-Hoc Session-Report</vt:lpstr>
      <vt:lpstr>MAC Ad-Hoc Session-Report</vt:lpstr>
      <vt:lpstr>Agenda for Tuesday AM1</vt:lpstr>
      <vt:lpstr>Submissions</vt:lpstr>
      <vt:lpstr>Agenda for Tuesday PM1</vt:lpstr>
      <vt:lpstr>PHY Ad-Hoc Session-Report</vt:lpstr>
      <vt:lpstr>MAC Ad-Hoc Session-Report</vt:lpstr>
      <vt:lpstr>Agenda for Tuesday EVE</vt:lpstr>
      <vt:lpstr>PHY Ad-Hoc Session-Report</vt:lpstr>
      <vt:lpstr>MAC Ad-Hoc Session-Report</vt:lpstr>
      <vt:lpstr>Agenda for Wednesday PM2</vt:lpstr>
      <vt:lpstr>PHY Ad-Hoc Session-Report</vt:lpstr>
      <vt:lpstr>MAC Ad-Hoc Session-Report</vt:lpstr>
      <vt:lpstr>Agenda for Thursday AM1</vt:lpstr>
      <vt:lpstr>Submissions</vt:lpstr>
      <vt:lpstr>Agenda for Thursday PM1</vt:lpstr>
      <vt:lpstr>Submissions</vt:lpstr>
      <vt:lpstr>Motion 14</vt:lpstr>
      <vt:lpstr>Teleconference Plan</vt:lpstr>
      <vt:lpstr>Goals for January 2020</vt:lpstr>
      <vt:lpstr>Any other business</vt:lpstr>
      <vt:lpstr>adjourn</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TGbe Meeting Agenda</dc:title>
  <dc:creator>Alfred Asterjadhi</dc:creator>
  <cp:lastModifiedBy>Alfred Aster</cp:lastModifiedBy>
  <cp:revision>1102</cp:revision>
  <cp:lastPrinted>1601-01-01T00:00:00Z</cp:lastPrinted>
  <dcterms:created xsi:type="dcterms:W3CDTF">2017-01-26T15:28:16Z</dcterms:created>
  <dcterms:modified xsi:type="dcterms:W3CDTF">2019-11-11T09:51:39Z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readonly">
    <vt:lpwstr/>
  </property>
  <property fmtid="{D5CDD505-2E9C-101B-9397-08002B2CF9AE}" pid="3" name="_change">
    <vt:lpwstr/>
  </property>
  <property fmtid="{D5CDD505-2E9C-101B-9397-08002B2CF9AE}" pid="4" name="_full-control">
    <vt:lpwstr/>
  </property>
  <property fmtid="{D5CDD505-2E9C-101B-9397-08002B2CF9AE}" pid="5" name="sflag">
    <vt:lpwstr>1548419121</vt:lpwstr>
  </property>
</Properties>
</file>