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6"/>
  </p:notesMasterIdLst>
  <p:handoutMasterIdLst>
    <p:handoutMasterId r:id="rId47"/>
  </p:handoutMasterIdLst>
  <p:sldIdLst>
    <p:sldId id="256" r:id="rId2"/>
    <p:sldId id="257" r:id="rId3"/>
    <p:sldId id="258" r:id="rId4"/>
    <p:sldId id="259" r:id="rId5"/>
    <p:sldId id="260" r:id="rId6"/>
    <p:sldId id="261" r:id="rId7"/>
    <p:sldId id="263" r:id="rId8"/>
    <p:sldId id="264" r:id="rId9"/>
    <p:sldId id="265" r:id="rId10"/>
    <p:sldId id="266" r:id="rId11"/>
    <p:sldId id="270" r:id="rId12"/>
    <p:sldId id="267" r:id="rId13"/>
    <p:sldId id="299" r:id="rId14"/>
    <p:sldId id="269" r:id="rId15"/>
    <p:sldId id="357" r:id="rId16"/>
    <p:sldId id="356" r:id="rId17"/>
    <p:sldId id="343" r:id="rId18"/>
    <p:sldId id="358" r:id="rId19"/>
    <p:sldId id="374" r:id="rId20"/>
    <p:sldId id="375" r:id="rId21"/>
    <p:sldId id="376" r:id="rId22"/>
    <p:sldId id="271" r:id="rId23"/>
    <p:sldId id="273" r:id="rId24"/>
    <p:sldId id="364" r:id="rId25"/>
    <p:sldId id="291" r:id="rId26"/>
    <p:sldId id="365" r:id="rId27"/>
    <p:sldId id="344" r:id="rId28"/>
    <p:sldId id="372" r:id="rId29"/>
    <p:sldId id="373" r:id="rId30"/>
    <p:sldId id="377" r:id="rId31"/>
    <p:sldId id="378" r:id="rId32"/>
    <p:sldId id="379" r:id="rId33"/>
    <p:sldId id="311" r:id="rId34"/>
    <p:sldId id="368" r:id="rId35"/>
    <p:sldId id="330" r:id="rId36"/>
    <p:sldId id="369" r:id="rId37"/>
    <p:sldId id="297" r:id="rId38"/>
    <p:sldId id="370" r:id="rId39"/>
    <p:sldId id="371" r:id="rId40"/>
    <p:sldId id="286" r:id="rId41"/>
    <p:sldId id="305" r:id="rId42"/>
    <p:sldId id="298" r:id="rId43"/>
    <p:sldId id="324" r:id="rId44"/>
    <p:sldId id="323" r:id="rId45"/>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F20BCA-2318-4B26-8F68-56128FB2A14E}" v="3" dt="2019-10-18T00:41:55.02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4660"/>
  </p:normalViewPr>
  <p:slideViewPr>
    <p:cSldViewPr>
      <p:cViewPr varScale="1">
        <p:scale>
          <a:sx n="114" d="100"/>
          <a:sy n="114" d="100"/>
        </p:scale>
        <p:origin x="1122"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4" d="100"/>
          <a:sy n="84" d="100"/>
        </p:scale>
        <p:origin x="381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2BF20BCA-2318-4B26-8F68-56128FB2A14E}"/>
    <pc:docChg chg="addSld modSld modMainMaster">
      <pc:chgData name="Alfred Asterjadhi" userId="39de57b9-85c0-4fd1-aaac-8ca2b6560ad0" providerId="ADAL" clId="{2BF20BCA-2318-4B26-8F68-56128FB2A14E}" dt="2019-10-18T00:41:58.363" v="26" actId="20577"/>
      <pc:docMkLst>
        <pc:docMk/>
      </pc:docMkLst>
      <pc:sldChg chg="modSp">
        <pc:chgData name="Alfred Asterjadhi" userId="39de57b9-85c0-4fd1-aaac-8ca2b6560ad0" providerId="ADAL" clId="{2BF20BCA-2318-4B26-8F68-56128FB2A14E}" dt="2019-10-18T00:41:58.363" v="26" actId="20577"/>
        <pc:sldMkLst>
          <pc:docMk/>
          <pc:sldMk cId="3976818858" sldId="269"/>
        </pc:sldMkLst>
        <pc:graphicFrameChg chg="mod modGraphic">
          <ac:chgData name="Alfred Asterjadhi" userId="39de57b9-85c0-4fd1-aaac-8ca2b6560ad0" providerId="ADAL" clId="{2BF20BCA-2318-4B26-8F68-56128FB2A14E}" dt="2019-10-18T00:41:58.363" v="26" actId="20577"/>
          <ac:graphicFrameMkLst>
            <pc:docMk/>
            <pc:sldMk cId="3976818858" sldId="269"/>
            <ac:graphicFrameMk id="24" creationId="{06E04ECF-0CD9-4975-B9DA-70B69DD09B07}"/>
          </ac:graphicFrameMkLst>
        </pc:graphicFrameChg>
      </pc:sldChg>
      <pc:sldChg chg="modSp">
        <pc:chgData name="Alfred Asterjadhi" userId="39de57b9-85c0-4fd1-aaac-8ca2b6560ad0" providerId="ADAL" clId="{2BF20BCA-2318-4B26-8F68-56128FB2A14E}" dt="2019-10-17T23:57:00.425" v="19" actId="20577"/>
        <pc:sldMkLst>
          <pc:docMk/>
          <pc:sldMk cId="2243228416" sldId="299"/>
        </pc:sldMkLst>
        <pc:spChg chg="mod">
          <ac:chgData name="Alfred Asterjadhi" userId="39de57b9-85c0-4fd1-aaac-8ca2b6560ad0" providerId="ADAL" clId="{2BF20BCA-2318-4B26-8F68-56128FB2A14E}" dt="2019-10-17T23:57:00.425" v="19" actId="20577"/>
          <ac:spMkLst>
            <pc:docMk/>
            <pc:sldMk cId="2243228416" sldId="299"/>
            <ac:spMk id="3" creationId="{3857177C-4F12-41D1-AB93-6925069E5DB9}"/>
          </ac:spMkLst>
        </pc:spChg>
      </pc:sldChg>
      <pc:sldChg chg="modSp add">
        <pc:chgData name="Alfred Asterjadhi" userId="39de57b9-85c0-4fd1-aaac-8ca2b6560ad0" providerId="ADAL" clId="{2BF20BCA-2318-4B26-8F68-56128FB2A14E}" dt="2019-10-17T23:57:36.666" v="23" actId="20577"/>
        <pc:sldMkLst>
          <pc:docMk/>
          <pc:sldMk cId="243385969" sldId="377"/>
        </pc:sldMkLst>
        <pc:spChg chg="mod">
          <ac:chgData name="Alfred Asterjadhi" userId="39de57b9-85c0-4fd1-aaac-8ca2b6560ad0" providerId="ADAL" clId="{2BF20BCA-2318-4B26-8F68-56128FB2A14E}" dt="2019-10-17T23:57:36.666" v="23" actId="20577"/>
          <ac:spMkLst>
            <pc:docMk/>
            <pc:sldMk cId="243385969" sldId="377"/>
            <ac:spMk id="6" creationId="{00000000-0000-0000-0000-000000000000}"/>
          </ac:spMkLst>
        </pc:spChg>
      </pc:sldChg>
      <pc:sldChg chg="add">
        <pc:chgData name="Alfred Asterjadhi" userId="39de57b9-85c0-4fd1-aaac-8ca2b6560ad0" providerId="ADAL" clId="{2BF20BCA-2318-4B26-8F68-56128FB2A14E}" dt="2019-10-17T23:57:32.899" v="20"/>
        <pc:sldMkLst>
          <pc:docMk/>
          <pc:sldMk cId="793646562" sldId="378"/>
        </pc:sldMkLst>
      </pc:sldChg>
      <pc:sldChg chg="add">
        <pc:chgData name="Alfred Asterjadhi" userId="39de57b9-85c0-4fd1-aaac-8ca2b6560ad0" providerId="ADAL" clId="{2BF20BCA-2318-4B26-8F68-56128FB2A14E}" dt="2019-10-17T23:57:32.899" v="20"/>
        <pc:sldMkLst>
          <pc:docMk/>
          <pc:sldMk cId="2146373486" sldId="379"/>
        </pc:sldMkLst>
      </pc:sldChg>
      <pc:sldMasterChg chg="modSp">
        <pc:chgData name="Alfred Asterjadhi" userId="39de57b9-85c0-4fd1-aaac-8ca2b6560ad0" providerId="ADAL" clId="{2BF20BCA-2318-4B26-8F68-56128FB2A14E}" dt="2019-10-17T23:21:26.792" v="1" actId="20577"/>
        <pc:sldMasterMkLst>
          <pc:docMk/>
          <pc:sldMasterMk cId="0" sldId="2147483648"/>
        </pc:sldMasterMkLst>
        <pc:spChg chg="mod">
          <ac:chgData name="Alfred Asterjadhi" userId="39de57b9-85c0-4fd1-aaac-8ca2b6560ad0" providerId="ADAL" clId="{2BF20BCA-2318-4B26-8F68-56128FB2A14E}" dt="2019-10-17T23:21:26.792" v="1" actId="20577"/>
          <ac:spMkLst>
            <pc:docMk/>
            <pc:sldMasterMk cId="0" sldId="2147483648"/>
            <ac:spMk id="10" creationId="{00000000-0000-0000-0000-000000000000}"/>
          </ac:spMkLst>
        </pc:spChg>
      </pc:sldMasterChg>
    </pc:docChg>
  </pc:docChgLst>
  <pc:docChgLst>
    <pc:chgData name="Alfred Asterjadhi" userId="39de57b9-85c0-4fd1-aaac-8ca2b6560ad0" providerId="ADAL" clId="{7E0EF602-84FC-49A8-9DFB-450F5FB0AAD7}"/>
    <pc:docChg chg="custSel modSld modMainMaster">
      <pc:chgData name="Alfred Asterjadhi" userId="39de57b9-85c0-4fd1-aaac-8ca2b6560ad0" providerId="ADAL" clId="{7E0EF602-84FC-49A8-9DFB-450F5FB0AAD7}" dt="2019-09-19T05:32:08.004" v="287" actId="207"/>
      <pc:docMkLst>
        <pc:docMk/>
      </pc:docMkLst>
      <pc:sldChg chg="modSp">
        <pc:chgData name="Alfred Asterjadhi" userId="39de57b9-85c0-4fd1-aaac-8ca2b6560ad0" providerId="ADAL" clId="{7E0EF602-84FC-49A8-9DFB-450F5FB0AAD7}" dt="2019-09-19T05:31:45.355" v="283"/>
        <pc:sldMkLst>
          <pc:docMk/>
          <pc:sldMk cId="4012074164" sldId="343"/>
        </pc:sldMkLst>
        <pc:graphicFrameChg chg="mod modGraphic">
          <ac:chgData name="Alfred Asterjadhi" userId="39de57b9-85c0-4fd1-aaac-8ca2b6560ad0" providerId="ADAL" clId="{7E0EF602-84FC-49A8-9DFB-450F5FB0AAD7}" dt="2019-09-19T05:31:45.355" v="283"/>
          <ac:graphicFrameMkLst>
            <pc:docMk/>
            <pc:sldMk cId="4012074164" sldId="343"/>
            <ac:graphicFrameMk id="6" creationId="{5094FBC8-BB74-47F3-965D-16BC678F4D1D}"/>
          </ac:graphicFrameMkLst>
        </pc:graphicFrameChg>
      </pc:sldChg>
      <pc:sldChg chg="modSp">
        <pc:chgData name="Alfred Asterjadhi" userId="39de57b9-85c0-4fd1-aaac-8ca2b6560ad0" providerId="ADAL" clId="{7E0EF602-84FC-49A8-9DFB-450F5FB0AAD7}" dt="2019-09-19T03:38:56.345" v="185" actId="207"/>
        <pc:sldMkLst>
          <pc:docMk/>
          <pc:sldMk cId="2090181183" sldId="356"/>
        </pc:sldMkLst>
        <pc:graphicFrameChg chg="mod modGraphic">
          <ac:chgData name="Alfred Asterjadhi" userId="39de57b9-85c0-4fd1-aaac-8ca2b6560ad0" providerId="ADAL" clId="{7E0EF602-84FC-49A8-9DFB-450F5FB0AAD7}" dt="2019-09-19T03:38:56.345" v="185" actId="207"/>
          <ac:graphicFrameMkLst>
            <pc:docMk/>
            <pc:sldMk cId="2090181183" sldId="356"/>
            <ac:graphicFrameMk id="6" creationId="{5094FBC8-BB74-47F3-965D-16BC678F4D1D}"/>
          </ac:graphicFrameMkLst>
        </pc:graphicFrameChg>
      </pc:sldChg>
      <pc:sldChg chg="modSp">
        <pc:chgData name="Alfred Asterjadhi" userId="39de57b9-85c0-4fd1-aaac-8ca2b6560ad0" providerId="ADAL" clId="{7E0EF602-84FC-49A8-9DFB-450F5FB0AAD7}" dt="2019-09-19T05:31:25.418" v="280" actId="207"/>
        <pc:sldMkLst>
          <pc:docMk/>
          <pc:sldMk cId="2304446118" sldId="357"/>
        </pc:sldMkLst>
        <pc:graphicFrameChg chg="mod modGraphic">
          <ac:chgData name="Alfred Asterjadhi" userId="39de57b9-85c0-4fd1-aaac-8ca2b6560ad0" providerId="ADAL" clId="{7E0EF602-84FC-49A8-9DFB-450F5FB0AAD7}" dt="2019-09-19T05:31:25.418" v="280" actId="207"/>
          <ac:graphicFrameMkLst>
            <pc:docMk/>
            <pc:sldMk cId="2304446118" sldId="357"/>
            <ac:graphicFrameMk id="6" creationId="{5094FBC8-BB74-47F3-965D-16BC678F4D1D}"/>
          </ac:graphicFrameMkLst>
        </pc:graphicFrameChg>
      </pc:sldChg>
      <pc:sldMasterChg chg="modSp">
        <pc:chgData name="Alfred Asterjadhi" userId="39de57b9-85c0-4fd1-aaac-8ca2b6560ad0" providerId="ADAL" clId="{7E0EF602-84FC-49A8-9DFB-450F5FB0AAD7}" dt="2019-09-18T01:20:26.846" v="1" actId="20577"/>
        <pc:sldMasterMkLst>
          <pc:docMk/>
          <pc:sldMasterMk cId="0" sldId="2147483648"/>
        </pc:sldMasterMkLst>
        <pc:spChg chg="mod">
          <ac:chgData name="Alfred Asterjadhi" userId="39de57b9-85c0-4fd1-aaac-8ca2b6560ad0" providerId="ADAL" clId="{7E0EF602-84FC-49A8-9DFB-450F5FB0AAD7}" dt="2019-09-18T01:20:26.846" v="1" actId="20577"/>
          <ac:spMkLst>
            <pc:docMk/>
            <pc:sldMasterMk cId="0" sldId="2147483648"/>
            <ac:spMk id="10" creationId="{00000000-0000-0000-0000-000000000000}"/>
          </ac:spMkLst>
        </pc:spChg>
      </pc:sldMasterChg>
    </pc:docChg>
  </pc:docChgLst>
  <pc:docChgLst>
    <pc:chgData name="Alfred Asterjadhi" userId="39de57b9-85c0-4fd1-aaac-8ca2b6560ad0" providerId="ADAL" clId="{CBA4A974-D697-4CC3-A82F-AC1CF4816597}"/>
    <pc:docChg chg="undo custSel addSld delSld modSld sldOrd modMainMaster">
      <pc:chgData name="Alfred Asterjadhi" userId="39de57b9-85c0-4fd1-aaac-8ca2b6560ad0" providerId="ADAL" clId="{CBA4A974-D697-4CC3-A82F-AC1CF4816597}" dt="2019-10-04T20:40:46.955" v="1783" actId="2696"/>
      <pc:docMkLst>
        <pc:docMk/>
      </pc:docMkLst>
      <pc:sldChg chg="modSp">
        <pc:chgData name="Alfred Asterjadhi" userId="39de57b9-85c0-4fd1-aaac-8ca2b6560ad0" providerId="ADAL" clId="{CBA4A974-D697-4CC3-A82F-AC1CF4816597}" dt="2019-09-29T07:46:39.650" v="1003" actId="20577"/>
        <pc:sldMkLst>
          <pc:docMk/>
          <pc:sldMk cId="0" sldId="256"/>
        </pc:sldMkLst>
        <pc:spChg chg="mod">
          <ac:chgData name="Alfred Asterjadhi" userId="39de57b9-85c0-4fd1-aaac-8ca2b6560ad0" providerId="ADAL" clId="{CBA4A974-D697-4CC3-A82F-AC1CF4816597}" dt="2019-09-29T07:46:39.650" v="1003" actId="20577"/>
          <ac:spMkLst>
            <pc:docMk/>
            <pc:sldMk cId="0" sldId="256"/>
            <ac:spMk id="6" creationId="{00000000-0000-0000-0000-000000000000}"/>
          </ac:spMkLst>
        </pc:spChg>
        <pc:spChg chg="mod">
          <ac:chgData name="Alfred Asterjadhi" userId="39de57b9-85c0-4fd1-aaac-8ca2b6560ad0" providerId="ADAL" clId="{CBA4A974-D697-4CC3-A82F-AC1CF4816597}" dt="2019-09-29T07:44:24.093" v="958" actId="20577"/>
          <ac:spMkLst>
            <pc:docMk/>
            <pc:sldMk cId="0" sldId="256"/>
            <ac:spMk id="3073" creationId="{00000000-0000-0000-0000-000000000000}"/>
          </ac:spMkLst>
        </pc:spChg>
        <pc:spChg chg="mod">
          <ac:chgData name="Alfred Asterjadhi" userId="39de57b9-85c0-4fd1-aaac-8ca2b6560ad0" providerId="ADAL" clId="{CBA4A974-D697-4CC3-A82F-AC1CF4816597}" dt="2019-09-29T07:44:35.430" v="962" actId="20577"/>
          <ac:spMkLst>
            <pc:docMk/>
            <pc:sldMk cId="0" sldId="256"/>
            <ac:spMk id="3074" creationId="{00000000-0000-0000-0000-000000000000}"/>
          </ac:spMkLst>
        </pc:spChg>
      </pc:sldChg>
      <pc:sldChg chg="modSp">
        <pc:chgData name="Alfred Asterjadhi" userId="39de57b9-85c0-4fd1-aaac-8ca2b6560ad0" providerId="ADAL" clId="{CBA4A974-D697-4CC3-A82F-AC1CF4816597}" dt="2019-09-29T07:46:45.152" v="1004"/>
        <pc:sldMkLst>
          <pc:docMk/>
          <pc:sldMk cId="0" sldId="257"/>
        </pc:sldMkLst>
        <pc:spChg chg="mod">
          <ac:chgData name="Alfred Asterjadhi" userId="39de57b9-85c0-4fd1-aaac-8ca2b6560ad0" providerId="ADAL" clId="{CBA4A974-D697-4CC3-A82F-AC1CF4816597}" dt="2019-09-29T07:46:45.152" v="1004"/>
          <ac:spMkLst>
            <pc:docMk/>
            <pc:sldMk cId="0" sldId="257"/>
            <ac:spMk id="4" creationId="{00000000-0000-0000-0000-000000000000}"/>
          </ac:spMkLst>
        </pc:spChg>
        <pc:spChg chg="mod">
          <ac:chgData name="Alfred Asterjadhi" userId="39de57b9-85c0-4fd1-aaac-8ca2b6560ad0" providerId="ADAL" clId="{CBA4A974-D697-4CC3-A82F-AC1CF4816597}" dt="2019-09-29T07:44:15.411" v="950" actId="20577"/>
          <ac:spMkLst>
            <pc:docMk/>
            <pc:sldMk cId="0" sldId="257"/>
            <ac:spMk id="4098" creationId="{00000000-0000-0000-0000-000000000000}"/>
          </ac:spMkLst>
        </pc:spChg>
      </pc:sldChg>
      <pc:sldChg chg="modSp">
        <pc:chgData name="Alfred Asterjadhi" userId="39de57b9-85c0-4fd1-aaac-8ca2b6560ad0" providerId="ADAL" clId="{CBA4A974-D697-4CC3-A82F-AC1CF4816597}" dt="2019-09-29T07:46:47.028" v="1005"/>
        <pc:sldMkLst>
          <pc:docMk/>
          <pc:sldMk cId="3254182675" sldId="258"/>
        </pc:sldMkLst>
        <pc:spChg chg="mod">
          <ac:chgData name="Alfred Asterjadhi" userId="39de57b9-85c0-4fd1-aaac-8ca2b6560ad0" providerId="ADAL" clId="{CBA4A974-D697-4CC3-A82F-AC1CF4816597}" dt="2019-09-29T07:46:47.028" v="1005"/>
          <ac:spMkLst>
            <pc:docMk/>
            <pc:sldMk cId="3254182675" sldId="258"/>
            <ac:spMk id="6" creationId="{00000000-0000-0000-0000-000000000000}"/>
          </ac:spMkLst>
        </pc:spChg>
      </pc:sldChg>
      <pc:sldChg chg="modSp">
        <pc:chgData name="Alfred Asterjadhi" userId="39de57b9-85c0-4fd1-aaac-8ca2b6560ad0" providerId="ADAL" clId="{CBA4A974-D697-4CC3-A82F-AC1CF4816597}" dt="2019-09-29T07:46:48.985" v="1006"/>
        <pc:sldMkLst>
          <pc:docMk/>
          <pc:sldMk cId="3930105769" sldId="259"/>
        </pc:sldMkLst>
        <pc:spChg chg="mod">
          <ac:chgData name="Alfred Asterjadhi" userId="39de57b9-85c0-4fd1-aaac-8ca2b6560ad0" providerId="ADAL" clId="{CBA4A974-D697-4CC3-A82F-AC1CF4816597}" dt="2019-09-29T07:46:48.985" v="1006"/>
          <ac:spMkLst>
            <pc:docMk/>
            <pc:sldMk cId="3930105769" sldId="259"/>
            <ac:spMk id="6" creationId="{00000000-0000-0000-0000-000000000000}"/>
          </ac:spMkLst>
        </pc:spChg>
      </pc:sldChg>
      <pc:sldChg chg="modSp">
        <pc:chgData name="Alfred Asterjadhi" userId="39de57b9-85c0-4fd1-aaac-8ca2b6560ad0" providerId="ADAL" clId="{CBA4A974-D697-4CC3-A82F-AC1CF4816597}" dt="2019-09-29T07:46:50.800" v="1007"/>
        <pc:sldMkLst>
          <pc:docMk/>
          <pc:sldMk cId="3136880362" sldId="260"/>
        </pc:sldMkLst>
        <pc:spChg chg="mod">
          <ac:chgData name="Alfred Asterjadhi" userId="39de57b9-85c0-4fd1-aaac-8ca2b6560ad0" providerId="ADAL" clId="{CBA4A974-D697-4CC3-A82F-AC1CF4816597}" dt="2019-09-29T07:46:50.800" v="1007"/>
          <ac:spMkLst>
            <pc:docMk/>
            <pc:sldMk cId="3136880362" sldId="260"/>
            <ac:spMk id="6" creationId="{00000000-0000-0000-0000-000000000000}"/>
          </ac:spMkLst>
        </pc:spChg>
      </pc:sldChg>
      <pc:sldChg chg="modSp">
        <pc:chgData name="Alfred Asterjadhi" userId="39de57b9-85c0-4fd1-aaac-8ca2b6560ad0" providerId="ADAL" clId="{CBA4A974-D697-4CC3-A82F-AC1CF4816597}" dt="2019-09-29T07:46:52.696" v="1008"/>
        <pc:sldMkLst>
          <pc:docMk/>
          <pc:sldMk cId="1676196551" sldId="261"/>
        </pc:sldMkLst>
        <pc:spChg chg="mod">
          <ac:chgData name="Alfred Asterjadhi" userId="39de57b9-85c0-4fd1-aaac-8ca2b6560ad0" providerId="ADAL" clId="{CBA4A974-D697-4CC3-A82F-AC1CF4816597}" dt="2019-09-29T07:46:52.696" v="1008"/>
          <ac:spMkLst>
            <pc:docMk/>
            <pc:sldMk cId="1676196551" sldId="261"/>
            <ac:spMk id="6" creationId="{00000000-0000-0000-0000-000000000000}"/>
          </ac:spMkLst>
        </pc:spChg>
      </pc:sldChg>
      <pc:sldChg chg="modSp">
        <pc:chgData name="Alfred Asterjadhi" userId="39de57b9-85c0-4fd1-aaac-8ca2b6560ad0" providerId="ADAL" clId="{CBA4A974-D697-4CC3-A82F-AC1CF4816597}" dt="2019-09-29T07:46:54.416" v="1009"/>
        <pc:sldMkLst>
          <pc:docMk/>
          <pc:sldMk cId="2927177891" sldId="263"/>
        </pc:sldMkLst>
        <pc:spChg chg="mod">
          <ac:chgData name="Alfred Asterjadhi" userId="39de57b9-85c0-4fd1-aaac-8ca2b6560ad0" providerId="ADAL" clId="{CBA4A974-D697-4CC3-A82F-AC1CF4816597}" dt="2019-09-29T07:46:54.416" v="1009"/>
          <ac:spMkLst>
            <pc:docMk/>
            <pc:sldMk cId="2927177891" sldId="263"/>
            <ac:spMk id="6" creationId="{00000000-0000-0000-0000-000000000000}"/>
          </ac:spMkLst>
        </pc:spChg>
      </pc:sldChg>
      <pc:sldChg chg="modSp">
        <pc:chgData name="Alfred Asterjadhi" userId="39de57b9-85c0-4fd1-aaac-8ca2b6560ad0" providerId="ADAL" clId="{CBA4A974-D697-4CC3-A82F-AC1CF4816597}" dt="2019-09-29T07:46:59.607" v="1010"/>
        <pc:sldMkLst>
          <pc:docMk/>
          <pc:sldMk cId="4277600907" sldId="264"/>
        </pc:sldMkLst>
        <pc:spChg chg="mod">
          <ac:chgData name="Alfred Asterjadhi" userId="39de57b9-85c0-4fd1-aaac-8ca2b6560ad0" providerId="ADAL" clId="{CBA4A974-D697-4CC3-A82F-AC1CF4816597}" dt="2019-09-29T07:46:59.607" v="1010"/>
          <ac:spMkLst>
            <pc:docMk/>
            <pc:sldMk cId="4277600907" sldId="264"/>
            <ac:spMk id="6" creationId="{00000000-0000-0000-0000-000000000000}"/>
          </ac:spMkLst>
        </pc:spChg>
      </pc:sldChg>
      <pc:sldChg chg="modSp">
        <pc:chgData name="Alfred Asterjadhi" userId="39de57b9-85c0-4fd1-aaac-8ca2b6560ad0" providerId="ADAL" clId="{CBA4A974-D697-4CC3-A82F-AC1CF4816597}" dt="2019-09-29T07:47:02.582" v="1011"/>
        <pc:sldMkLst>
          <pc:docMk/>
          <pc:sldMk cId="2436815634" sldId="265"/>
        </pc:sldMkLst>
        <pc:spChg chg="mod">
          <ac:chgData name="Alfred Asterjadhi" userId="39de57b9-85c0-4fd1-aaac-8ca2b6560ad0" providerId="ADAL" clId="{CBA4A974-D697-4CC3-A82F-AC1CF4816597}" dt="2019-09-29T07:47:02.582" v="1011"/>
          <ac:spMkLst>
            <pc:docMk/>
            <pc:sldMk cId="2436815634" sldId="265"/>
            <ac:spMk id="6" creationId="{00000000-0000-0000-0000-000000000000}"/>
          </ac:spMkLst>
        </pc:spChg>
      </pc:sldChg>
      <pc:sldChg chg="modSp">
        <pc:chgData name="Alfred Asterjadhi" userId="39de57b9-85c0-4fd1-aaac-8ca2b6560ad0" providerId="ADAL" clId="{CBA4A974-D697-4CC3-A82F-AC1CF4816597}" dt="2019-09-29T07:47:04.338" v="1012"/>
        <pc:sldMkLst>
          <pc:docMk/>
          <pc:sldMk cId="2400177835" sldId="266"/>
        </pc:sldMkLst>
        <pc:spChg chg="mod">
          <ac:chgData name="Alfred Asterjadhi" userId="39de57b9-85c0-4fd1-aaac-8ca2b6560ad0" providerId="ADAL" clId="{CBA4A974-D697-4CC3-A82F-AC1CF4816597}" dt="2019-09-29T07:47:04.338" v="1012"/>
          <ac:spMkLst>
            <pc:docMk/>
            <pc:sldMk cId="2400177835" sldId="266"/>
            <ac:spMk id="6" creationId="{00000000-0000-0000-0000-000000000000}"/>
          </ac:spMkLst>
        </pc:spChg>
      </pc:sldChg>
      <pc:sldChg chg="modSp">
        <pc:chgData name="Alfred Asterjadhi" userId="39de57b9-85c0-4fd1-aaac-8ca2b6560ad0" providerId="ADAL" clId="{CBA4A974-D697-4CC3-A82F-AC1CF4816597}" dt="2019-09-29T07:47:08.333" v="1014"/>
        <pc:sldMkLst>
          <pc:docMk/>
          <pc:sldMk cId="132832093" sldId="267"/>
        </pc:sldMkLst>
        <pc:spChg chg="mod">
          <ac:chgData name="Alfred Asterjadhi" userId="39de57b9-85c0-4fd1-aaac-8ca2b6560ad0" providerId="ADAL" clId="{CBA4A974-D697-4CC3-A82F-AC1CF4816597}" dt="2019-09-29T07:42:22.734" v="917" actId="20577"/>
          <ac:spMkLst>
            <pc:docMk/>
            <pc:sldMk cId="132832093" sldId="267"/>
            <ac:spMk id="3" creationId="{00000000-0000-0000-0000-000000000000}"/>
          </ac:spMkLst>
        </pc:spChg>
        <pc:spChg chg="mod">
          <ac:chgData name="Alfred Asterjadhi" userId="39de57b9-85c0-4fd1-aaac-8ca2b6560ad0" providerId="ADAL" clId="{CBA4A974-D697-4CC3-A82F-AC1CF4816597}" dt="2019-09-29T07:47:08.333" v="1014"/>
          <ac:spMkLst>
            <pc:docMk/>
            <pc:sldMk cId="132832093" sldId="267"/>
            <ac:spMk id="6" creationId="{00000000-0000-0000-0000-000000000000}"/>
          </ac:spMkLst>
        </pc:spChg>
      </pc:sldChg>
      <pc:sldChg chg="addSp delSp modSp">
        <pc:chgData name="Alfred Asterjadhi" userId="39de57b9-85c0-4fd1-aaac-8ca2b6560ad0" providerId="ADAL" clId="{CBA4A974-D697-4CC3-A82F-AC1CF4816597}" dt="2019-10-04T16:13:24.773" v="1584" actId="14734"/>
        <pc:sldMkLst>
          <pc:docMk/>
          <pc:sldMk cId="3976818858" sldId="269"/>
        </pc:sldMkLst>
        <pc:spChg chg="add del mod">
          <ac:chgData name="Alfred Asterjadhi" userId="39de57b9-85c0-4fd1-aaac-8ca2b6560ad0" providerId="ADAL" clId="{CBA4A974-D697-4CC3-A82F-AC1CF4816597}" dt="2019-09-29T06:56:08.540" v="270"/>
          <ac:spMkLst>
            <pc:docMk/>
            <pc:sldMk cId="3976818858" sldId="269"/>
            <ac:spMk id="3" creationId="{193BD684-B477-4EB4-ABE4-F05037543DB8}"/>
          </ac:spMkLst>
        </pc:spChg>
        <pc:spChg chg="mod">
          <ac:chgData name="Alfred Asterjadhi" userId="39de57b9-85c0-4fd1-aaac-8ca2b6560ad0" providerId="ADAL" clId="{CBA4A974-D697-4CC3-A82F-AC1CF4816597}" dt="2019-09-29T07:47:12.632" v="1016"/>
          <ac:spMkLst>
            <pc:docMk/>
            <pc:sldMk cId="3976818858" sldId="269"/>
            <ac:spMk id="6" creationId="{00000000-0000-0000-0000-000000000000}"/>
          </ac:spMkLst>
        </pc:spChg>
        <pc:spChg chg="add del mod">
          <ac:chgData name="Alfred Asterjadhi" userId="39de57b9-85c0-4fd1-aaac-8ca2b6560ad0" providerId="ADAL" clId="{CBA4A974-D697-4CC3-A82F-AC1CF4816597}" dt="2019-09-29T06:56:08.540" v="270"/>
          <ac:spMkLst>
            <pc:docMk/>
            <pc:sldMk cId="3976818858" sldId="269"/>
            <ac:spMk id="8" creationId="{DD242F8A-0183-4614-B6C5-6E3BD172C91F}"/>
          </ac:spMkLst>
        </pc:spChg>
        <pc:spChg chg="add del mod">
          <ac:chgData name="Alfred Asterjadhi" userId="39de57b9-85c0-4fd1-aaac-8ca2b6560ad0" providerId="ADAL" clId="{CBA4A974-D697-4CC3-A82F-AC1CF4816597}" dt="2019-09-29T06:56:08.540" v="270"/>
          <ac:spMkLst>
            <pc:docMk/>
            <pc:sldMk cId="3976818858" sldId="269"/>
            <ac:spMk id="9" creationId="{31702DD2-4972-4A05-89FB-3D8F5F728260}"/>
          </ac:spMkLst>
        </pc:spChg>
        <pc:spChg chg="add del mod">
          <ac:chgData name="Alfred Asterjadhi" userId="39de57b9-85c0-4fd1-aaac-8ca2b6560ad0" providerId="ADAL" clId="{CBA4A974-D697-4CC3-A82F-AC1CF4816597}" dt="2019-09-29T06:56:08.540" v="270"/>
          <ac:spMkLst>
            <pc:docMk/>
            <pc:sldMk cId="3976818858" sldId="269"/>
            <ac:spMk id="10" creationId="{CDA0FB3F-C4AA-4F51-94E6-686F5452D6FD}"/>
          </ac:spMkLst>
        </pc:spChg>
        <pc:spChg chg="add del mod">
          <ac:chgData name="Alfred Asterjadhi" userId="39de57b9-85c0-4fd1-aaac-8ca2b6560ad0" providerId="ADAL" clId="{CBA4A974-D697-4CC3-A82F-AC1CF4816597}" dt="2019-09-29T06:56:14.094" v="272"/>
          <ac:spMkLst>
            <pc:docMk/>
            <pc:sldMk cId="3976818858" sldId="269"/>
            <ac:spMk id="11" creationId="{F6952B69-B2AA-4ADC-87B5-F2F7DC84EFCC}"/>
          </ac:spMkLst>
        </pc:spChg>
        <pc:spChg chg="add del mod">
          <ac:chgData name="Alfred Asterjadhi" userId="39de57b9-85c0-4fd1-aaac-8ca2b6560ad0" providerId="ADAL" clId="{CBA4A974-D697-4CC3-A82F-AC1CF4816597}" dt="2019-09-29T06:56:14.094" v="272"/>
          <ac:spMkLst>
            <pc:docMk/>
            <pc:sldMk cId="3976818858" sldId="269"/>
            <ac:spMk id="12" creationId="{0263D966-AC92-4157-A09C-21796660D130}"/>
          </ac:spMkLst>
        </pc:spChg>
        <pc:spChg chg="add del mod">
          <ac:chgData name="Alfred Asterjadhi" userId="39de57b9-85c0-4fd1-aaac-8ca2b6560ad0" providerId="ADAL" clId="{CBA4A974-D697-4CC3-A82F-AC1CF4816597}" dt="2019-09-29T06:56:14.094" v="272"/>
          <ac:spMkLst>
            <pc:docMk/>
            <pc:sldMk cId="3976818858" sldId="269"/>
            <ac:spMk id="13" creationId="{B7218211-81EA-432D-8CC0-A4DAF46FAB89}"/>
          </ac:spMkLst>
        </pc:spChg>
        <pc:spChg chg="add del mod">
          <ac:chgData name="Alfred Asterjadhi" userId="39de57b9-85c0-4fd1-aaac-8ca2b6560ad0" providerId="ADAL" clId="{CBA4A974-D697-4CC3-A82F-AC1CF4816597}" dt="2019-09-29T06:56:14.094" v="272"/>
          <ac:spMkLst>
            <pc:docMk/>
            <pc:sldMk cId="3976818858" sldId="269"/>
            <ac:spMk id="14" creationId="{0243FFB8-088A-4754-BFF7-A331B96D1F68}"/>
          </ac:spMkLst>
        </pc:spChg>
        <pc:spChg chg="add del mod">
          <ac:chgData name="Alfred Asterjadhi" userId="39de57b9-85c0-4fd1-aaac-8ca2b6560ad0" providerId="ADAL" clId="{CBA4A974-D697-4CC3-A82F-AC1CF4816597}" dt="2019-09-29T06:56:16.274" v="273"/>
          <ac:spMkLst>
            <pc:docMk/>
            <pc:sldMk cId="3976818858" sldId="269"/>
            <ac:spMk id="15" creationId="{348AD5BB-5CCE-4FEF-93AA-1ED08F1DB5D7}"/>
          </ac:spMkLst>
        </pc:spChg>
        <pc:spChg chg="add del mod">
          <ac:chgData name="Alfred Asterjadhi" userId="39de57b9-85c0-4fd1-aaac-8ca2b6560ad0" providerId="ADAL" clId="{CBA4A974-D697-4CC3-A82F-AC1CF4816597}" dt="2019-09-29T06:56:16.274" v="273"/>
          <ac:spMkLst>
            <pc:docMk/>
            <pc:sldMk cId="3976818858" sldId="269"/>
            <ac:spMk id="16" creationId="{4E15ED4C-3FC5-4436-8D92-2207939319DA}"/>
          </ac:spMkLst>
        </pc:spChg>
        <pc:spChg chg="add del mod">
          <ac:chgData name="Alfred Asterjadhi" userId="39de57b9-85c0-4fd1-aaac-8ca2b6560ad0" providerId="ADAL" clId="{CBA4A974-D697-4CC3-A82F-AC1CF4816597}" dt="2019-09-29T06:56:16.274" v="273"/>
          <ac:spMkLst>
            <pc:docMk/>
            <pc:sldMk cId="3976818858" sldId="269"/>
            <ac:spMk id="17" creationId="{B8EE4FAA-90DC-430D-940C-200C5DD38017}"/>
          </ac:spMkLst>
        </pc:spChg>
        <pc:spChg chg="add del mod">
          <ac:chgData name="Alfred Asterjadhi" userId="39de57b9-85c0-4fd1-aaac-8ca2b6560ad0" providerId="ADAL" clId="{CBA4A974-D697-4CC3-A82F-AC1CF4816597}" dt="2019-09-29T06:56:16.274" v="273"/>
          <ac:spMkLst>
            <pc:docMk/>
            <pc:sldMk cId="3976818858" sldId="269"/>
            <ac:spMk id="18" creationId="{5B1D05F4-D8E6-4CD7-B047-041B368FCCF0}"/>
          </ac:spMkLst>
        </pc:spChg>
        <pc:spChg chg="add del mod">
          <ac:chgData name="Alfred Asterjadhi" userId="39de57b9-85c0-4fd1-aaac-8ca2b6560ad0" providerId="ADAL" clId="{CBA4A974-D697-4CC3-A82F-AC1CF4816597}" dt="2019-09-29T06:56:16.937" v="274"/>
          <ac:spMkLst>
            <pc:docMk/>
            <pc:sldMk cId="3976818858" sldId="269"/>
            <ac:spMk id="19" creationId="{5814CC30-8006-45BB-88DA-6D10A8581E40}"/>
          </ac:spMkLst>
        </pc:spChg>
        <pc:spChg chg="add del mod">
          <ac:chgData name="Alfred Asterjadhi" userId="39de57b9-85c0-4fd1-aaac-8ca2b6560ad0" providerId="ADAL" clId="{CBA4A974-D697-4CC3-A82F-AC1CF4816597}" dt="2019-09-29T06:56:16.937" v="274"/>
          <ac:spMkLst>
            <pc:docMk/>
            <pc:sldMk cId="3976818858" sldId="269"/>
            <ac:spMk id="20" creationId="{22374300-F0BA-4F81-8E89-AC884609BB3E}"/>
          </ac:spMkLst>
        </pc:spChg>
        <pc:spChg chg="add del mod">
          <ac:chgData name="Alfred Asterjadhi" userId="39de57b9-85c0-4fd1-aaac-8ca2b6560ad0" providerId="ADAL" clId="{CBA4A974-D697-4CC3-A82F-AC1CF4816597}" dt="2019-09-29T06:56:16.937" v="274"/>
          <ac:spMkLst>
            <pc:docMk/>
            <pc:sldMk cId="3976818858" sldId="269"/>
            <ac:spMk id="21" creationId="{581FEFA2-BD77-4666-9B97-7729100FA89E}"/>
          </ac:spMkLst>
        </pc:spChg>
        <pc:spChg chg="add del mod">
          <ac:chgData name="Alfred Asterjadhi" userId="39de57b9-85c0-4fd1-aaac-8ca2b6560ad0" providerId="ADAL" clId="{CBA4A974-D697-4CC3-A82F-AC1CF4816597}" dt="2019-09-29T06:56:16.937" v="274"/>
          <ac:spMkLst>
            <pc:docMk/>
            <pc:sldMk cId="3976818858" sldId="269"/>
            <ac:spMk id="22" creationId="{8BA41A40-0E08-4481-9672-893633BDCBAC}"/>
          </ac:spMkLst>
        </pc:spChg>
        <pc:spChg chg="add del mod">
          <ac:chgData name="Alfred Asterjadhi" userId="39de57b9-85c0-4fd1-aaac-8ca2b6560ad0" providerId="ADAL" clId="{CBA4A974-D697-4CC3-A82F-AC1CF4816597}" dt="2019-09-29T07:34:28.131" v="557" actId="478"/>
          <ac:spMkLst>
            <pc:docMk/>
            <pc:sldMk cId="3976818858" sldId="269"/>
            <ac:spMk id="23" creationId="{ADDA419B-19C8-4529-9DD5-568159A3F980}"/>
          </ac:spMkLst>
        </pc:spChg>
        <pc:spChg chg="add del mod">
          <ac:chgData name="Alfred Asterjadhi" userId="39de57b9-85c0-4fd1-aaac-8ca2b6560ad0" providerId="ADAL" clId="{CBA4A974-D697-4CC3-A82F-AC1CF4816597}" dt="2019-09-29T07:34:31.639" v="558" actId="478"/>
          <ac:spMkLst>
            <pc:docMk/>
            <pc:sldMk cId="3976818858" sldId="269"/>
            <ac:spMk id="26" creationId="{F26A97E1-62A0-4857-A4D6-1FC92A8723FE}"/>
          </ac:spMkLst>
        </pc:spChg>
        <pc:graphicFrameChg chg="del mod modGraphic">
          <ac:chgData name="Alfred Asterjadhi" userId="39de57b9-85c0-4fd1-aaac-8ca2b6560ad0" providerId="ADAL" clId="{CBA4A974-D697-4CC3-A82F-AC1CF4816597}" dt="2019-09-29T06:56:12.429" v="271"/>
          <ac:graphicFrameMkLst>
            <pc:docMk/>
            <pc:sldMk cId="3976818858" sldId="269"/>
            <ac:graphicFrameMk id="7" creationId="{00000000-0000-0000-0000-000000000000}"/>
          </ac:graphicFrameMkLst>
        </pc:graphicFrameChg>
        <pc:graphicFrameChg chg="add mod modGraphic">
          <ac:chgData name="Alfred Asterjadhi" userId="39de57b9-85c0-4fd1-aaac-8ca2b6560ad0" providerId="ADAL" clId="{CBA4A974-D697-4CC3-A82F-AC1CF4816597}" dt="2019-10-04T16:13:24.773" v="1584" actId="14734"/>
          <ac:graphicFrameMkLst>
            <pc:docMk/>
            <pc:sldMk cId="3976818858" sldId="269"/>
            <ac:graphicFrameMk id="24" creationId="{06E04ECF-0CD9-4975-B9DA-70B69DD09B07}"/>
          </ac:graphicFrameMkLst>
        </pc:graphicFrameChg>
      </pc:sldChg>
      <pc:sldChg chg="modSp">
        <pc:chgData name="Alfred Asterjadhi" userId="39de57b9-85c0-4fd1-aaac-8ca2b6560ad0" providerId="ADAL" clId="{CBA4A974-D697-4CC3-A82F-AC1CF4816597}" dt="2019-09-29T07:47:06.318" v="1013"/>
        <pc:sldMkLst>
          <pc:docMk/>
          <pc:sldMk cId="3387863760" sldId="270"/>
        </pc:sldMkLst>
        <pc:spChg chg="mod">
          <ac:chgData name="Alfred Asterjadhi" userId="39de57b9-85c0-4fd1-aaac-8ca2b6560ad0" providerId="ADAL" clId="{CBA4A974-D697-4CC3-A82F-AC1CF4816597}" dt="2019-09-29T07:47:06.318" v="1013"/>
          <ac:spMkLst>
            <pc:docMk/>
            <pc:sldMk cId="3387863760" sldId="270"/>
            <ac:spMk id="6" creationId="{00000000-0000-0000-0000-000000000000}"/>
          </ac:spMkLst>
        </pc:spChg>
      </pc:sldChg>
      <pc:sldChg chg="modSp add">
        <pc:chgData name="Alfred Asterjadhi" userId="39de57b9-85c0-4fd1-aaac-8ca2b6560ad0" providerId="ADAL" clId="{CBA4A974-D697-4CC3-A82F-AC1CF4816597}" dt="2019-10-04T20:36:52.946" v="1600" actId="20577"/>
        <pc:sldMkLst>
          <pc:docMk/>
          <pc:sldMk cId="85407649" sldId="271"/>
        </pc:sldMkLst>
        <pc:spChg chg="mod">
          <ac:chgData name="Alfred Asterjadhi" userId="39de57b9-85c0-4fd1-aaac-8ca2b6560ad0" providerId="ADAL" clId="{CBA4A974-D697-4CC3-A82F-AC1CF4816597}" dt="2019-10-04T20:36:52.946" v="1600" actId="20577"/>
          <ac:spMkLst>
            <pc:docMk/>
            <pc:sldMk cId="85407649" sldId="271"/>
            <ac:spMk id="6" creationId="{00000000-0000-0000-0000-000000000000}"/>
          </ac:spMkLst>
        </pc:spChg>
      </pc:sldChg>
      <pc:sldChg chg="addSp delSp modSp">
        <pc:chgData name="Alfred Asterjadhi" userId="39de57b9-85c0-4fd1-aaac-8ca2b6560ad0" providerId="ADAL" clId="{CBA4A974-D697-4CC3-A82F-AC1CF4816597}" dt="2019-09-29T07:47:24.591" v="1022"/>
        <pc:sldMkLst>
          <pc:docMk/>
          <pc:sldMk cId="2264694635" sldId="273"/>
        </pc:sldMkLst>
        <pc:spChg chg="mod">
          <ac:chgData name="Alfred Asterjadhi" userId="39de57b9-85c0-4fd1-aaac-8ca2b6560ad0" providerId="ADAL" clId="{CBA4A974-D697-4CC3-A82F-AC1CF4816597}" dt="2019-09-29T06:41:37.490" v="154" actId="20577"/>
          <ac:spMkLst>
            <pc:docMk/>
            <pc:sldMk cId="2264694635" sldId="273"/>
            <ac:spMk id="2" creationId="{00000000-0000-0000-0000-000000000000}"/>
          </ac:spMkLst>
        </pc:spChg>
        <pc:spChg chg="mod">
          <ac:chgData name="Alfred Asterjadhi" userId="39de57b9-85c0-4fd1-aaac-8ca2b6560ad0" providerId="ADAL" clId="{CBA4A974-D697-4CC3-A82F-AC1CF4816597}" dt="2019-09-29T06:42:53.884" v="167" actId="14"/>
          <ac:spMkLst>
            <pc:docMk/>
            <pc:sldMk cId="2264694635" sldId="273"/>
            <ac:spMk id="3" creationId="{00000000-0000-0000-0000-000000000000}"/>
          </ac:spMkLst>
        </pc:spChg>
        <pc:spChg chg="mod">
          <ac:chgData name="Alfred Asterjadhi" userId="39de57b9-85c0-4fd1-aaac-8ca2b6560ad0" providerId="ADAL" clId="{CBA4A974-D697-4CC3-A82F-AC1CF4816597}" dt="2019-09-29T07:47:24.591" v="1022"/>
          <ac:spMkLst>
            <pc:docMk/>
            <pc:sldMk cId="2264694635" sldId="273"/>
            <ac:spMk id="6" creationId="{00000000-0000-0000-0000-000000000000}"/>
          </ac:spMkLst>
        </pc:spChg>
        <pc:spChg chg="add del mod">
          <ac:chgData name="Alfred Asterjadhi" userId="39de57b9-85c0-4fd1-aaac-8ca2b6560ad0" providerId="ADAL" clId="{CBA4A974-D697-4CC3-A82F-AC1CF4816597}" dt="2019-09-29T06:42:38.786" v="160"/>
          <ac:spMkLst>
            <pc:docMk/>
            <pc:sldMk cId="2264694635" sldId="273"/>
            <ac:spMk id="7" creationId="{24CAF285-EF41-40F8-8D41-32A80031D60E}"/>
          </ac:spMkLst>
        </pc:spChg>
        <pc:spChg chg="add del mod">
          <ac:chgData name="Alfred Asterjadhi" userId="39de57b9-85c0-4fd1-aaac-8ca2b6560ad0" providerId="ADAL" clId="{CBA4A974-D697-4CC3-A82F-AC1CF4816597}" dt="2019-09-29T06:42:38.786" v="160"/>
          <ac:spMkLst>
            <pc:docMk/>
            <pc:sldMk cId="2264694635" sldId="273"/>
            <ac:spMk id="8" creationId="{FFAD7EE9-2FD2-4DD1-9C29-4734C158A9AF}"/>
          </ac:spMkLst>
        </pc:spChg>
        <pc:spChg chg="add del mod">
          <ac:chgData name="Alfred Asterjadhi" userId="39de57b9-85c0-4fd1-aaac-8ca2b6560ad0" providerId="ADAL" clId="{CBA4A974-D697-4CC3-A82F-AC1CF4816597}" dt="2019-09-29T06:42:38.786" v="160"/>
          <ac:spMkLst>
            <pc:docMk/>
            <pc:sldMk cId="2264694635" sldId="273"/>
            <ac:spMk id="9" creationId="{45543B20-2DD4-47B9-8D34-AE5FA5D09378}"/>
          </ac:spMkLst>
        </pc:spChg>
        <pc:spChg chg="add del mod">
          <ac:chgData name="Alfred Asterjadhi" userId="39de57b9-85c0-4fd1-aaac-8ca2b6560ad0" providerId="ADAL" clId="{CBA4A974-D697-4CC3-A82F-AC1CF4816597}" dt="2019-09-29T06:42:38.786" v="160"/>
          <ac:spMkLst>
            <pc:docMk/>
            <pc:sldMk cId="2264694635" sldId="273"/>
            <ac:spMk id="10" creationId="{EE175E7A-915D-497B-B5E7-A60307397D9E}"/>
          </ac:spMkLst>
        </pc:spChg>
        <pc:spChg chg="add del mod">
          <ac:chgData name="Alfred Asterjadhi" userId="39de57b9-85c0-4fd1-aaac-8ca2b6560ad0" providerId="ADAL" clId="{CBA4A974-D697-4CC3-A82F-AC1CF4816597}" dt="2019-09-29T06:42:38.786" v="160"/>
          <ac:spMkLst>
            <pc:docMk/>
            <pc:sldMk cId="2264694635" sldId="273"/>
            <ac:spMk id="11" creationId="{617412FF-73A0-4FB0-A24B-C72B99927BB6}"/>
          </ac:spMkLst>
        </pc:spChg>
      </pc:sldChg>
      <pc:sldChg chg="modSp">
        <pc:chgData name="Alfred Asterjadhi" userId="39de57b9-85c0-4fd1-aaac-8ca2b6560ad0" providerId="ADAL" clId="{CBA4A974-D697-4CC3-A82F-AC1CF4816597}" dt="2019-09-29T07:47:50.289" v="1033"/>
        <pc:sldMkLst>
          <pc:docMk/>
          <pc:sldMk cId="3468723519" sldId="286"/>
        </pc:sldMkLst>
        <pc:spChg chg="mod">
          <ac:chgData name="Alfred Asterjadhi" userId="39de57b9-85c0-4fd1-aaac-8ca2b6560ad0" providerId="ADAL" clId="{CBA4A974-D697-4CC3-A82F-AC1CF4816597}" dt="2019-09-29T07:47:50.289" v="1033"/>
          <ac:spMkLst>
            <pc:docMk/>
            <pc:sldMk cId="3468723519" sldId="286"/>
            <ac:spMk id="6" creationId="{00000000-0000-0000-0000-000000000000}"/>
          </ac:spMkLst>
        </pc:spChg>
        <pc:spChg chg="mod">
          <ac:chgData name="Alfred Asterjadhi" userId="39de57b9-85c0-4fd1-aaac-8ca2b6560ad0" providerId="ADAL" clId="{CBA4A974-D697-4CC3-A82F-AC1CF4816597}" dt="2019-09-29T06:36:13.827" v="25" actId="207"/>
          <ac:spMkLst>
            <pc:docMk/>
            <pc:sldMk cId="3468723519" sldId="286"/>
            <ac:spMk id="11" creationId="{2E08324D-B948-4A51-BD7F-47D9114380C8}"/>
          </ac:spMkLst>
        </pc:spChg>
      </pc:sldChg>
      <pc:sldChg chg="modSp">
        <pc:chgData name="Alfred Asterjadhi" userId="39de57b9-85c0-4fd1-aaac-8ca2b6560ad0" providerId="ADAL" clId="{CBA4A974-D697-4CC3-A82F-AC1CF4816597}" dt="2019-09-29T07:47:28.605" v="1024"/>
        <pc:sldMkLst>
          <pc:docMk/>
          <pc:sldMk cId="890163940" sldId="291"/>
        </pc:sldMkLst>
        <pc:spChg chg="mod">
          <ac:chgData name="Alfred Asterjadhi" userId="39de57b9-85c0-4fd1-aaac-8ca2b6560ad0" providerId="ADAL" clId="{CBA4A974-D697-4CC3-A82F-AC1CF4816597}" dt="2019-09-29T06:41:27.055" v="145" actId="6549"/>
          <ac:spMkLst>
            <pc:docMk/>
            <pc:sldMk cId="890163940" sldId="291"/>
            <ac:spMk id="3" creationId="{2D0D6EA9-47E0-4332-ACAF-5FDF0662E482}"/>
          </ac:spMkLst>
        </pc:spChg>
        <pc:spChg chg="mod">
          <ac:chgData name="Alfred Asterjadhi" userId="39de57b9-85c0-4fd1-aaac-8ca2b6560ad0" providerId="ADAL" clId="{CBA4A974-D697-4CC3-A82F-AC1CF4816597}" dt="2019-09-29T07:47:28.605" v="1024"/>
          <ac:spMkLst>
            <pc:docMk/>
            <pc:sldMk cId="890163940" sldId="291"/>
            <ac:spMk id="6" creationId="{EF10F6FD-7BB5-4A65-8F15-60B3079C425C}"/>
          </ac:spMkLst>
        </pc:spChg>
      </pc:sldChg>
      <pc:sldChg chg="modSp">
        <pc:chgData name="Alfred Asterjadhi" userId="39de57b9-85c0-4fd1-aaac-8ca2b6560ad0" providerId="ADAL" clId="{CBA4A974-D697-4CC3-A82F-AC1CF4816597}" dt="2019-09-29T07:47:43.560" v="1032" actId="20577"/>
        <pc:sldMkLst>
          <pc:docMk/>
          <pc:sldMk cId="2784506043" sldId="297"/>
        </pc:sldMkLst>
        <pc:spChg chg="mod">
          <ac:chgData name="Alfred Asterjadhi" userId="39de57b9-85c0-4fd1-aaac-8ca2b6560ad0" providerId="ADAL" clId="{CBA4A974-D697-4CC3-A82F-AC1CF4816597}" dt="2019-09-29T07:47:39.860" v="1030"/>
          <ac:spMkLst>
            <pc:docMk/>
            <pc:sldMk cId="2784506043" sldId="297"/>
            <ac:spMk id="3" creationId="{00000000-0000-0000-0000-000000000000}"/>
          </ac:spMkLst>
        </pc:spChg>
        <pc:spChg chg="mod">
          <ac:chgData name="Alfred Asterjadhi" userId="39de57b9-85c0-4fd1-aaac-8ca2b6560ad0" providerId="ADAL" clId="{CBA4A974-D697-4CC3-A82F-AC1CF4816597}" dt="2019-09-29T07:47:43.560" v="1032" actId="20577"/>
          <ac:spMkLst>
            <pc:docMk/>
            <pc:sldMk cId="2784506043" sldId="297"/>
            <ac:spMk id="6" creationId="{00000000-0000-0000-0000-000000000000}"/>
          </ac:spMkLst>
        </pc:spChg>
        <pc:spChg chg="mod">
          <ac:chgData name="Alfred Asterjadhi" userId="39de57b9-85c0-4fd1-aaac-8ca2b6560ad0" providerId="ADAL" clId="{CBA4A974-D697-4CC3-A82F-AC1CF4816597}" dt="2019-09-29T06:39:02.151" v="71" actId="20577"/>
          <ac:spMkLst>
            <pc:docMk/>
            <pc:sldMk cId="2784506043" sldId="297"/>
            <ac:spMk id="7" creationId="{00000000-0000-0000-0000-000000000000}"/>
          </ac:spMkLst>
        </pc:spChg>
      </pc:sldChg>
      <pc:sldChg chg="modSp">
        <pc:chgData name="Alfred Asterjadhi" userId="39de57b9-85c0-4fd1-aaac-8ca2b6560ad0" providerId="ADAL" clId="{CBA4A974-D697-4CC3-A82F-AC1CF4816597}" dt="2019-09-29T07:47:54.759" v="1035"/>
        <pc:sldMkLst>
          <pc:docMk/>
          <pc:sldMk cId="2039312353" sldId="298"/>
        </pc:sldMkLst>
        <pc:spChg chg="mod">
          <ac:chgData name="Alfred Asterjadhi" userId="39de57b9-85c0-4fd1-aaac-8ca2b6560ad0" providerId="ADAL" clId="{CBA4A974-D697-4CC3-A82F-AC1CF4816597}" dt="2019-09-29T06:36:19.023" v="29" actId="207"/>
          <ac:spMkLst>
            <pc:docMk/>
            <pc:sldMk cId="2039312353" sldId="298"/>
            <ac:spMk id="3" creationId="{AF47F81F-D874-4B51-8344-C301E01C0D30}"/>
          </ac:spMkLst>
        </pc:spChg>
        <pc:spChg chg="mod">
          <ac:chgData name="Alfred Asterjadhi" userId="39de57b9-85c0-4fd1-aaac-8ca2b6560ad0" providerId="ADAL" clId="{CBA4A974-D697-4CC3-A82F-AC1CF4816597}" dt="2019-09-29T07:47:54.759" v="1035"/>
          <ac:spMkLst>
            <pc:docMk/>
            <pc:sldMk cId="2039312353" sldId="298"/>
            <ac:spMk id="6" creationId="{058B3F5F-4FE2-4A09-868E-C58C361CD22E}"/>
          </ac:spMkLst>
        </pc:spChg>
      </pc:sldChg>
      <pc:sldChg chg="modSp">
        <pc:chgData name="Alfred Asterjadhi" userId="39de57b9-85c0-4fd1-aaac-8ca2b6560ad0" providerId="ADAL" clId="{CBA4A974-D697-4CC3-A82F-AC1CF4816597}" dt="2019-10-04T16:12:46.438" v="1582" actId="20577"/>
        <pc:sldMkLst>
          <pc:docMk/>
          <pc:sldMk cId="2243228416" sldId="299"/>
        </pc:sldMkLst>
        <pc:spChg chg="mod">
          <ac:chgData name="Alfred Asterjadhi" userId="39de57b9-85c0-4fd1-aaac-8ca2b6560ad0" providerId="ADAL" clId="{CBA4A974-D697-4CC3-A82F-AC1CF4816597}" dt="2019-10-04T16:12:46.438" v="1582" actId="20577"/>
          <ac:spMkLst>
            <pc:docMk/>
            <pc:sldMk cId="2243228416" sldId="299"/>
            <ac:spMk id="3" creationId="{3857177C-4F12-41D1-AB93-6925069E5DB9}"/>
          </ac:spMkLst>
        </pc:spChg>
        <pc:spChg chg="mod">
          <ac:chgData name="Alfred Asterjadhi" userId="39de57b9-85c0-4fd1-aaac-8ca2b6560ad0" providerId="ADAL" clId="{CBA4A974-D697-4CC3-A82F-AC1CF4816597}" dt="2019-09-29T07:47:10.730" v="1015"/>
          <ac:spMkLst>
            <pc:docMk/>
            <pc:sldMk cId="2243228416" sldId="299"/>
            <ac:spMk id="6" creationId="{B0CC6A47-9E51-42BD-BB16-60BC57819042}"/>
          </ac:spMkLst>
        </pc:spChg>
        <pc:spChg chg="mod">
          <ac:chgData name="Alfred Asterjadhi" userId="39de57b9-85c0-4fd1-aaac-8ca2b6560ad0" providerId="ADAL" clId="{CBA4A974-D697-4CC3-A82F-AC1CF4816597}" dt="2019-09-29T07:41:36.484" v="870" actId="20577"/>
          <ac:spMkLst>
            <pc:docMk/>
            <pc:sldMk cId="2243228416" sldId="299"/>
            <ac:spMk id="7" creationId="{A33ECB10-7819-4C82-A0B2-418AAFBED5A3}"/>
          </ac:spMkLst>
        </pc:spChg>
      </pc:sldChg>
      <pc:sldChg chg="modSp">
        <pc:chgData name="Alfred Asterjadhi" userId="39de57b9-85c0-4fd1-aaac-8ca2b6560ad0" providerId="ADAL" clId="{CBA4A974-D697-4CC3-A82F-AC1CF4816597}" dt="2019-09-29T07:47:52.670" v="1034"/>
        <pc:sldMkLst>
          <pc:docMk/>
          <pc:sldMk cId="1347423047" sldId="305"/>
        </pc:sldMkLst>
        <pc:spChg chg="mod">
          <ac:chgData name="Alfred Asterjadhi" userId="39de57b9-85c0-4fd1-aaac-8ca2b6560ad0" providerId="ADAL" clId="{CBA4A974-D697-4CC3-A82F-AC1CF4816597}" dt="2019-09-29T06:35:55.762" v="16" actId="20577"/>
          <ac:spMkLst>
            <pc:docMk/>
            <pc:sldMk cId="1347423047" sldId="305"/>
            <ac:spMk id="2" creationId="{00000000-0000-0000-0000-000000000000}"/>
          </ac:spMkLst>
        </pc:spChg>
        <pc:spChg chg="mod">
          <ac:chgData name="Alfred Asterjadhi" userId="39de57b9-85c0-4fd1-aaac-8ca2b6560ad0" providerId="ADAL" clId="{CBA4A974-D697-4CC3-A82F-AC1CF4816597}" dt="2019-09-29T07:47:52.670" v="1034"/>
          <ac:spMkLst>
            <pc:docMk/>
            <pc:sldMk cId="1347423047" sldId="305"/>
            <ac:spMk id="6" creationId="{00000000-0000-0000-0000-000000000000}"/>
          </ac:spMkLst>
        </pc:spChg>
        <pc:spChg chg="mod">
          <ac:chgData name="Alfred Asterjadhi" userId="39de57b9-85c0-4fd1-aaac-8ca2b6560ad0" providerId="ADAL" clId="{CBA4A974-D697-4CC3-A82F-AC1CF4816597}" dt="2019-09-29T06:36:10.939" v="24" actId="207"/>
          <ac:spMkLst>
            <pc:docMk/>
            <pc:sldMk cId="1347423047" sldId="305"/>
            <ac:spMk id="11" creationId="{DA9AE685-BCBC-476B-8927-C85BF6E53BC3}"/>
          </ac:spMkLst>
        </pc:spChg>
      </pc:sldChg>
      <pc:sldChg chg="modSp">
        <pc:chgData name="Alfred Asterjadhi" userId="39de57b9-85c0-4fd1-aaac-8ca2b6560ad0" providerId="ADAL" clId="{CBA4A974-D697-4CC3-A82F-AC1CF4816597}" dt="2019-09-29T07:47:36.187" v="1028"/>
        <pc:sldMkLst>
          <pc:docMk/>
          <pc:sldMk cId="353467568" sldId="311"/>
        </pc:sldMkLst>
        <pc:spChg chg="mod">
          <ac:chgData name="Alfred Asterjadhi" userId="39de57b9-85c0-4fd1-aaac-8ca2b6560ad0" providerId="ADAL" clId="{CBA4A974-D697-4CC3-A82F-AC1CF4816597}" dt="2019-09-29T07:47:36.187" v="1028"/>
          <ac:spMkLst>
            <pc:docMk/>
            <pc:sldMk cId="353467568" sldId="311"/>
            <ac:spMk id="3" creationId="{00000000-0000-0000-0000-000000000000}"/>
          </ac:spMkLst>
        </pc:spChg>
      </pc:sldChg>
      <pc:sldChg chg="modSp">
        <pc:chgData name="Alfred Asterjadhi" userId="39de57b9-85c0-4fd1-aaac-8ca2b6560ad0" providerId="ADAL" clId="{CBA4A974-D697-4CC3-A82F-AC1CF4816597}" dt="2019-09-29T07:47:58.946" v="1037"/>
        <pc:sldMkLst>
          <pc:docMk/>
          <pc:sldMk cId="1677969607" sldId="323"/>
        </pc:sldMkLst>
        <pc:spChg chg="mod">
          <ac:chgData name="Alfred Asterjadhi" userId="39de57b9-85c0-4fd1-aaac-8ca2b6560ad0" providerId="ADAL" clId="{CBA4A974-D697-4CC3-A82F-AC1CF4816597}" dt="2019-09-29T07:47:58.946" v="1037"/>
          <ac:spMkLst>
            <pc:docMk/>
            <pc:sldMk cId="1677969607" sldId="323"/>
            <ac:spMk id="6" creationId="{522CC00A-B750-4C1F-9396-FF7D44333336}"/>
          </ac:spMkLst>
        </pc:spChg>
      </pc:sldChg>
      <pc:sldChg chg="modSp">
        <pc:chgData name="Alfred Asterjadhi" userId="39de57b9-85c0-4fd1-aaac-8ca2b6560ad0" providerId="ADAL" clId="{CBA4A974-D697-4CC3-A82F-AC1CF4816597}" dt="2019-09-29T07:47:56.598" v="1036"/>
        <pc:sldMkLst>
          <pc:docMk/>
          <pc:sldMk cId="3558380272" sldId="324"/>
        </pc:sldMkLst>
        <pc:spChg chg="mod">
          <ac:chgData name="Alfred Asterjadhi" userId="39de57b9-85c0-4fd1-aaac-8ca2b6560ad0" providerId="ADAL" clId="{CBA4A974-D697-4CC3-A82F-AC1CF4816597}" dt="2019-09-29T07:47:56.598" v="1036"/>
          <ac:spMkLst>
            <pc:docMk/>
            <pc:sldMk cId="3558380272" sldId="324"/>
            <ac:spMk id="6" creationId="{AC4518E4-1383-430B-89F1-441256025D39}"/>
          </ac:spMkLst>
        </pc:spChg>
      </pc:sldChg>
      <pc:sldChg chg="modSp">
        <pc:chgData name="Alfred Asterjadhi" userId="39de57b9-85c0-4fd1-aaac-8ca2b6560ad0" providerId="ADAL" clId="{CBA4A974-D697-4CC3-A82F-AC1CF4816597}" dt="2019-09-29T07:52:11.669" v="1096" actId="20577"/>
        <pc:sldMkLst>
          <pc:docMk/>
          <pc:sldMk cId="2664910995" sldId="330"/>
        </pc:sldMkLst>
        <pc:spChg chg="mod">
          <ac:chgData name="Alfred Asterjadhi" userId="39de57b9-85c0-4fd1-aaac-8ca2b6560ad0" providerId="ADAL" clId="{CBA4A974-D697-4CC3-A82F-AC1CF4816597}" dt="2019-09-29T07:47:38.016" v="1029"/>
          <ac:spMkLst>
            <pc:docMk/>
            <pc:sldMk cId="2664910995" sldId="330"/>
            <ac:spMk id="3" creationId="{00000000-0000-0000-0000-000000000000}"/>
          </ac:spMkLst>
        </pc:spChg>
        <pc:spChg chg="mod">
          <ac:chgData name="Alfred Asterjadhi" userId="39de57b9-85c0-4fd1-aaac-8ca2b6560ad0" providerId="ADAL" clId="{CBA4A974-D697-4CC3-A82F-AC1CF4816597}" dt="2019-09-29T07:52:11.669" v="1096" actId="20577"/>
          <ac:spMkLst>
            <pc:docMk/>
            <pc:sldMk cId="2664910995" sldId="330"/>
            <ac:spMk id="6" creationId="{00000000-0000-0000-0000-000000000000}"/>
          </ac:spMkLst>
        </pc:spChg>
        <pc:spChg chg="mod">
          <ac:chgData name="Alfred Asterjadhi" userId="39de57b9-85c0-4fd1-aaac-8ca2b6560ad0" providerId="ADAL" clId="{CBA4A974-D697-4CC3-A82F-AC1CF4816597}" dt="2019-09-29T06:38:43.622" v="55" actId="20577"/>
          <ac:spMkLst>
            <pc:docMk/>
            <pc:sldMk cId="2664910995" sldId="330"/>
            <ac:spMk id="7" creationId="{00000000-0000-0000-0000-000000000000}"/>
          </ac:spMkLst>
        </pc:spChg>
      </pc:sldChg>
      <pc:sldChg chg="modSp">
        <pc:chgData name="Alfred Asterjadhi" userId="39de57b9-85c0-4fd1-aaac-8ca2b6560ad0" providerId="ADAL" clId="{CBA4A974-D697-4CC3-A82F-AC1CF4816597}" dt="2019-09-29T07:47:18.783" v="1019"/>
        <pc:sldMkLst>
          <pc:docMk/>
          <pc:sldMk cId="4012074164" sldId="343"/>
        </pc:sldMkLst>
        <pc:spChg chg="mod">
          <ac:chgData name="Alfred Asterjadhi" userId="39de57b9-85c0-4fd1-aaac-8ca2b6560ad0" providerId="ADAL" clId="{CBA4A974-D697-4CC3-A82F-AC1CF4816597}" dt="2019-09-29T06:47:56.110" v="251" actId="20577"/>
          <ac:spMkLst>
            <pc:docMk/>
            <pc:sldMk cId="4012074164" sldId="343"/>
            <ac:spMk id="2" creationId="{F2762690-C15C-4839-B40F-0AF3A4D89457}"/>
          </ac:spMkLst>
        </pc:spChg>
        <pc:spChg chg="mod">
          <ac:chgData name="Alfred Asterjadhi" userId="39de57b9-85c0-4fd1-aaac-8ca2b6560ad0" providerId="ADAL" clId="{CBA4A974-D697-4CC3-A82F-AC1CF4816597}" dt="2019-09-29T07:47:18.783" v="1019"/>
          <ac:spMkLst>
            <pc:docMk/>
            <pc:sldMk cId="4012074164" sldId="343"/>
            <ac:spMk id="3" creationId="{D20906E0-F900-4991-83B1-675F5B67FA2D}"/>
          </ac:spMkLst>
        </pc:spChg>
        <pc:graphicFrameChg chg="mod modGraphic">
          <ac:chgData name="Alfred Asterjadhi" userId="39de57b9-85c0-4fd1-aaac-8ca2b6560ad0" providerId="ADAL" clId="{CBA4A974-D697-4CC3-A82F-AC1CF4816597}" dt="2019-09-29T06:45:44.787" v="243" actId="2164"/>
          <ac:graphicFrameMkLst>
            <pc:docMk/>
            <pc:sldMk cId="4012074164" sldId="343"/>
            <ac:graphicFrameMk id="6" creationId="{5094FBC8-BB74-47F3-965D-16BC678F4D1D}"/>
          </ac:graphicFrameMkLst>
        </pc:graphicFrameChg>
      </pc:sldChg>
      <pc:sldChg chg="addSp delSp modSp add del">
        <pc:chgData name="Alfred Asterjadhi" userId="39de57b9-85c0-4fd1-aaac-8ca2b6560ad0" providerId="ADAL" clId="{CBA4A974-D697-4CC3-A82F-AC1CF4816597}" dt="2019-10-04T20:39:42.204" v="1769" actId="20577"/>
        <pc:sldMkLst>
          <pc:docMk/>
          <pc:sldMk cId="1849295356" sldId="344"/>
        </pc:sldMkLst>
        <pc:spChg chg="add del mod">
          <ac:chgData name="Alfred Asterjadhi" userId="39de57b9-85c0-4fd1-aaac-8ca2b6560ad0" providerId="ADAL" clId="{CBA4A974-D697-4CC3-A82F-AC1CF4816597}" dt="2019-09-29T07:50:56.407" v="1084"/>
          <ac:spMkLst>
            <pc:docMk/>
            <pc:sldMk cId="1849295356" sldId="344"/>
            <ac:spMk id="2" creationId="{AE65C12A-3A58-47F7-A9AC-5EB1909898A0}"/>
          </ac:spMkLst>
        </pc:spChg>
        <pc:spChg chg="mod">
          <ac:chgData name="Alfred Asterjadhi" userId="39de57b9-85c0-4fd1-aaac-8ca2b6560ad0" providerId="ADAL" clId="{CBA4A974-D697-4CC3-A82F-AC1CF4816597}" dt="2019-09-29T07:47:32.474" v="1026"/>
          <ac:spMkLst>
            <pc:docMk/>
            <pc:sldMk cId="1849295356" sldId="344"/>
            <ac:spMk id="3" creationId="{00000000-0000-0000-0000-000000000000}"/>
          </ac:spMkLst>
        </pc:spChg>
        <pc:spChg chg="mod">
          <ac:chgData name="Alfred Asterjadhi" userId="39de57b9-85c0-4fd1-aaac-8ca2b6560ad0" providerId="ADAL" clId="{CBA4A974-D697-4CC3-A82F-AC1CF4816597}" dt="2019-10-04T20:39:42.204" v="1769" actId="20577"/>
          <ac:spMkLst>
            <pc:docMk/>
            <pc:sldMk cId="1849295356" sldId="344"/>
            <ac:spMk id="7" creationId="{00000000-0000-0000-0000-000000000000}"/>
          </ac:spMkLst>
        </pc:spChg>
        <pc:spChg chg="add del mod">
          <ac:chgData name="Alfred Asterjadhi" userId="39de57b9-85c0-4fd1-aaac-8ca2b6560ad0" providerId="ADAL" clId="{CBA4A974-D697-4CC3-A82F-AC1CF4816597}" dt="2019-09-29T07:50:56.407" v="1084"/>
          <ac:spMkLst>
            <pc:docMk/>
            <pc:sldMk cId="1849295356" sldId="344"/>
            <ac:spMk id="8" creationId="{41B0615E-66A1-4961-8F1E-A05A6AF4C26F}"/>
          </ac:spMkLst>
        </pc:spChg>
        <pc:spChg chg="add del mod">
          <ac:chgData name="Alfred Asterjadhi" userId="39de57b9-85c0-4fd1-aaac-8ca2b6560ad0" providerId="ADAL" clId="{CBA4A974-D697-4CC3-A82F-AC1CF4816597}" dt="2019-09-29T07:50:56.407" v="1084"/>
          <ac:spMkLst>
            <pc:docMk/>
            <pc:sldMk cId="1849295356" sldId="344"/>
            <ac:spMk id="9" creationId="{89B6024F-FAC3-4C96-90D6-6C70C9C5368F}"/>
          </ac:spMkLst>
        </pc:spChg>
        <pc:spChg chg="add del mod">
          <ac:chgData name="Alfred Asterjadhi" userId="39de57b9-85c0-4fd1-aaac-8ca2b6560ad0" providerId="ADAL" clId="{CBA4A974-D697-4CC3-A82F-AC1CF4816597}" dt="2019-09-29T07:50:56.407" v="1084"/>
          <ac:spMkLst>
            <pc:docMk/>
            <pc:sldMk cId="1849295356" sldId="344"/>
            <ac:spMk id="10" creationId="{59A5EB49-A75D-4296-AF4D-0371C525CD5A}"/>
          </ac:spMkLst>
        </pc:spChg>
        <pc:spChg chg="add del mod">
          <ac:chgData name="Alfred Asterjadhi" userId="39de57b9-85c0-4fd1-aaac-8ca2b6560ad0" providerId="ADAL" clId="{CBA4A974-D697-4CC3-A82F-AC1CF4816597}" dt="2019-09-29T07:50:56.407" v="1084"/>
          <ac:spMkLst>
            <pc:docMk/>
            <pc:sldMk cId="1849295356" sldId="344"/>
            <ac:spMk id="11" creationId="{8EB74FB5-65FD-4E79-B162-A89304A9FCAD}"/>
          </ac:spMkLst>
        </pc:spChg>
        <pc:spChg chg="add del mod">
          <ac:chgData name="Alfred Asterjadhi" userId="39de57b9-85c0-4fd1-aaac-8ca2b6560ad0" providerId="ADAL" clId="{CBA4A974-D697-4CC3-A82F-AC1CF4816597}" dt="2019-09-29T07:51:08.237" v="1089"/>
          <ac:spMkLst>
            <pc:docMk/>
            <pc:sldMk cId="1849295356" sldId="344"/>
            <ac:spMk id="12" creationId="{D7058C70-A5CB-4F14-9B7F-249A3482284C}"/>
          </ac:spMkLst>
        </pc:spChg>
        <pc:spChg chg="add del mod">
          <ac:chgData name="Alfred Asterjadhi" userId="39de57b9-85c0-4fd1-aaac-8ca2b6560ad0" providerId="ADAL" clId="{CBA4A974-D697-4CC3-A82F-AC1CF4816597}" dt="2019-09-29T07:51:08.237" v="1089"/>
          <ac:spMkLst>
            <pc:docMk/>
            <pc:sldMk cId="1849295356" sldId="344"/>
            <ac:spMk id="13" creationId="{C464747D-A9F3-4AF2-99CB-4EEFC052AE9D}"/>
          </ac:spMkLst>
        </pc:spChg>
        <pc:spChg chg="add del mod">
          <ac:chgData name="Alfred Asterjadhi" userId="39de57b9-85c0-4fd1-aaac-8ca2b6560ad0" providerId="ADAL" clId="{CBA4A974-D697-4CC3-A82F-AC1CF4816597}" dt="2019-09-29T07:51:08.237" v="1089"/>
          <ac:spMkLst>
            <pc:docMk/>
            <pc:sldMk cId="1849295356" sldId="344"/>
            <ac:spMk id="14" creationId="{B993FAC5-8FAD-458E-A8F0-8FDABC0975B0}"/>
          </ac:spMkLst>
        </pc:spChg>
        <pc:spChg chg="add del mod">
          <ac:chgData name="Alfred Asterjadhi" userId="39de57b9-85c0-4fd1-aaac-8ca2b6560ad0" providerId="ADAL" clId="{CBA4A974-D697-4CC3-A82F-AC1CF4816597}" dt="2019-09-29T07:51:08.237" v="1089"/>
          <ac:spMkLst>
            <pc:docMk/>
            <pc:sldMk cId="1849295356" sldId="344"/>
            <ac:spMk id="15" creationId="{C4029E53-F29B-4E94-BA32-B9615CCAD85E}"/>
          </ac:spMkLst>
        </pc:spChg>
        <pc:spChg chg="add del mod">
          <ac:chgData name="Alfred Asterjadhi" userId="39de57b9-85c0-4fd1-aaac-8ca2b6560ad0" providerId="ADAL" clId="{CBA4A974-D697-4CC3-A82F-AC1CF4816597}" dt="2019-09-29T07:51:08.237" v="1089"/>
          <ac:spMkLst>
            <pc:docMk/>
            <pc:sldMk cId="1849295356" sldId="344"/>
            <ac:spMk id="16" creationId="{5FCBA0B1-FD11-4247-84DE-5829B1D3E285}"/>
          </ac:spMkLst>
        </pc:spChg>
        <pc:spChg chg="add del mod">
          <ac:chgData name="Alfred Asterjadhi" userId="39de57b9-85c0-4fd1-aaac-8ca2b6560ad0" providerId="ADAL" clId="{CBA4A974-D697-4CC3-A82F-AC1CF4816597}" dt="2019-09-29T07:51:13.412" v="1091"/>
          <ac:spMkLst>
            <pc:docMk/>
            <pc:sldMk cId="1849295356" sldId="344"/>
            <ac:spMk id="17" creationId="{EEE691F6-9EF6-4424-A359-26A1C5B7C459}"/>
          </ac:spMkLst>
        </pc:spChg>
        <pc:spChg chg="add del mod">
          <ac:chgData name="Alfred Asterjadhi" userId="39de57b9-85c0-4fd1-aaac-8ca2b6560ad0" providerId="ADAL" clId="{CBA4A974-D697-4CC3-A82F-AC1CF4816597}" dt="2019-09-29T07:51:13.412" v="1091"/>
          <ac:spMkLst>
            <pc:docMk/>
            <pc:sldMk cId="1849295356" sldId="344"/>
            <ac:spMk id="18" creationId="{4E10DF9F-22C4-4515-A77B-7343CF3930B3}"/>
          </ac:spMkLst>
        </pc:spChg>
        <pc:spChg chg="add del mod">
          <ac:chgData name="Alfred Asterjadhi" userId="39de57b9-85c0-4fd1-aaac-8ca2b6560ad0" providerId="ADAL" clId="{CBA4A974-D697-4CC3-A82F-AC1CF4816597}" dt="2019-09-29T07:51:13.412" v="1091"/>
          <ac:spMkLst>
            <pc:docMk/>
            <pc:sldMk cId="1849295356" sldId="344"/>
            <ac:spMk id="19" creationId="{84442EC1-83D7-4041-999A-9C96DA137353}"/>
          </ac:spMkLst>
        </pc:spChg>
        <pc:spChg chg="add del mod">
          <ac:chgData name="Alfred Asterjadhi" userId="39de57b9-85c0-4fd1-aaac-8ca2b6560ad0" providerId="ADAL" clId="{CBA4A974-D697-4CC3-A82F-AC1CF4816597}" dt="2019-09-29T07:51:13.412" v="1091"/>
          <ac:spMkLst>
            <pc:docMk/>
            <pc:sldMk cId="1849295356" sldId="344"/>
            <ac:spMk id="20" creationId="{4E3A8ABB-0F03-4B65-94E1-4641A6B0ED7C}"/>
          </ac:spMkLst>
        </pc:spChg>
        <pc:spChg chg="add del mod">
          <ac:chgData name="Alfred Asterjadhi" userId="39de57b9-85c0-4fd1-aaac-8ca2b6560ad0" providerId="ADAL" clId="{CBA4A974-D697-4CC3-A82F-AC1CF4816597}" dt="2019-09-29T07:51:13.412" v="1091"/>
          <ac:spMkLst>
            <pc:docMk/>
            <pc:sldMk cId="1849295356" sldId="344"/>
            <ac:spMk id="21" creationId="{F459D9B4-1584-435E-9143-7E8DCEA3D096}"/>
          </ac:spMkLst>
        </pc:spChg>
      </pc:sldChg>
      <pc:sldChg chg="addSp delSp modSp">
        <pc:chgData name="Alfred Asterjadhi" userId="39de57b9-85c0-4fd1-aaac-8ca2b6560ad0" providerId="ADAL" clId="{CBA4A974-D697-4CC3-A82F-AC1CF4816597}" dt="2019-09-29T07:47:16.759" v="1018"/>
        <pc:sldMkLst>
          <pc:docMk/>
          <pc:sldMk cId="2090181183" sldId="356"/>
        </pc:sldMkLst>
        <pc:spChg chg="mod">
          <ac:chgData name="Alfred Asterjadhi" userId="39de57b9-85c0-4fd1-aaac-8ca2b6560ad0" providerId="ADAL" clId="{CBA4A974-D697-4CC3-A82F-AC1CF4816597}" dt="2019-09-29T07:47:16.759" v="1018"/>
          <ac:spMkLst>
            <pc:docMk/>
            <pc:sldMk cId="2090181183" sldId="356"/>
            <ac:spMk id="3" creationId="{D20906E0-F900-4991-83B1-675F5B67FA2D}"/>
          </ac:spMkLst>
        </pc:spChg>
        <pc:graphicFrameChg chg="del">
          <ac:chgData name="Alfred Asterjadhi" userId="39de57b9-85c0-4fd1-aaac-8ca2b6560ad0" providerId="ADAL" clId="{CBA4A974-D697-4CC3-A82F-AC1CF4816597}" dt="2019-09-29T06:46:54.847" v="247" actId="478"/>
          <ac:graphicFrameMkLst>
            <pc:docMk/>
            <pc:sldMk cId="2090181183" sldId="356"/>
            <ac:graphicFrameMk id="6" creationId="{5094FBC8-BB74-47F3-965D-16BC678F4D1D}"/>
          </ac:graphicFrameMkLst>
        </pc:graphicFrameChg>
        <pc:graphicFrameChg chg="add">
          <ac:chgData name="Alfred Asterjadhi" userId="39de57b9-85c0-4fd1-aaac-8ca2b6560ad0" providerId="ADAL" clId="{CBA4A974-D697-4CC3-A82F-AC1CF4816597}" dt="2019-09-29T06:46:56.377" v="248"/>
          <ac:graphicFrameMkLst>
            <pc:docMk/>
            <pc:sldMk cId="2090181183" sldId="356"/>
            <ac:graphicFrameMk id="7" creationId="{6E0D80BE-A9B6-4F67-914D-35D3C1B2C4A2}"/>
          </ac:graphicFrameMkLst>
        </pc:graphicFrameChg>
      </pc:sldChg>
      <pc:sldChg chg="addSp delSp modSp ord">
        <pc:chgData name="Alfred Asterjadhi" userId="39de57b9-85c0-4fd1-aaac-8ca2b6560ad0" providerId="ADAL" clId="{CBA4A974-D697-4CC3-A82F-AC1CF4816597}" dt="2019-09-29T07:47:14.771" v="1017"/>
        <pc:sldMkLst>
          <pc:docMk/>
          <pc:sldMk cId="2304446118" sldId="357"/>
        </pc:sldMkLst>
        <pc:spChg chg="mod">
          <ac:chgData name="Alfred Asterjadhi" userId="39de57b9-85c0-4fd1-aaac-8ca2b6560ad0" providerId="ADAL" clId="{CBA4A974-D697-4CC3-A82F-AC1CF4816597}" dt="2019-09-29T07:47:14.771" v="1017"/>
          <ac:spMkLst>
            <pc:docMk/>
            <pc:sldMk cId="2304446118" sldId="357"/>
            <ac:spMk id="3" creationId="{D20906E0-F900-4991-83B1-675F5B67FA2D}"/>
          </ac:spMkLst>
        </pc:spChg>
        <pc:graphicFrameChg chg="del">
          <ac:chgData name="Alfred Asterjadhi" userId="39de57b9-85c0-4fd1-aaac-8ca2b6560ad0" providerId="ADAL" clId="{CBA4A974-D697-4CC3-A82F-AC1CF4816597}" dt="2019-09-29T06:46:01.759" v="244" actId="478"/>
          <ac:graphicFrameMkLst>
            <pc:docMk/>
            <pc:sldMk cId="2304446118" sldId="357"/>
            <ac:graphicFrameMk id="6" creationId="{5094FBC8-BB74-47F3-965D-16BC678F4D1D}"/>
          </ac:graphicFrameMkLst>
        </pc:graphicFrameChg>
        <pc:graphicFrameChg chg="add">
          <ac:chgData name="Alfred Asterjadhi" userId="39de57b9-85c0-4fd1-aaac-8ca2b6560ad0" providerId="ADAL" clId="{CBA4A974-D697-4CC3-A82F-AC1CF4816597}" dt="2019-09-29T06:46:09.030" v="245"/>
          <ac:graphicFrameMkLst>
            <pc:docMk/>
            <pc:sldMk cId="2304446118" sldId="357"/>
            <ac:graphicFrameMk id="7" creationId="{A4CB8852-6266-4676-A387-39BDB4922EE2}"/>
          </ac:graphicFrameMkLst>
        </pc:graphicFrameChg>
      </pc:sldChg>
      <pc:sldChg chg="modSp">
        <pc:chgData name="Alfred Asterjadhi" userId="39de57b9-85c0-4fd1-aaac-8ca2b6560ad0" providerId="ADAL" clId="{CBA4A974-D697-4CC3-A82F-AC1CF4816597}" dt="2019-09-29T07:47:20.761" v="1020"/>
        <pc:sldMkLst>
          <pc:docMk/>
          <pc:sldMk cId="196256553" sldId="358"/>
        </pc:sldMkLst>
        <pc:spChg chg="mod">
          <ac:chgData name="Alfred Asterjadhi" userId="39de57b9-85c0-4fd1-aaac-8ca2b6560ad0" providerId="ADAL" clId="{CBA4A974-D697-4CC3-A82F-AC1CF4816597}" dt="2019-09-29T07:47:20.761" v="1020"/>
          <ac:spMkLst>
            <pc:docMk/>
            <pc:sldMk cId="196256553" sldId="358"/>
            <ac:spMk id="3" creationId="{2C46C1F3-7591-4F54-9879-568E29454A90}"/>
          </ac:spMkLst>
        </pc:spChg>
        <pc:spChg chg="mod">
          <ac:chgData name="Alfred Asterjadhi" userId="39de57b9-85c0-4fd1-aaac-8ca2b6560ad0" providerId="ADAL" clId="{CBA4A974-D697-4CC3-A82F-AC1CF4816597}" dt="2019-09-29T06:44:11.882" v="220" actId="207"/>
          <ac:spMkLst>
            <pc:docMk/>
            <pc:sldMk cId="196256553" sldId="358"/>
            <ac:spMk id="7" creationId="{BF16B00E-0465-4DAA-A723-E1F1D5B92EAC}"/>
          </ac:spMkLst>
        </pc:spChg>
      </pc:sldChg>
      <pc:sldChg chg="modSp add">
        <pc:chgData name="Alfred Asterjadhi" userId="39de57b9-85c0-4fd1-aaac-8ca2b6560ad0" providerId="ADAL" clId="{CBA4A974-D697-4CC3-A82F-AC1CF4816597}" dt="2019-09-29T07:47:26.566" v="1023"/>
        <pc:sldMkLst>
          <pc:docMk/>
          <pc:sldMk cId="2034105741" sldId="364"/>
        </pc:sldMkLst>
        <pc:spChg chg="mod">
          <ac:chgData name="Alfred Asterjadhi" userId="39de57b9-85c0-4fd1-aaac-8ca2b6560ad0" providerId="ADAL" clId="{CBA4A974-D697-4CC3-A82F-AC1CF4816597}" dt="2019-09-29T06:47:37.365" v="249" actId="20577"/>
          <ac:spMkLst>
            <pc:docMk/>
            <pc:sldMk cId="2034105741" sldId="364"/>
            <ac:spMk id="2" creationId="{BAB55198-6C80-4466-BDAB-0558AB59AB56}"/>
          </ac:spMkLst>
        </pc:spChg>
        <pc:spChg chg="mod">
          <ac:chgData name="Alfred Asterjadhi" userId="39de57b9-85c0-4fd1-aaac-8ca2b6560ad0" providerId="ADAL" clId="{CBA4A974-D697-4CC3-A82F-AC1CF4816597}" dt="2019-09-29T06:43:49.595" v="215" actId="207"/>
          <ac:spMkLst>
            <pc:docMk/>
            <pc:sldMk cId="2034105741" sldId="364"/>
            <ac:spMk id="3" creationId="{5CFDA0E7-2421-40E8-A9D2-FC96EB4B13E4}"/>
          </ac:spMkLst>
        </pc:spChg>
        <pc:spChg chg="mod">
          <ac:chgData name="Alfred Asterjadhi" userId="39de57b9-85c0-4fd1-aaac-8ca2b6560ad0" providerId="ADAL" clId="{CBA4A974-D697-4CC3-A82F-AC1CF4816597}" dt="2019-09-29T07:47:26.566" v="1023"/>
          <ac:spMkLst>
            <pc:docMk/>
            <pc:sldMk cId="2034105741" sldId="364"/>
            <ac:spMk id="6" creationId="{CBA7924B-72AF-4825-9558-91B2D9B1B0F4}"/>
          </ac:spMkLst>
        </pc:spChg>
      </pc:sldChg>
      <pc:sldChg chg="modSp add">
        <pc:chgData name="Alfred Asterjadhi" userId="39de57b9-85c0-4fd1-aaac-8ca2b6560ad0" providerId="ADAL" clId="{CBA4A974-D697-4CC3-A82F-AC1CF4816597}" dt="2019-09-29T07:49:37.801" v="1078" actId="12"/>
        <pc:sldMkLst>
          <pc:docMk/>
          <pc:sldMk cId="3523270210" sldId="365"/>
        </pc:sldMkLst>
        <pc:spChg chg="mod">
          <ac:chgData name="Alfred Asterjadhi" userId="39de57b9-85c0-4fd1-aaac-8ca2b6560ad0" providerId="ADAL" clId="{CBA4A974-D697-4CC3-A82F-AC1CF4816597}" dt="2019-09-29T07:49:30.914" v="1073" actId="20577"/>
          <ac:spMkLst>
            <pc:docMk/>
            <pc:sldMk cId="3523270210" sldId="365"/>
            <ac:spMk id="2" creationId="{2887872E-7093-4216-B7FD-00B41454752A}"/>
          </ac:spMkLst>
        </pc:spChg>
        <pc:spChg chg="mod">
          <ac:chgData name="Alfred Asterjadhi" userId="39de57b9-85c0-4fd1-aaac-8ca2b6560ad0" providerId="ADAL" clId="{CBA4A974-D697-4CC3-A82F-AC1CF4816597}" dt="2019-09-29T07:49:37.801" v="1078" actId="12"/>
          <ac:spMkLst>
            <pc:docMk/>
            <pc:sldMk cId="3523270210" sldId="365"/>
            <ac:spMk id="3" creationId="{E5D10565-A56D-42A9-AED0-8399A8037329}"/>
          </ac:spMkLst>
        </pc:spChg>
      </pc:sldChg>
      <pc:sldChg chg="add">
        <pc:chgData name="Alfred Asterjadhi" userId="39de57b9-85c0-4fd1-aaac-8ca2b6560ad0" providerId="ADAL" clId="{CBA4A974-D697-4CC3-A82F-AC1CF4816597}" dt="2019-09-29T07:52:52.638" v="1099"/>
        <pc:sldMkLst>
          <pc:docMk/>
          <pc:sldMk cId="2079760911" sldId="368"/>
        </pc:sldMkLst>
      </pc:sldChg>
      <pc:sldChg chg="add">
        <pc:chgData name="Alfred Asterjadhi" userId="39de57b9-85c0-4fd1-aaac-8ca2b6560ad0" providerId="ADAL" clId="{CBA4A974-D697-4CC3-A82F-AC1CF4816597}" dt="2019-09-29T07:52:54.336" v="1100"/>
        <pc:sldMkLst>
          <pc:docMk/>
          <pc:sldMk cId="3180790638" sldId="369"/>
        </pc:sldMkLst>
      </pc:sldChg>
      <pc:sldChg chg="add">
        <pc:chgData name="Alfred Asterjadhi" userId="39de57b9-85c0-4fd1-aaac-8ca2b6560ad0" providerId="ADAL" clId="{CBA4A974-D697-4CC3-A82F-AC1CF4816597}" dt="2019-09-29T07:52:57.412" v="1101"/>
        <pc:sldMkLst>
          <pc:docMk/>
          <pc:sldMk cId="994165189" sldId="370"/>
        </pc:sldMkLst>
      </pc:sldChg>
      <pc:sldChg chg="addSp delSp modSp add">
        <pc:chgData name="Alfred Asterjadhi" userId="39de57b9-85c0-4fd1-aaac-8ca2b6560ad0" providerId="ADAL" clId="{CBA4A974-D697-4CC3-A82F-AC1CF4816597}" dt="2019-09-29T07:56:47.267" v="1245" actId="20577"/>
        <pc:sldMkLst>
          <pc:docMk/>
          <pc:sldMk cId="2320005014" sldId="371"/>
        </pc:sldMkLst>
        <pc:spChg chg="mod">
          <ac:chgData name="Alfred Asterjadhi" userId="39de57b9-85c0-4fd1-aaac-8ca2b6560ad0" providerId="ADAL" clId="{CBA4A974-D697-4CC3-A82F-AC1CF4816597}" dt="2019-09-29T07:53:41.722" v="1121" actId="20577"/>
          <ac:spMkLst>
            <pc:docMk/>
            <pc:sldMk cId="2320005014" sldId="371"/>
            <ac:spMk id="2" creationId="{2887872E-7093-4216-B7FD-00B41454752A}"/>
          </ac:spMkLst>
        </pc:spChg>
        <pc:spChg chg="mod">
          <ac:chgData name="Alfred Asterjadhi" userId="39de57b9-85c0-4fd1-aaac-8ca2b6560ad0" providerId="ADAL" clId="{CBA4A974-D697-4CC3-A82F-AC1CF4816597}" dt="2019-09-29T07:56:47.267" v="1245" actId="20577"/>
          <ac:spMkLst>
            <pc:docMk/>
            <pc:sldMk cId="2320005014" sldId="371"/>
            <ac:spMk id="3" creationId="{E5D10565-A56D-42A9-AED0-8399A8037329}"/>
          </ac:spMkLst>
        </pc:spChg>
        <pc:spChg chg="add del mod">
          <ac:chgData name="Alfred Asterjadhi" userId="39de57b9-85c0-4fd1-aaac-8ca2b6560ad0" providerId="ADAL" clId="{CBA4A974-D697-4CC3-A82F-AC1CF4816597}" dt="2019-09-29T07:54:01.406" v="1125"/>
          <ac:spMkLst>
            <pc:docMk/>
            <pc:sldMk cId="2320005014" sldId="371"/>
            <ac:spMk id="7" creationId="{764379EB-C257-4BD1-9FF3-39CD6AE41825}"/>
          </ac:spMkLst>
        </pc:spChg>
        <pc:spChg chg="add del mod">
          <ac:chgData name="Alfred Asterjadhi" userId="39de57b9-85c0-4fd1-aaac-8ca2b6560ad0" providerId="ADAL" clId="{CBA4A974-D697-4CC3-A82F-AC1CF4816597}" dt="2019-09-29T07:54:01.406" v="1125"/>
          <ac:spMkLst>
            <pc:docMk/>
            <pc:sldMk cId="2320005014" sldId="371"/>
            <ac:spMk id="8" creationId="{9D49CF97-2998-4D33-B25E-8C87AB44A871}"/>
          </ac:spMkLst>
        </pc:spChg>
        <pc:spChg chg="add del mod">
          <ac:chgData name="Alfred Asterjadhi" userId="39de57b9-85c0-4fd1-aaac-8ca2b6560ad0" providerId="ADAL" clId="{CBA4A974-D697-4CC3-A82F-AC1CF4816597}" dt="2019-09-29T07:54:01.406" v="1125"/>
          <ac:spMkLst>
            <pc:docMk/>
            <pc:sldMk cId="2320005014" sldId="371"/>
            <ac:spMk id="9" creationId="{CAEABE27-B4BE-446C-AD80-BA3092ED76CA}"/>
          </ac:spMkLst>
        </pc:spChg>
        <pc:spChg chg="add del mod">
          <ac:chgData name="Alfred Asterjadhi" userId="39de57b9-85c0-4fd1-aaac-8ca2b6560ad0" providerId="ADAL" clId="{CBA4A974-D697-4CC3-A82F-AC1CF4816597}" dt="2019-09-29T07:54:01.406" v="1125"/>
          <ac:spMkLst>
            <pc:docMk/>
            <pc:sldMk cId="2320005014" sldId="371"/>
            <ac:spMk id="10" creationId="{CA08743B-1F2F-438D-AE5A-34ABEA52DB9C}"/>
          </ac:spMkLst>
        </pc:spChg>
        <pc:spChg chg="add del mod">
          <ac:chgData name="Alfred Asterjadhi" userId="39de57b9-85c0-4fd1-aaac-8ca2b6560ad0" providerId="ADAL" clId="{CBA4A974-D697-4CC3-A82F-AC1CF4816597}" dt="2019-09-29T07:54:01.406" v="1125"/>
          <ac:spMkLst>
            <pc:docMk/>
            <pc:sldMk cId="2320005014" sldId="371"/>
            <ac:spMk id="11" creationId="{B3D6BCBB-BD3A-423A-91D7-DD44807F9133}"/>
          </ac:spMkLst>
        </pc:spChg>
      </pc:sldChg>
      <pc:sldChg chg="modSp add">
        <pc:chgData name="Alfred Asterjadhi" userId="39de57b9-85c0-4fd1-aaac-8ca2b6560ad0" providerId="ADAL" clId="{CBA4A974-D697-4CC3-A82F-AC1CF4816597}" dt="2019-09-29T07:59:32.455" v="1405" actId="207"/>
        <pc:sldMkLst>
          <pc:docMk/>
          <pc:sldMk cId="3633559104" sldId="372"/>
        </pc:sldMkLst>
        <pc:spChg chg="mod">
          <ac:chgData name="Alfred Asterjadhi" userId="39de57b9-85c0-4fd1-aaac-8ca2b6560ad0" providerId="ADAL" clId="{CBA4A974-D697-4CC3-A82F-AC1CF4816597}" dt="2019-09-29T07:59:29.685" v="1404" actId="20577"/>
          <ac:spMkLst>
            <pc:docMk/>
            <pc:sldMk cId="3633559104" sldId="372"/>
            <ac:spMk id="2" creationId="{C741F618-C367-45F2-99A6-C946D983392E}"/>
          </ac:spMkLst>
        </pc:spChg>
        <pc:spChg chg="mod">
          <ac:chgData name="Alfred Asterjadhi" userId="39de57b9-85c0-4fd1-aaac-8ca2b6560ad0" providerId="ADAL" clId="{CBA4A974-D697-4CC3-A82F-AC1CF4816597}" dt="2019-09-29T07:59:32.455" v="1405" actId="207"/>
          <ac:spMkLst>
            <pc:docMk/>
            <pc:sldMk cId="3633559104" sldId="372"/>
            <ac:spMk id="3" creationId="{5F663057-42BB-4059-B726-AABB6E3FDDFB}"/>
          </ac:spMkLst>
        </pc:spChg>
      </pc:sldChg>
      <pc:sldChg chg="modSp add">
        <pc:chgData name="Alfred Asterjadhi" userId="39de57b9-85c0-4fd1-aaac-8ca2b6560ad0" providerId="ADAL" clId="{CBA4A974-D697-4CC3-A82F-AC1CF4816597}" dt="2019-09-29T07:59:37.437" v="1409" actId="207"/>
        <pc:sldMkLst>
          <pc:docMk/>
          <pc:sldMk cId="2934382790" sldId="373"/>
        </pc:sldMkLst>
        <pc:spChg chg="mod">
          <ac:chgData name="Alfred Asterjadhi" userId="39de57b9-85c0-4fd1-aaac-8ca2b6560ad0" providerId="ADAL" clId="{CBA4A974-D697-4CC3-A82F-AC1CF4816597}" dt="2019-09-29T07:59:26.432" v="1402" actId="20577"/>
          <ac:spMkLst>
            <pc:docMk/>
            <pc:sldMk cId="2934382790" sldId="373"/>
            <ac:spMk id="2" creationId="{5B347F12-B443-4AC7-B134-8A455E209AF4}"/>
          </ac:spMkLst>
        </pc:spChg>
        <pc:spChg chg="mod">
          <ac:chgData name="Alfred Asterjadhi" userId="39de57b9-85c0-4fd1-aaac-8ca2b6560ad0" providerId="ADAL" clId="{CBA4A974-D697-4CC3-A82F-AC1CF4816597}" dt="2019-09-29T07:59:37.437" v="1409" actId="207"/>
          <ac:spMkLst>
            <pc:docMk/>
            <pc:sldMk cId="2934382790" sldId="373"/>
            <ac:spMk id="3" creationId="{2C6C9C34-6E47-4658-B58C-21E5EB0B5EFC}"/>
          </ac:spMkLst>
        </pc:spChg>
      </pc:sldChg>
      <pc:sldChg chg="modSp add">
        <pc:chgData name="Alfred Asterjadhi" userId="39de57b9-85c0-4fd1-aaac-8ca2b6560ad0" providerId="ADAL" clId="{CBA4A974-D697-4CC3-A82F-AC1CF4816597}" dt="2019-10-04T20:40:18.938" v="1782" actId="20577"/>
        <pc:sldMkLst>
          <pc:docMk/>
          <pc:sldMk cId="1226883355" sldId="374"/>
        </pc:sldMkLst>
        <pc:spChg chg="mod">
          <ac:chgData name="Alfred Asterjadhi" userId="39de57b9-85c0-4fd1-aaac-8ca2b6560ad0" providerId="ADAL" clId="{CBA4A974-D697-4CC3-A82F-AC1CF4816597}" dt="2019-10-04T20:36:12.927" v="1595" actId="20577"/>
          <ac:spMkLst>
            <pc:docMk/>
            <pc:sldMk cId="1226883355" sldId="374"/>
            <ac:spMk id="6" creationId="{00000000-0000-0000-0000-000000000000}"/>
          </ac:spMkLst>
        </pc:spChg>
        <pc:spChg chg="mod">
          <ac:chgData name="Alfred Asterjadhi" userId="39de57b9-85c0-4fd1-aaac-8ca2b6560ad0" providerId="ADAL" clId="{CBA4A974-D697-4CC3-A82F-AC1CF4816597}" dt="2019-10-04T20:40:18.938" v="1782" actId="20577"/>
          <ac:spMkLst>
            <pc:docMk/>
            <pc:sldMk cId="1226883355" sldId="374"/>
            <ac:spMk id="7" creationId="{00000000-0000-0000-0000-000000000000}"/>
          </ac:spMkLst>
        </pc:spChg>
      </pc:sldChg>
      <pc:sldChg chg="add">
        <pc:chgData name="Alfred Asterjadhi" userId="39de57b9-85c0-4fd1-aaac-8ca2b6560ad0" providerId="ADAL" clId="{CBA4A974-D697-4CC3-A82F-AC1CF4816597}" dt="2019-10-04T20:36:02.584" v="1585"/>
        <pc:sldMkLst>
          <pc:docMk/>
          <pc:sldMk cId="409668177" sldId="375"/>
        </pc:sldMkLst>
      </pc:sldChg>
      <pc:sldChg chg="add">
        <pc:chgData name="Alfred Asterjadhi" userId="39de57b9-85c0-4fd1-aaac-8ca2b6560ad0" providerId="ADAL" clId="{CBA4A974-D697-4CC3-A82F-AC1CF4816597}" dt="2019-10-04T20:36:02.584" v="1585"/>
        <pc:sldMkLst>
          <pc:docMk/>
          <pc:sldMk cId="625661983" sldId="376"/>
        </pc:sldMkLst>
      </pc:sldChg>
      <pc:sldMasterChg chg="modSp delSldLayout modSldLayout">
        <pc:chgData name="Alfred Asterjadhi" userId="39de57b9-85c0-4fd1-aaac-8ca2b6560ad0" providerId="ADAL" clId="{CBA4A974-D697-4CC3-A82F-AC1CF4816597}" dt="2019-09-29T07:46:10.532" v="995" actId="2696"/>
        <pc:sldMasterMkLst>
          <pc:docMk/>
          <pc:sldMasterMk cId="0" sldId="2147483648"/>
        </pc:sldMasterMkLst>
        <pc:spChg chg="mod">
          <ac:chgData name="Alfred Asterjadhi" userId="39de57b9-85c0-4fd1-aaac-8ca2b6560ad0" providerId="ADAL" clId="{CBA4A974-D697-4CC3-A82F-AC1CF4816597}" dt="2019-09-29T07:45:24.249" v="985" actId="20577"/>
          <ac:spMkLst>
            <pc:docMk/>
            <pc:sldMasterMk cId="0" sldId="2147483648"/>
            <ac:spMk id="10" creationId="{00000000-0000-0000-0000-000000000000}"/>
          </ac:spMkLst>
        </pc:spChg>
        <pc:spChg chg="mod">
          <ac:chgData name="Alfred Asterjadhi" userId="39de57b9-85c0-4fd1-aaac-8ca2b6560ad0" providerId="ADAL" clId="{CBA4A974-D697-4CC3-A82F-AC1CF4816597}" dt="2019-09-29T07:45:15.020" v="979" actId="20577"/>
          <ac:spMkLst>
            <pc:docMk/>
            <pc:sldMasterMk cId="0" sldId="2147483648"/>
            <ac:spMk id="1027" creationId="{00000000-0000-0000-0000-000000000000}"/>
          </ac:spMkLst>
        </pc:spChg>
        <pc:sldLayoutChg chg="modSp">
          <pc:chgData name="Alfred Asterjadhi" userId="39de57b9-85c0-4fd1-aaac-8ca2b6560ad0" providerId="ADAL" clId="{CBA4A974-D697-4CC3-A82F-AC1CF4816597}" dt="2019-09-29T07:45:33.154" v="986"/>
          <pc:sldLayoutMkLst>
            <pc:docMk/>
            <pc:sldMasterMk cId="0" sldId="2147483648"/>
            <pc:sldLayoutMk cId="0" sldId="2147483649"/>
          </pc:sldLayoutMkLst>
          <pc:spChg chg="mod">
            <ac:chgData name="Alfred Asterjadhi" userId="39de57b9-85c0-4fd1-aaac-8ca2b6560ad0" providerId="ADAL" clId="{CBA4A974-D697-4CC3-A82F-AC1CF4816597}" dt="2019-09-29T07:45:33.154" v="986"/>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CBA4A974-D697-4CC3-A82F-AC1CF4816597}" dt="2019-09-29T07:45:38.589" v="987"/>
          <pc:sldLayoutMkLst>
            <pc:docMk/>
            <pc:sldMasterMk cId="0" sldId="2147483648"/>
            <pc:sldLayoutMk cId="0" sldId="2147483650"/>
          </pc:sldLayoutMkLst>
          <pc:spChg chg="mod">
            <ac:chgData name="Alfred Asterjadhi" userId="39de57b9-85c0-4fd1-aaac-8ca2b6560ad0" providerId="ADAL" clId="{CBA4A974-D697-4CC3-A82F-AC1CF4816597}" dt="2019-09-29T07:45:38.589" v="987"/>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CBA4A974-D697-4CC3-A82F-AC1CF4816597}" dt="2019-09-29T07:45:41.959" v="988"/>
          <pc:sldLayoutMkLst>
            <pc:docMk/>
            <pc:sldMasterMk cId="0" sldId="2147483648"/>
            <pc:sldLayoutMk cId="0" sldId="2147483651"/>
          </pc:sldLayoutMkLst>
          <pc:spChg chg="mod">
            <ac:chgData name="Alfred Asterjadhi" userId="39de57b9-85c0-4fd1-aaac-8ca2b6560ad0" providerId="ADAL" clId="{CBA4A974-D697-4CC3-A82F-AC1CF4816597}" dt="2019-09-29T07:45:41.959" v="988"/>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CBA4A974-D697-4CC3-A82F-AC1CF4816597}" dt="2019-09-29T07:45:44.703" v="989"/>
          <pc:sldLayoutMkLst>
            <pc:docMk/>
            <pc:sldMasterMk cId="0" sldId="2147483648"/>
            <pc:sldLayoutMk cId="0" sldId="2147483652"/>
          </pc:sldLayoutMkLst>
          <pc:spChg chg="mod">
            <ac:chgData name="Alfred Asterjadhi" userId="39de57b9-85c0-4fd1-aaac-8ca2b6560ad0" providerId="ADAL" clId="{CBA4A974-D697-4CC3-A82F-AC1CF4816597}" dt="2019-09-29T07:45:44.703" v="989"/>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CBA4A974-D697-4CC3-A82F-AC1CF4816597}" dt="2019-09-29T07:46:02.732" v="994"/>
          <pc:sldLayoutMkLst>
            <pc:docMk/>
            <pc:sldMasterMk cId="0" sldId="2147483648"/>
            <pc:sldLayoutMk cId="0" sldId="2147483654"/>
          </pc:sldLayoutMkLst>
          <pc:spChg chg="mod">
            <ac:chgData name="Alfred Asterjadhi" userId="39de57b9-85c0-4fd1-aaac-8ca2b6560ad0" providerId="ADAL" clId="{CBA4A974-D697-4CC3-A82F-AC1CF4816597}" dt="2019-09-29T07:46:02.732" v="994"/>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CBA4A974-D697-4CC3-A82F-AC1CF4816597}" dt="2019-09-29T07:45:58.603" v="993"/>
          <pc:sldLayoutMkLst>
            <pc:docMk/>
            <pc:sldMasterMk cId="0" sldId="2147483648"/>
            <pc:sldLayoutMk cId="0" sldId="2147483655"/>
          </pc:sldLayoutMkLst>
          <pc:spChg chg="mod">
            <ac:chgData name="Alfred Asterjadhi" userId="39de57b9-85c0-4fd1-aaac-8ca2b6560ad0" providerId="ADAL" clId="{CBA4A974-D697-4CC3-A82F-AC1CF4816597}" dt="2019-09-29T07:45:58.603" v="993"/>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EAB0E81C-0A8A-4FF6-9C1F-22681C897394}"/>
    <pc:docChg chg="undo custSel addSld delSld modSld modMainMaster">
      <pc:chgData name="Alfred Asterjadhi" userId="39de57b9-85c0-4fd1-aaac-8ca2b6560ad0" providerId="ADAL" clId="{EAB0E81C-0A8A-4FF6-9C1F-22681C897394}" dt="2019-09-19T08:43:29.365" v="1410" actId="20577"/>
      <pc:docMkLst>
        <pc:docMk/>
      </pc:docMkLst>
      <pc:sldChg chg="modSp">
        <pc:chgData name="Alfred Asterjadhi" userId="39de57b9-85c0-4fd1-aaac-8ca2b6560ad0" providerId="ADAL" clId="{EAB0E81C-0A8A-4FF6-9C1F-22681C897394}" dt="2019-09-19T08:40:16.893" v="1282" actId="20577"/>
        <pc:sldMkLst>
          <pc:docMk/>
          <pc:sldMk cId="3468723519" sldId="286"/>
        </pc:sldMkLst>
        <pc:spChg chg="mod">
          <ac:chgData name="Alfred Asterjadhi" userId="39de57b9-85c0-4fd1-aaac-8ca2b6560ad0" providerId="ADAL" clId="{EAB0E81C-0A8A-4FF6-9C1F-22681C897394}" dt="2019-09-19T08:40:16.893" v="1282" actId="20577"/>
          <ac:spMkLst>
            <pc:docMk/>
            <pc:sldMk cId="3468723519" sldId="286"/>
            <ac:spMk id="11" creationId="{2E08324D-B948-4A51-BD7F-47D9114380C8}"/>
          </ac:spMkLst>
        </pc:spChg>
      </pc:sldChg>
      <pc:sldChg chg="modSp">
        <pc:chgData name="Alfred Asterjadhi" userId="39de57b9-85c0-4fd1-aaac-8ca2b6560ad0" providerId="ADAL" clId="{EAB0E81C-0A8A-4FF6-9C1F-22681C897394}" dt="2019-09-19T07:28:09.095" v="299" actId="20577"/>
        <pc:sldMkLst>
          <pc:docMk/>
          <pc:sldMk cId="2784506043" sldId="297"/>
        </pc:sldMkLst>
        <pc:spChg chg="mod">
          <ac:chgData name="Alfred Asterjadhi" userId="39de57b9-85c0-4fd1-aaac-8ca2b6560ad0" providerId="ADAL" clId="{EAB0E81C-0A8A-4FF6-9C1F-22681C897394}" dt="2019-09-19T07:28:09.095" v="299" actId="20577"/>
          <ac:spMkLst>
            <pc:docMk/>
            <pc:sldMk cId="2784506043" sldId="297"/>
            <ac:spMk id="7" creationId="{00000000-0000-0000-0000-000000000000}"/>
          </ac:spMkLst>
        </pc:spChg>
      </pc:sldChg>
      <pc:sldChg chg="addSp delSp modSp">
        <pc:chgData name="Alfred Asterjadhi" userId="39de57b9-85c0-4fd1-aaac-8ca2b6560ad0" providerId="ADAL" clId="{EAB0E81C-0A8A-4FF6-9C1F-22681C897394}" dt="2019-09-19T08:40:57.988" v="1345" actId="12"/>
        <pc:sldMkLst>
          <pc:docMk/>
          <pc:sldMk cId="1347423047" sldId="305"/>
        </pc:sldMkLst>
        <pc:spChg chg="add del mod">
          <ac:chgData name="Alfred Asterjadhi" userId="39de57b9-85c0-4fd1-aaac-8ca2b6560ad0" providerId="ADAL" clId="{EAB0E81C-0A8A-4FF6-9C1F-22681C897394}" dt="2019-09-19T08:40:55.958" v="1344"/>
          <ac:spMkLst>
            <pc:docMk/>
            <pc:sldMk cId="1347423047" sldId="305"/>
            <ac:spMk id="3" creationId="{67CB7376-9B97-4FE2-9541-CCA8BA83BD11}"/>
          </ac:spMkLst>
        </pc:spChg>
        <pc:spChg chg="add del mod">
          <ac:chgData name="Alfred Asterjadhi" userId="39de57b9-85c0-4fd1-aaac-8ca2b6560ad0" providerId="ADAL" clId="{EAB0E81C-0A8A-4FF6-9C1F-22681C897394}" dt="2019-09-19T08:40:55.958" v="1344"/>
          <ac:spMkLst>
            <pc:docMk/>
            <pc:sldMk cId="1347423047" sldId="305"/>
            <ac:spMk id="7" creationId="{C48F2CDE-9EDC-4EC8-BF6A-50E52E61AAC5}"/>
          </ac:spMkLst>
        </pc:spChg>
        <pc:spChg chg="add del mod">
          <ac:chgData name="Alfred Asterjadhi" userId="39de57b9-85c0-4fd1-aaac-8ca2b6560ad0" providerId="ADAL" clId="{EAB0E81C-0A8A-4FF6-9C1F-22681C897394}" dt="2019-09-19T08:40:55.958" v="1344"/>
          <ac:spMkLst>
            <pc:docMk/>
            <pc:sldMk cId="1347423047" sldId="305"/>
            <ac:spMk id="8" creationId="{7047A8DD-DEAC-4199-9272-E56559691692}"/>
          </ac:spMkLst>
        </pc:spChg>
        <pc:spChg chg="add del mod">
          <ac:chgData name="Alfred Asterjadhi" userId="39de57b9-85c0-4fd1-aaac-8ca2b6560ad0" providerId="ADAL" clId="{EAB0E81C-0A8A-4FF6-9C1F-22681C897394}" dt="2019-09-19T08:40:55.958" v="1344"/>
          <ac:spMkLst>
            <pc:docMk/>
            <pc:sldMk cId="1347423047" sldId="305"/>
            <ac:spMk id="9" creationId="{8CF46099-6AD7-4228-9330-CC0579CC3E3D}"/>
          </ac:spMkLst>
        </pc:spChg>
        <pc:spChg chg="add del mod">
          <ac:chgData name="Alfred Asterjadhi" userId="39de57b9-85c0-4fd1-aaac-8ca2b6560ad0" providerId="ADAL" clId="{EAB0E81C-0A8A-4FF6-9C1F-22681C897394}" dt="2019-09-19T08:40:55.958" v="1344"/>
          <ac:spMkLst>
            <pc:docMk/>
            <pc:sldMk cId="1347423047" sldId="305"/>
            <ac:spMk id="10" creationId="{5C944F35-5AB2-4FAF-9171-856B7D1453EF}"/>
          </ac:spMkLst>
        </pc:spChg>
        <pc:spChg chg="mod">
          <ac:chgData name="Alfred Asterjadhi" userId="39de57b9-85c0-4fd1-aaac-8ca2b6560ad0" providerId="ADAL" clId="{EAB0E81C-0A8A-4FF6-9C1F-22681C897394}" dt="2019-09-19T08:40:57.988" v="1345" actId="12"/>
          <ac:spMkLst>
            <pc:docMk/>
            <pc:sldMk cId="1347423047" sldId="305"/>
            <ac:spMk id="11" creationId="{DA9AE685-BCBC-476B-8927-C85BF6E53BC3}"/>
          </ac:spMkLst>
        </pc:spChg>
      </pc:sldChg>
      <pc:sldMasterChg chg="modSp">
        <pc:chgData name="Alfred Asterjadhi" userId="39de57b9-85c0-4fd1-aaac-8ca2b6560ad0" providerId="ADAL" clId="{EAB0E81C-0A8A-4FF6-9C1F-22681C897394}" dt="2019-09-19T07:23:25.110" v="1" actId="20577"/>
        <pc:sldMasterMkLst>
          <pc:docMk/>
          <pc:sldMasterMk cId="0" sldId="2147483648"/>
        </pc:sldMasterMkLst>
        <pc:spChg chg="mod">
          <ac:chgData name="Alfred Asterjadhi" userId="39de57b9-85c0-4fd1-aaac-8ca2b6560ad0" providerId="ADAL" clId="{EAB0E81C-0A8A-4FF6-9C1F-22681C897394}" dt="2019-09-19T07:23:25.110" v="1" actId="20577"/>
          <ac:spMkLst>
            <pc:docMk/>
            <pc:sldMasterMk cId="0" sldId="2147483648"/>
            <ac:spMk id="10" creationId="{00000000-0000-0000-0000-000000000000}"/>
          </ac:spMkLst>
        </pc:sp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10/17/2019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November 2019</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November 2019</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November 2019</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November 2019</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November 2019</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November 2019</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November 2019</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802.11-19/1722r1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imat.ieee.org/my-site/home"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jrosdahl@ieee.or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November 2019</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November 2019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2019-10-08</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spid="_x0000_s1026" name="Document" r:id="rId4" imgW="8552553" imgH="2514074" progId="Word.Document.8">
                  <p:embed/>
                </p:oleObj>
              </mc:Choice>
              <mc:Fallback>
                <p:oleObj name="Document" r:id="rId4" imgW="8552553" imgH="2514074" progId="Word.Document.8">
                  <p:embed/>
                  <p:pic>
                    <p:nvPicPr>
                      <p:cNvPr id="3075" name="Object 3"/>
                      <p:cNvPicPr>
                        <a:picLocks noChangeAspect="1" noChangeArrowheads="1"/>
                      </p:cNvPicPr>
                      <p:nvPr/>
                    </p:nvPicPr>
                    <p:blipFill>
                      <a:blip r:embed="rId5"/>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400177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387863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IPR policies</a:t>
            </a:r>
          </a:p>
          <a:p>
            <a:pPr>
              <a:buFont typeface="Arial" panose="020B0604020202020204" pitchFamily="34" charset="0"/>
              <a:buChar char="•"/>
            </a:pPr>
            <a:r>
              <a:rPr lang="en-US" sz="1800" dirty="0"/>
              <a:t>Summary from September 2019 meeting and conf calls</a:t>
            </a:r>
          </a:p>
          <a:p>
            <a:pPr>
              <a:buFont typeface="Arial" panose="020B0604020202020204" pitchFamily="34" charset="0"/>
              <a:buChar char="•"/>
            </a:pPr>
            <a:r>
              <a:rPr lang="en-US" sz="1800" dirty="0"/>
              <a:t>Approve TGbe minutes from September meeting and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altLang="en-US" sz="1800" dirty="0"/>
              <a:t>Goals for January 2019</a:t>
            </a:r>
          </a:p>
          <a:p>
            <a:pPr>
              <a:buFont typeface="Arial" panose="020B0604020202020204" pitchFamily="34" charset="0"/>
              <a:buChar char="•"/>
            </a:pPr>
            <a:r>
              <a:rPr lang="en-US" sz="1800" dirty="0"/>
              <a:t>Teleconference Plan</a:t>
            </a:r>
          </a:p>
          <a:p>
            <a:pPr>
              <a:buFont typeface="Arial" panose="020B0604020202020204" pitchFamily="34" charset="0"/>
              <a:buChar char="•"/>
            </a:pPr>
            <a:r>
              <a:rPr lang="en-US" sz="1800" dirty="0"/>
              <a:t>Any other business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TGbe Agenda</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685800" y="1676400"/>
            <a:ext cx="4267199" cy="4799014"/>
          </a:xfrm>
        </p:spPr>
        <p:txBody>
          <a:bodyPr/>
          <a:lstStyle/>
          <a:p>
            <a:pPr>
              <a:lnSpc>
                <a:spcPct val="80000"/>
              </a:lnSpc>
              <a:buFont typeface="Arial" panose="020B0604020202020204" pitchFamily="34" charset="0"/>
              <a:buChar char="•"/>
            </a:pPr>
            <a:r>
              <a:rPr lang="en-US" altLang="en-US" sz="1200" dirty="0"/>
              <a:t> Monday AM1 (08:00-10:00)</a:t>
            </a:r>
          </a:p>
          <a:p>
            <a:pPr lvl="1">
              <a:lnSpc>
                <a:spcPct val="80000"/>
              </a:lnSpc>
              <a:buFont typeface="Arial" panose="020B0604020202020204" pitchFamily="34" charset="0"/>
              <a:buChar char="•"/>
            </a:pPr>
            <a:r>
              <a:rPr lang="en-US" altLang="en-US" sz="1100" dirty="0"/>
              <a:t>PHY Ad-Hoc session (chaired by Tianyu Wu)</a:t>
            </a:r>
          </a:p>
          <a:p>
            <a:pPr lvl="1">
              <a:lnSpc>
                <a:spcPct val="80000"/>
              </a:lnSpc>
              <a:buFont typeface="Arial" panose="020B0604020202020204" pitchFamily="34" charset="0"/>
              <a:buChar char="•"/>
            </a:pPr>
            <a:r>
              <a:rPr lang="en-US" altLang="en-US" sz="1100" dirty="0"/>
              <a:t>MAC Ad-Hoc session (chaired by Jeongki Kim)</a:t>
            </a:r>
          </a:p>
          <a:p>
            <a:pPr lvl="1">
              <a:lnSpc>
                <a:spcPct val="80000"/>
              </a:lnSpc>
              <a:buFont typeface="Arial" panose="020B0604020202020204" pitchFamily="34" charset="0"/>
              <a:buChar char="•"/>
            </a:pPr>
            <a:endParaRPr lang="en-US" altLang="en-US" sz="1200" dirty="0"/>
          </a:p>
          <a:p>
            <a:pPr lvl="0">
              <a:lnSpc>
                <a:spcPct val="80000"/>
              </a:lnSpc>
              <a:buFont typeface="Arial" panose="020B0604020202020204" pitchFamily="34" charset="0"/>
              <a:buChar char="•"/>
            </a:pPr>
            <a:r>
              <a:rPr lang="en-US" altLang="en-US" sz="1200" dirty="0"/>
              <a:t>Monday PM1 (13:30-15:30)</a:t>
            </a:r>
          </a:p>
          <a:p>
            <a:pPr lvl="1">
              <a:lnSpc>
                <a:spcPct val="80000"/>
              </a:lnSpc>
              <a:buFont typeface="Arial" panose="020B0604020202020204" pitchFamily="34" charset="0"/>
              <a:buChar char="•"/>
            </a:pPr>
            <a:r>
              <a:rPr lang="en-US" altLang="en-US" sz="1100" dirty="0"/>
              <a:t>Call meeting to order </a:t>
            </a:r>
          </a:p>
          <a:p>
            <a:pPr lvl="1">
              <a:buFont typeface="Arial" panose="020B0604020202020204" pitchFamily="34" charset="0"/>
              <a:buChar char="•"/>
            </a:pPr>
            <a:r>
              <a:rPr lang="en-US" altLang="en-US" sz="1100" dirty="0"/>
              <a:t>IEEE-SA IPR policy and Procedure</a:t>
            </a:r>
          </a:p>
          <a:p>
            <a:pPr lvl="1">
              <a:lnSpc>
                <a:spcPct val="80000"/>
              </a:lnSpc>
              <a:buFont typeface="Arial" panose="020B0604020202020204" pitchFamily="34" charset="0"/>
              <a:buChar char="•"/>
            </a:pPr>
            <a:r>
              <a:rPr lang="en-US" altLang="en-US" sz="1100" dirty="0"/>
              <a:t>Set and approve agenda</a:t>
            </a:r>
          </a:p>
          <a:p>
            <a:pPr lvl="1">
              <a:lnSpc>
                <a:spcPct val="80000"/>
              </a:lnSpc>
              <a:buFont typeface="Arial" panose="020B0604020202020204" pitchFamily="34" charset="0"/>
              <a:buChar char="•"/>
            </a:pPr>
            <a:r>
              <a:rPr lang="en-US" altLang="en-US" sz="1100" dirty="0"/>
              <a:t>Summary from September 2019 meeting and conf calls</a:t>
            </a:r>
          </a:p>
          <a:p>
            <a:pPr lvl="1">
              <a:lnSpc>
                <a:spcPct val="80000"/>
              </a:lnSpc>
              <a:buFont typeface="Arial" panose="020B0604020202020204" pitchFamily="34" charset="0"/>
              <a:buChar char="•"/>
            </a:pPr>
            <a:r>
              <a:rPr lang="en-US" altLang="en-US" sz="1100" dirty="0"/>
              <a:t>Approve TG minutes</a:t>
            </a:r>
          </a:p>
          <a:p>
            <a:pPr lvl="1">
              <a:lnSpc>
                <a:spcPct val="80000"/>
              </a:lnSpc>
              <a:buFont typeface="Arial" panose="020B0604020202020204" pitchFamily="34" charset="0"/>
              <a:buChar char="•"/>
            </a:pPr>
            <a:r>
              <a:rPr lang="en-US" altLang="en-US" sz="1100" dirty="0"/>
              <a:t>Presentation of submissions</a:t>
            </a:r>
          </a:p>
          <a:p>
            <a:pPr lvl="1">
              <a:lnSpc>
                <a:spcPct val="80000"/>
              </a:lnSpc>
              <a:buFont typeface="Arial" panose="020B0604020202020204" pitchFamily="34" charset="0"/>
              <a:buChar char="•"/>
            </a:pPr>
            <a:r>
              <a:rPr lang="en-US" altLang="en-US" sz="1100" dirty="0"/>
              <a:t>Recess</a:t>
            </a:r>
          </a:p>
          <a:p>
            <a:pPr lvl="1">
              <a:lnSpc>
                <a:spcPct val="80000"/>
              </a:lnSpc>
              <a:buFont typeface="Arial" panose="020B0604020202020204" pitchFamily="34" charset="0"/>
              <a:buChar char="•"/>
            </a:pPr>
            <a:endParaRPr lang="en-US" altLang="en-US" sz="1100" dirty="0"/>
          </a:p>
          <a:p>
            <a:pPr>
              <a:lnSpc>
                <a:spcPct val="80000"/>
              </a:lnSpc>
              <a:buFont typeface="Arial" panose="020B0604020202020204" pitchFamily="34" charset="0"/>
              <a:buChar char="•"/>
            </a:pPr>
            <a:r>
              <a:rPr lang="en-US" altLang="en-US" sz="1200" dirty="0"/>
              <a:t>Tuesday PM1 (13:30-15:30)</a:t>
            </a:r>
          </a:p>
          <a:p>
            <a:pPr lvl="1">
              <a:lnSpc>
                <a:spcPct val="80000"/>
              </a:lnSpc>
              <a:buFont typeface="Arial" panose="020B0604020202020204" pitchFamily="34" charset="0"/>
              <a:buChar char="•"/>
            </a:pPr>
            <a:r>
              <a:rPr lang="en-US" altLang="en-US" sz="1100" dirty="0"/>
              <a:t>PHY Ad-Hoc session (chaired by Tianyu Wu)</a:t>
            </a:r>
          </a:p>
          <a:p>
            <a:pPr lvl="1">
              <a:lnSpc>
                <a:spcPct val="80000"/>
              </a:lnSpc>
              <a:buFont typeface="Arial" panose="020B0604020202020204" pitchFamily="34" charset="0"/>
              <a:buChar char="•"/>
            </a:pPr>
            <a:r>
              <a:rPr lang="en-US" altLang="en-US" sz="1100" dirty="0"/>
              <a:t>MAC Ad-Hoc session (chaired by Jeongki Kim)</a:t>
            </a:r>
          </a:p>
          <a:p>
            <a:pPr lvl="1">
              <a:lnSpc>
                <a:spcPct val="80000"/>
              </a:lnSpc>
              <a:buFont typeface="Arial" panose="020B0604020202020204" pitchFamily="34" charset="0"/>
              <a:buChar char="•"/>
            </a:pPr>
            <a:endParaRPr lang="en-US" altLang="en-US" sz="1100" dirty="0"/>
          </a:p>
          <a:p>
            <a:pPr>
              <a:lnSpc>
                <a:spcPct val="80000"/>
              </a:lnSpc>
              <a:buFont typeface="Arial" panose="020B0604020202020204" pitchFamily="34" charset="0"/>
              <a:buChar char="•"/>
            </a:pPr>
            <a:r>
              <a:rPr lang="en-US" altLang="en-US" sz="1200" dirty="0"/>
              <a:t>Tuesday EVE (19:30-21:30)</a:t>
            </a:r>
          </a:p>
          <a:p>
            <a:pPr lvl="1">
              <a:lnSpc>
                <a:spcPct val="80000"/>
              </a:lnSpc>
              <a:buFont typeface="Arial" panose="020B0604020202020204" pitchFamily="34" charset="0"/>
              <a:buChar char="•"/>
            </a:pPr>
            <a:r>
              <a:rPr lang="en-US" altLang="en-US" sz="1100" dirty="0"/>
              <a:t>PHY Ad-Hoc session (chaired by Tianyu Wu)</a:t>
            </a:r>
          </a:p>
          <a:p>
            <a:pPr lvl="1">
              <a:lnSpc>
                <a:spcPct val="80000"/>
              </a:lnSpc>
              <a:buFont typeface="Arial" panose="020B0604020202020204" pitchFamily="34" charset="0"/>
              <a:buChar char="•"/>
            </a:pPr>
            <a:r>
              <a:rPr lang="en-US" altLang="en-US" sz="1100" dirty="0"/>
              <a:t>MAC Ad-Hoc session (chaired by Jeongki Kim) </a:t>
            </a:r>
          </a:p>
          <a:p>
            <a:pPr>
              <a:lnSpc>
                <a:spcPct val="80000"/>
              </a:lnSpc>
              <a:buFont typeface="Arial" panose="020B0604020202020204" pitchFamily="34" charset="0"/>
              <a:buChar char="•"/>
            </a:pPr>
            <a:endParaRPr lang="en-US" altLang="en-US" sz="1500" dirty="0"/>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0CC6A47-9E51-42BD-BB16-60BC57819042}"/>
              </a:ext>
            </a:extLst>
          </p:cNvPr>
          <p:cNvSpPr>
            <a:spLocks noGrp="1"/>
          </p:cNvSpPr>
          <p:nvPr>
            <p:ph type="dt" idx="15"/>
          </p:nvPr>
        </p:nvSpPr>
        <p:spPr/>
        <p:txBody>
          <a:bodyPr/>
          <a:lstStyle/>
          <a:p>
            <a:r>
              <a:rPr lang="en-US" dirty="0"/>
              <a:t>November 2019</a:t>
            </a:r>
            <a:endParaRPr lang="en-GB" dirty="0"/>
          </a:p>
        </p:txBody>
      </p:sp>
      <p:sp>
        <p:nvSpPr>
          <p:cNvPr id="7" name="Content Placeholder 2">
            <a:extLst>
              <a:ext uri="{FF2B5EF4-FFF2-40B4-BE49-F238E27FC236}">
                <a16:creationId xmlns:a16="http://schemas.microsoft.com/office/drawing/2014/main" id="{A33ECB10-7819-4C82-A0B2-418AAFBED5A3}"/>
              </a:ext>
            </a:extLst>
          </p:cNvPr>
          <p:cNvSpPr txBox="1">
            <a:spLocks/>
          </p:cNvSpPr>
          <p:nvPr/>
        </p:nvSpPr>
        <p:spPr bwMode="auto">
          <a:xfrm>
            <a:off x="4883151" y="1676397"/>
            <a:ext cx="3659187" cy="4799015"/>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nSpc>
                <a:spcPct val="80000"/>
              </a:lnSpc>
              <a:buFont typeface="Arial" panose="020B0604020202020204" pitchFamily="34" charset="0"/>
              <a:buChar char="•"/>
            </a:pPr>
            <a:r>
              <a:rPr lang="en-US" altLang="en-US" sz="1200" dirty="0"/>
              <a:t>Wednesday PM2 (16:00-18:00)</a:t>
            </a:r>
          </a:p>
          <a:p>
            <a:pPr lvl="1">
              <a:lnSpc>
                <a:spcPct val="80000"/>
              </a:lnSpc>
              <a:buFont typeface="Arial" panose="020B0604020202020204" pitchFamily="34" charset="0"/>
              <a:buChar char="•"/>
            </a:pPr>
            <a:r>
              <a:rPr lang="en-US" altLang="en-US" sz="1100" dirty="0"/>
              <a:t>Call meeting to order </a:t>
            </a:r>
          </a:p>
          <a:p>
            <a:pPr lvl="1">
              <a:buFont typeface="Arial" panose="020B0604020202020204" pitchFamily="34" charset="0"/>
              <a:buChar char="•"/>
            </a:pPr>
            <a:r>
              <a:rPr lang="en-US" altLang="en-US" sz="1100" dirty="0"/>
              <a:t>IEEE-SA IPR policy and Procedure</a:t>
            </a:r>
          </a:p>
          <a:p>
            <a:pPr lvl="1">
              <a:lnSpc>
                <a:spcPct val="80000"/>
              </a:lnSpc>
              <a:buFont typeface="Arial" panose="020B0604020202020204" pitchFamily="34" charset="0"/>
              <a:buChar char="•"/>
            </a:pPr>
            <a:r>
              <a:rPr lang="en-US" altLang="en-US" sz="1100" dirty="0"/>
              <a:t>Presentation of submissions</a:t>
            </a:r>
          </a:p>
          <a:p>
            <a:pPr lvl="1">
              <a:lnSpc>
                <a:spcPct val="80000"/>
              </a:lnSpc>
              <a:buFont typeface="Arial" panose="020B0604020202020204" pitchFamily="34" charset="0"/>
              <a:buChar char="•"/>
            </a:pPr>
            <a:r>
              <a:rPr lang="en-US" altLang="en-US" sz="1100" dirty="0"/>
              <a:t>Recess</a:t>
            </a:r>
            <a:endParaRPr lang="en-US" altLang="en-US" sz="1200" dirty="0"/>
          </a:p>
          <a:p>
            <a:pPr>
              <a:lnSpc>
                <a:spcPct val="80000"/>
              </a:lnSpc>
              <a:buFont typeface="Arial" panose="020B0604020202020204" pitchFamily="34" charset="0"/>
              <a:buChar char="•"/>
            </a:pPr>
            <a:r>
              <a:rPr lang="en-US" altLang="en-US" sz="1200" dirty="0"/>
              <a:t>Thursday AM1 (08:00-10:00)</a:t>
            </a:r>
          </a:p>
          <a:p>
            <a:pPr lvl="1">
              <a:lnSpc>
                <a:spcPct val="80000"/>
              </a:lnSpc>
              <a:buFont typeface="Arial" panose="020B0604020202020204" pitchFamily="34" charset="0"/>
              <a:buChar char="•"/>
            </a:pPr>
            <a:r>
              <a:rPr lang="en-US" altLang="en-US" sz="1100" dirty="0"/>
              <a:t>Call meeting to order </a:t>
            </a:r>
          </a:p>
          <a:p>
            <a:pPr lvl="1">
              <a:buFont typeface="Arial" panose="020B0604020202020204" pitchFamily="34" charset="0"/>
              <a:buChar char="•"/>
            </a:pPr>
            <a:r>
              <a:rPr lang="en-US" altLang="en-US" sz="1100" dirty="0"/>
              <a:t>IEEE-SA IPR policy and Procedure</a:t>
            </a:r>
          </a:p>
          <a:p>
            <a:pPr lvl="1">
              <a:lnSpc>
                <a:spcPct val="80000"/>
              </a:lnSpc>
              <a:buFont typeface="Arial" panose="020B0604020202020204" pitchFamily="34" charset="0"/>
              <a:buChar char="•"/>
            </a:pPr>
            <a:r>
              <a:rPr lang="en-US" altLang="en-US" sz="1100" dirty="0"/>
              <a:t>Presentation of submissions</a:t>
            </a:r>
          </a:p>
          <a:p>
            <a:pPr lvl="1">
              <a:lnSpc>
                <a:spcPct val="80000"/>
              </a:lnSpc>
              <a:buFont typeface="Arial" panose="020B0604020202020204" pitchFamily="34" charset="0"/>
              <a:buChar char="•"/>
            </a:pPr>
            <a:r>
              <a:rPr lang="en-US" altLang="en-US" sz="1100" dirty="0"/>
              <a:t>Recess</a:t>
            </a:r>
            <a:endParaRPr lang="en-US" altLang="en-US" sz="1200" kern="0" dirty="0"/>
          </a:p>
          <a:p>
            <a:pPr>
              <a:lnSpc>
                <a:spcPct val="80000"/>
              </a:lnSpc>
              <a:buFont typeface="Arial" panose="020B0604020202020204" pitchFamily="34" charset="0"/>
              <a:buChar char="•"/>
            </a:pPr>
            <a:r>
              <a:rPr lang="en-US" altLang="en-US" sz="1200" kern="0" dirty="0"/>
              <a:t>Thursday PM1 (</a:t>
            </a:r>
            <a:r>
              <a:rPr lang="en-US" altLang="en-US" sz="1200" dirty="0"/>
              <a:t>16:00-18:00</a:t>
            </a:r>
            <a:r>
              <a:rPr lang="en-US" altLang="en-US" sz="1200" kern="0" dirty="0"/>
              <a:t>)</a:t>
            </a:r>
          </a:p>
          <a:p>
            <a:pPr lvl="1">
              <a:lnSpc>
                <a:spcPct val="80000"/>
              </a:lnSpc>
              <a:buFont typeface="Arial" panose="020B0604020202020204" pitchFamily="34" charset="0"/>
              <a:buChar char="•"/>
            </a:pPr>
            <a:r>
              <a:rPr lang="en-US" altLang="en-US" sz="1100" dirty="0"/>
              <a:t>Call meeting to order </a:t>
            </a:r>
          </a:p>
          <a:p>
            <a:pPr lvl="1">
              <a:buFont typeface="Arial" panose="020B0604020202020204" pitchFamily="34" charset="0"/>
              <a:buChar char="•"/>
            </a:pPr>
            <a:r>
              <a:rPr lang="en-US" altLang="en-US" sz="1100" dirty="0"/>
              <a:t>IEEE-SA IPR policy and Procedure</a:t>
            </a:r>
          </a:p>
          <a:p>
            <a:pPr lvl="1">
              <a:lnSpc>
                <a:spcPct val="80000"/>
              </a:lnSpc>
              <a:buFont typeface="Arial" panose="020B0604020202020204" pitchFamily="34" charset="0"/>
              <a:buChar char="•"/>
            </a:pPr>
            <a:r>
              <a:rPr lang="en-US" altLang="en-US" sz="1100" dirty="0"/>
              <a:t>Presentation of submissions</a:t>
            </a:r>
          </a:p>
          <a:p>
            <a:pPr lvl="1">
              <a:lnSpc>
                <a:spcPct val="80000"/>
              </a:lnSpc>
              <a:buFont typeface="Arial" panose="020B0604020202020204" pitchFamily="34" charset="0"/>
              <a:buChar char="•"/>
            </a:pPr>
            <a:r>
              <a:rPr lang="en-US" altLang="en-US" sz="1100" dirty="0"/>
              <a:t>Motions</a:t>
            </a:r>
          </a:p>
          <a:p>
            <a:pPr lvl="1">
              <a:lnSpc>
                <a:spcPct val="80000"/>
              </a:lnSpc>
              <a:buFont typeface="Arial" panose="020B0604020202020204" pitchFamily="34" charset="0"/>
              <a:buChar char="•"/>
            </a:pPr>
            <a:r>
              <a:rPr lang="en-US" altLang="en-US" sz="1100" dirty="0"/>
              <a:t>Teleconference Plan</a:t>
            </a:r>
          </a:p>
          <a:p>
            <a:pPr lvl="1">
              <a:lnSpc>
                <a:spcPct val="80000"/>
              </a:lnSpc>
              <a:buFont typeface="Arial" panose="020B0604020202020204" pitchFamily="34" charset="0"/>
              <a:buChar char="•"/>
            </a:pPr>
            <a:r>
              <a:rPr lang="en-US" altLang="en-US" sz="1100" dirty="0"/>
              <a:t>Goals for January 2020</a:t>
            </a:r>
          </a:p>
          <a:p>
            <a:pPr lvl="1">
              <a:lnSpc>
                <a:spcPct val="80000"/>
              </a:lnSpc>
              <a:buFont typeface="Arial" panose="020B0604020202020204" pitchFamily="34" charset="0"/>
              <a:buChar char="•"/>
            </a:pPr>
            <a:r>
              <a:rPr lang="en-US" altLang="en-US" sz="1100" dirty="0"/>
              <a:t>Any other business</a:t>
            </a:r>
          </a:p>
          <a:p>
            <a:pPr lvl="1">
              <a:lnSpc>
                <a:spcPct val="80000"/>
              </a:lnSpc>
              <a:buFont typeface="Arial" panose="020B0604020202020204" pitchFamily="34" charset="0"/>
              <a:buChar char="•"/>
            </a:pPr>
            <a:r>
              <a:rPr lang="en-US" altLang="en-US" sz="1100" dirty="0"/>
              <a:t>Adjourn</a:t>
            </a:r>
          </a:p>
        </p:txBody>
      </p:sp>
    </p:spTree>
    <p:extLst>
      <p:ext uri="{BB962C8B-B14F-4D97-AF65-F5344CB8AC3E}">
        <p14:creationId xmlns:p14="http://schemas.microsoft.com/office/powerpoint/2010/main" val="22432284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TGbe Schedule</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graphicFrame>
        <p:nvGraphicFramePr>
          <p:cNvPr id="24" name="Table 23">
            <a:extLst>
              <a:ext uri="{FF2B5EF4-FFF2-40B4-BE49-F238E27FC236}">
                <a16:creationId xmlns:a16="http://schemas.microsoft.com/office/drawing/2014/main" id="{06E04ECF-0CD9-4975-B9DA-70B69DD09B07}"/>
              </a:ext>
            </a:extLst>
          </p:cNvPr>
          <p:cNvGraphicFramePr>
            <a:graphicFrameLocks noGrp="1"/>
          </p:cNvGraphicFramePr>
          <p:nvPr>
            <p:extLst>
              <p:ext uri="{D42A27DB-BD31-4B8C-83A1-F6EECF244321}">
                <p14:modId xmlns:p14="http://schemas.microsoft.com/office/powerpoint/2010/main" val="729236568"/>
              </p:ext>
            </p:extLst>
          </p:nvPr>
        </p:nvGraphicFramePr>
        <p:xfrm>
          <a:off x="914400" y="2324154"/>
          <a:ext cx="7355903" cy="3048000"/>
        </p:xfrm>
        <a:graphic>
          <a:graphicData uri="http://schemas.openxmlformats.org/drawingml/2006/table">
            <a:tbl>
              <a:tblPr firstRow="1" bandRow="1">
                <a:tableStyleId>{616DA210-FB5B-4158-B5E0-FEB733F419BA}</a:tableStyleId>
              </a:tblPr>
              <a:tblGrid>
                <a:gridCol w="1143000">
                  <a:extLst>
                    <a:ext uri="{9D8B030D-6E8A-4147-A177-3AD203B41FA5}">
                      <a16:colId xmlns:a16="http://schemas.microsoft.com/office/drawing/2014/main" val="20000"/>
                    </a:ext>
                  </a:extLst>
                </a:gridCol>
                <a:gridCol w="1605343">
                  <a:extLst>
                    <a:ext uri="{9D8B030D-6E8A-4147-A177-3AD203B41FA5}">
                      <a16:colId xmlns:a16="http://schemas.microsoft.com/office/drawing/2014/main" val="20001"/>
                    </a:ext>
                  </a:extLst>
                </a:gridCol>
                <a:gridCol w="1772920">
                  <a:extLst>
                    <a:ext uri="{9D8B030D-6E8A-4147-A177-3AD203B41FA5}">
                      <a16:colId xmlns:a16="http://schemas.microsoft.com/office/drawing/2014/main" val="20002"/>
                    </a:ext>
                  </a:extLst>
                </a:gridCol>
                <a:gridCol w="1417320">
                  <a:extLst>
                    <a:ext uri="{9D8B030D-6E8A-4147-A177-3AD203B41FA5}">
                      <a16:colId xmlns:a16="http://schemas.microsoft.com/office/drawing/2014/main" val="20004"/>
                    </a:ext>
                  </a:extLst>
                </a:gridCol>
                <a:gridCol w="1417320">
                  <a:extLst>
                    <a:ext uri="{9D8B030D-6E8A-4147-A177-3AD203B41FA5}">
                      <a16:colId xmlns:a16="http://schemas.microsoft.com/office/drawing/2014/main" val="20006"/>
                    </a:ext>
                  </a:extLst>
                </a:gridCol>
              </a:tblGrid>
              <a:tr h="342846">
                <a:tc>
                  <a:txBody>
                    <a:bodyPr/>
                    <a:lstStyle/>
                    <a:p>
                      <a:pPr algn="ctr"/>
                      <a:endParaRPr lang="en-US" dirty="0"/>
                    </a:p>
                  </a:txBody>
                  <a:tcPr/>
                </a:tc>
                <a:tc>
                  <a:txBody>
                    <a:bodyPr/>
                    <a:lstStyle/>
                    <a:p>
                      <a:pPr algn="ctr"/>
                      <a:r>
                        <a:rPr lang="en-US" dirty="0"/>
                        <a:t>Monday</a:t>
                      </a:r>
                    </a:p>
                  </a:txBody>
                  <a:tcPr/>
                </a:tc>
                <a:tc>
                  <a:txBody>
                    <a:bodyPr/>
                    <a:lstStyle/>
                    <a:p>
                      <a:pPr algn="ctr"/>
                      <a:r>
                        <a:rPr lang="en-US" dirty="0"/>
                        <a:t>Tuesday</a:t>
                      </a:r>
                    </a:p>
                  </a:txBody>
                  <a:tcPr/>
                </a:tc>
                <a:tc>
                  <a:txBody>
                    <a:bodyPr/>
                    <a:lstStyle/>
                    <a:p>
                      <a:pPr algn="ctr"/>
                      <a:r>
                        <a:rPr lang="en-US" dirty="0"/>
                        <a:t>Wednesday</a:t>
                      </a:r>
                    </a:p>
                  </a:txBody>
                  <a:tcPr/>
                </a:tc>
                <a:tc>
                  <a:txBody>
                    <a:bodyPr/>
                    <a:lstStyle/>
                    <a:p>
                      <a:pPr algn="ctr"/>
                      <a:r>
                        <a:rPr lang="en-US" dirty="0"/>
                        <a:t>Thursday</a:t>
                      </a:r>
                    </a:p>
                  </a:txBody>
                  <a:tcPr/>
                </a:tc>
                <a:extLst>
                  <a:ext uri="{0D108BD9-81ED-4DB2-BD59-A6C34878D82A}">
                    <a16:rowId xmlns:a16="http://schemas.microsoft.com/office/drawing/2014/main" val="10000"/>
                  </a:ext>
                </a:extLst>
              </a:tr>
              <a:tr h="340451">
                <a:tc>
                  <a:txBody>
                    <a:bodyPr/>
                    <a:lstStyle/>
                    <a:p>
                      <a:pPr algn="ctr"/>
                      <a:r>
                        <a:rPr lang="en-US" dirty="0"/>
                        <a:t>AM 1</a:t>
                      </a:r>
                    </a:p>
                  </a:txBody>
                  <a:tcPr/>
                </a:tc>
                <a:tc>
                  <a:txBody>
                    <a:bodyPr/>
                    <a:lstStyle/>
                    <a:p>
                      <a:pPr algn="ctr"/>
                      <a:r>
                        <a:rPr lang="en-US" sz="1800" b="1" dirty="0">
                          <a:solidFill>
                            <a:schemeClr val="tx1"/>
                          </a:solidFill>
                        </a:rPr>
                        <a:t>TGbe Ad-Hoc</a:t>
                      </a:r>
                    </a:p>
                    <a:p>
                      <a:pPr algn="ctr"/>
                      <a:r>
                        <a:rPr lang="en-US" sz="1800" b="1" dirty="0">
                          <a:solidFill>
                            <a:schemeClr val="tx1"/>
                          </a:solidFill>
                        </a:rPr>
                        <a:t>[MAC/PHY]</a:t>
                      </a:r>
                    </a:p>
                  </a:txBody>
                  <a:tcPr/>
                </a:tc>
                <a:tc>
                  <a:txBody>
                    <a:bodyPr/>
                    <a:lstStyle/>
                    <a:p>
                      <a:pPr algn="ctr"/>
                      <a:endParaRPr lang="en-US" sz="1800" b="1" dirty="0"/>
                    </a:p>
                  </a:txBody>
                  <a:tcPr/>
                </a:tc>
                <a:tc>
                  <a:txBody>
                    <a:bodyPr/>
                    <a:lstStyle/>
                    <a:p>
                      <a:pPr algn="ctr"/>
                      <a:endParaRPr lang="en-US" sz="18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 </a:t>
                      </a:r>
                      <a:r>
                        <a:rPr lang="en-US" sz="1800" b="1" dirty="0">
                          <a:solidFill>
                            <a:schemeClr val="tx1"/>
                          </a:solidFill>
                        </a:rPr>
                        <a:t>TGbe</a:t>
                      </a:r>
                      <a:endParaRPr lang="en-US" b="1" dirty="0">
                        <a:solidFill>
                          <a:schemeClr val="tx1"/>
                        </a:solidFill>
                      </a:endParaRPr>
                    </a:p>
                  </a:txBody>
                  <a:tcPr/>
                </a:tc>
                <a:extLst>
                  <a:ext uri="{0D108BD9-81ED-4DB2-BD59-A6C34878D82A}">
                    <a16:rowId xmlns:a16="http://schemas.microsoft.com/office/drawing/2014/main" val="10001"/>
                  </a:ext>
                </a:extLst>
              </a:tr>
              <a:tr h="396240">
                <a:tc>
                  <a:txBody>
                    <a:bodyPr/>
                    <a:lstStyle/>
                    <a:p>
                      <a:pPr algn="ctr"/>
                      <a:r>
                        <a:rPr lang="en-US" dirty="0"/>
                        <a:t>AM 2</a:t>
                      </a:r>
                    </a:p>
                  </a:txBody>
                  <a:tcPr/>
                </a:tc>
                <a:tc>
                  <a:txBody>
                    <a:bodyPr/>
                    <a:lstStyle/>
                    <a:p>
                      <a:pPr algn="ctr"/>
                      <a:endParaRPr lang="en-US" sz="1800" b="1" dirty="0"/>
                    </a:p>
                  </a:txBody>
                  <a:tcPr/>
                </a:tc>
                <a:tc>
                  <a:txBody>
                    <a:bodyPr/>
                    <a:lstStyle/>
                    <a:p>
                      <a:pPr algn="ctr"/>
                      <a:endParaRPr lang="en-US" sz="1200" b="1" dirty="0"/>
                    </a:p>
                  </a:txBody>
                  <a:tcPr/>
                </a:tc>
                <a:tc>
                  <a:txBody>
                    <a:bodyPr/>
                    <a:lstStyle/>
                    <a:p>
                      <a:pPr algn="ctr"/>
                      <a:endParaRPr lang="en-US" sz="18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b="1" dirty="0"/>
                    </a:p>
                  </a:txBody>
                  <a:tcPr/>
                </a:tc>
                <a:extLst>
                  <a:ext uri="{0D108BD9-81ED-4DB2-BD59-A6C34878D82A}">
                    <a16:rowId xmlns:a16="http://schemas.microsoft.com/office/drawing/2014/main" val="10002"/>
                  </a:ext>
                </a:extLst>
              </a:tr>
              <a:tr h="365759">
                <a:tc>
                  <a:txBody>
                    <a:bodyPr/>
                    <a:lstStyle/>
                    <a:p>
                      <a:pPr algn="ctr"/>
                      <a:r>
                        <a:rPr lang="en-US" dirty="0"/>
                        <a:t>PM 1</a:t>
                      </a:r>
                    </a:p>
                  </a:txBody>
                  <a:tcPr/>
                </a:tc>
                <a:tc>
                  <a:txBody>
                    <a:bodyPr/>
                    <a:lstStyle/>
                    <a:p>
                      <a:pPr algn="ctr"/>
                      <a:r>
                        <a:rPr lang="en-US" sz="1800" b="1" dirty="0">
                          <a:solidFill>
                            <a:schemeClr val="tx1"/>
                          </a:solidFill>
                        </a:rPr>
                        <a:t>TGbe</a:t>
                      </a:r>
                    </a:p>
                  </a:txBody>
                  <a:tcPr/>
                </a:tc>
                <a:tc>
                  <a:txBody>
                    <a:bodyPr/>
                    <a:lstStyle/>
                    <a:p>
                      <a:pPr algn="ctr"/>
                      <a:r>
                        <a:rPr lang="en-US" sz="1800" b="1" dirty="0">
                          <a:solidFill>
                            <a:schemeClr val="tx1"/>
                          </a:solidFill>
                        </a:rPr>
                        <a:t>TGbe Ad-Hoc</a:t>
                      </a:r>
                    </a:p>
                    <a:p>
                      <a:pPr algn="ctr"/>
                      <a:r>
                        <a:rPr lang="en-US" sz="1800" b="1" dirty="0">
                          <a:solidFill>
                            <a:schemeClr val="tx1"/>
                          </a:solidFill>
                        </a:rPr>
                        <a:t>[MAC/PHY]</a:t>
                      </a:r>
                    </a:p>
                  </a:txBody>
                  <a:tcPr/>
                </a:tc>
                <a:tc>
                  <a:txBody>
                    <a:bodyPr/>
                    <a:lstStyle/>
                    <a:p>
                      <a:pPr algn="ctr"/>
                      <a:endParaRPr lang="en-US" sz="18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 </a:t>
                      </a:r>
                      <a:r>
                        <a:rPr lang="en-US" sz="1800" b="1" dirty="0"/>
                        <a:t>TGbe</a:t>
                      </a:r>
                      <a:endParaRPr lang="en-US" dirty="0"/>
                    </a:p>
                  </a:txBody>
                  <a:tcPr/>
                </a:tc>
                <a:extLst>
                  <a:ext uri="{0D108BD9-81ED-4DB2-BD59-A6C34878D82A}">
                    <a16:rowId xmlns:a16="http://schemas.microsoft.com/office/drawing/2014/main" val="10003"/>
                  </a:ext>
                </a:extLst>
              </a:tr>
              <a:tr h="365759">
                <a:tc>
                  <a:txBody>
                    <a:bodyPr/>
                    <a:lstStyle/>
                    <a:p>
                      <a:pPr algn="ctr"/>
                      <a:r>
                        <a:rPr lang="en-US" dirty="0"/>
                        <a:t>PM</a:t>
                      </a:r>
                      <a:r>
                        <a:rPr lang="en-US" baseline="0" dirty="0"/>
                        <a:t> 2</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t> </a:t>
                      </a:r>
                      <a:endParaRPr lang="en-US" sz="18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kern="1200" noProof="0" dirty="0">
                          <a:solidFill>
                            <a:schemeClr val="tx1"/>
                          </a:solidFill>
                          <a:latin typeface="+mn-lt"/>
                          <a:ea typeface="+mn-ea"/>
                          <a:cs typeface="+mn-cs"/>
                        </a:rPr>
                        <a:t>TGbe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dirty="0"/>
                    </a:p>
                  </a:txBody>
                  <a:tcPr/>
                </a:tc>
                <a:extLst>
                  <a:ext uri="{0D108BD9-81ED-4DB2-BD59-A6C34878D82A}">
                    <a16:rowId xmlns:a16="http://schemas.microsoft.com/office/drawing/2014/main" val="10004"/>
                  </a:ext>
                </a:extLst>
              </a:tr>
              <a:tr h="349405">
                <a:tc>
                  <a:txBody>
                    <a:bodyPr/>
                    <a:lstStyle/>
                    <a:p>
                      <a:pPr algn="ctr"/>
                      <a:r>
                        <a:rPr lang="en-US" dirty="0"/>
                        <a:t>EVE</a:t>
                      </a:r>
                    </a:p>
                  </a:txBody>
                  <a:tcPr/>
                </a:tc>
                <a:tc>
                  <a:txBody>
                    <a:bodyPr/>
                    <a:lstStyle/>
                    <a:p>
                      <a:pPr algn="ctr"/>
                      <a:endParaRPr lang="en-US" b="1" dirty="0"/>
                    </a:p>
                  </a:txBody>
                  <a:tcPr/>
                </a:tc>
                <a:tc>
                  <a:txBody>
                    <a:bodyPr/>
                    <a:lstStyle/>
                    <a:p>
                      <a:pPr algn="ctr"/>
                      <a:r>
                        <a:rPr lang="en-US" sz="1800" b="1" dirty="0"/>
                        <a:t> </a:t>
                      </a:r>
                      <a:r>
                        <a:rPr lang="en-US" sz="1800" b="1" dirty="0">
                          <a:solidFill>
                            <a:schemeClr val="tx1"/>
                          </a:solidFill>
                        </a:rPr>
                        <a:t>TGbe Ad-Hoc</a:t>
                      </a:r>
                    </a:p>
                    <a:p>
                      <a:pPr algn="ctr"/>
                      <a:r>
                        <a:rPr lang="en-US" sz="1800" b="1">
                          <a:solidFill>
                            <a:schemeClr val="tx1"/>
                          </a:solidFill>
                        </a:rPr>
                        <a:t>[MAC/PHY]</a:t>
                      </a:r>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9768188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Straw Polls Submission’s List</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15</a:t>
            </a:fld>
            <a:endParaRPr lang="en-GB"/>
          </a:p>
        </p:txBody>
      </p:sp>
      <p:graphicFrame>
        <p:nvGraphicFramePr>
          <p:cNvPr id="7" name="Table 6">
            <a:extLst>
              <a:ext uri="{FF2B5EF4-FFF2-40B4-BE49-F238E27FC236}">
                <a16:creationId xmlns:a16="http://schemas.microsoft.com/office/drawing/2014/main" id="{A4CB8852-6266-4676-A387-39BDB4922EE2}"/>
              </a:ext>
            </a:extLst>
          </p:cNvPr>
          <p:cNvGraphicFramePr>
            <a:graphicFrameLocks noGrp="1"/>
          </p:cNvGraphicFramePr>
          <p:nvPr>
            <p:extLst>
              <p:ext uri="{D42A27DB-BD31-4B8C-83A1-F6EECF244321}">
                <p14:modId xmlns:p14="http://schemas.microsoft.com/office/powerpoint/2010/main" val="3925724881"/>
              </p:ext>
            </p:extLst>
          </p:nvPr>
        </p:nvGraphicFramePr>
        <p:xfrm>
          <a:off x="533400" y="1524000"/>
          <a:ext cx="8153400" cy="4595492"/>
        </p:xfrm>
        <a:graphic>
          <a:graphicData uri="http://schemas.openxmlformats.org/drawingml/2006/table">
            <a:tbl>
              <a:tblPr firstRow="1" bandRow="1">
                <a:tableStyleId>{ED083AE6-46FA-4A59-8FB0-9F97EB10719F}</a:tableStyleId>
              </a:tblPr>
              <a:tblGrid>
                <a:gridCol w="606118">
                  <a:extLst>
                    <a:ext uri="{9D8B030D-6E8A-4147-A177-3AD203B41FA5}">
                      <a16:colId xmlns:a16="http://schemas.microsoft.com/office/drawing/2014/main" val="20000"/>
                    </a:ext>
                  </a:extLst>
                </a:gridCol>
                <a:gridCol w="4190000">
                  <a:extLst>
                    <a:ext uri="{9D8B030D-6E8A-4147-A177-3AD203B41FA5}">
                      <a16:colId xmlns:a16="http://schemas.microsoft.com/office/drawing/2014/main" val="20001"/>
                    </a:ext>
                  </a:extLst>
                </a:gridCol>
                <a:gridCol w="1560289">
                  <a:extLst>
                    <a:ext uri="{9D8B030D-6E8A-4147-A177-3AD203B41FA5}">
                      <a16:colId xmlns:a16="http://schemas.microsoft.com/office/drawing/2014/main" val="20002"/>
                    </a:ext>
                  </a:extLst>
                </a:gridCol>
                <a:gridCol w="884059">
                  <a:extLst>
                    <a:ext uri="{9D8B030D-6E8A-4147-A177-3AD203B41FA5}">
                      <a16:colId xmlns:a16="http://schemas.microsoft.com/office/drawing/2014/main" val="20004"/>
                    </a:ext>
                  </a:extLst>
                </a:gridCol>
                <a:gridCol w="912934">
                  <a:extLst>
                    <a:ext uri="{9D8B030D-6E8A-4147-A177-3AD203B41FA5}">
                      <a16:colId xmlns:a16="http://schemas.microsoft.com/office/drawing/2014/main" val="280529019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extLst>
                  <a:ext uri="{0D108BD9-81ED-4DB2-BD59-A6C34878D82A}">
                    <a16:rowId xmlns:a16="http://schemas.microsoft.com/office/drawing/2014/main" val="10000"/>
                  </a:ext>
                </a:extLst>
              </a:tr>
              <a:tr h="259126">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l" fontAlgn="b"/>
                      <a:endParaRPr lang="en-US" sz="1200" b="0" kern="1200" dirty="0">
                        <a:solidFill>
                          <a:srgbClr val="FF0000"/>
                        </a:solidFill>
                        <a:latin typeface="+mn-lt"/>
                        <a:ea typeface="+mn-ea"/>
                        <a:cs typeface="+mn-cs"/>
                      </a:endParaRPr>
                    </a:p>
                  </a:txBody>
                  <a:tcPr marL="9525" marR="9525" marT="9525" marB="0" anchor="b"/>
                </a:tc>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l" fontAlgn="b"/>
                      <a:endParaRPr lang="en-US" sz="1200" b="0" kern="1200" dirty="0">
                        <a:solidFill>
                          <a:srgbClr val="FF0000"/>
                        </a:solidFill>
                        <a:latin typeface="+mn-lt"/>
                        <a:ea typeface="+mn-ea"/>
                        <a:cs typeface="+mn-cs"/>
                      </a:endParaRPr>
                    </a:p>
                  </a:txBody>
                  <a:tcPr marL="9525" marR="9525" marT="9525" marB="0" anchor="b"/>
                </a:tc>
                <a:extLst>
                  <a:ext uri="{0D108BD9-81ED-4DB2-BD59-A6C34878D82A}">
                    <a16:rowId xmlns:a16="http://schemas.microsoft.com/office/drawing/2014/main" val="942160162"/>
                  </a:ext>
                </a:extLst>
              </a:tr>
              <a:tr h="259126">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0003"/>
                  </a:ext>
                </a:extLst>
              </a:tr>
              <a:tr h="259126">
                <a:tc>
                  <a:txBody>
                    <a:bodyPr/>
                    <a:lstStyle/>
                    <a:p>
                      <a:pPr algn="ctr" fontAlgn="b"/>
                      <a:endParaRPr lang="en-US" sz="1200" b="0" kern="1200" dirty="0">
                        <a:solidFill>
                          <a:srgbClr val="00B0F0"/>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387265439"/>
                  </a:ext>
                </a:extLst>
              </a:tr>
              <a:tr h="259126">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0004"/>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0005"/>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765737835"/>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a:solidFill>
                          <a:schemeClr val="tx1"/>
                        </a:solidFill>
                        <a:latin typeface="+mn-lt"/>
                        <a:ea typeface="+mn-ea"/>
                        <a:cs typeface="+mn-cs"/>
                      </a:endParaRPr>
                    </a:p>
                  </a:txBody>
                  <a:tcPr marL="9525" marR="9525" marT="9525" marB="0" anchor="b"/>
                </a:tc>
                <a:tc>
                  <a:txBody>
                    <a:bodyPr/>
                    <a:lstStyle/>
                    <a:p>
                      <a:pPr algn="l" fontAlgn="b"/>
                      <a:endParaRPr lang="en-US" sz="1200" b="0" kern="120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751318475"/>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571507352"/>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211899792"/>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562672658"/>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369950697"/>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575665778"/>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656549911"/>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170315652"/>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23044461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Back-Logged Submission’s List</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16</a:t>
            </a:fld>
            <a:endParaRPr lang="en-GB"/>
          </a:p>
        </p:txBody>
      </p:sp>
      <p:graphicFrame>
        <p:nvGraphicFramePr>
          <p:cNvPr id="7" name="Table 6">
            <a:extLst>
              <a:ext uri="{FF2B5EF4-FFF2-40B4-BE49-F238E27FC236}">
                <a16:creationId xmlns:a16="http://schemas.microsoft.com/office/drawing/2014/main" id="{6E0D80BE-A9B6-4F67-914D-35D3C1B2C4A2}"/>
              </a:ext>
            </a:extLst>
          </p:cNvPr>
          <p:cNvGraphicFramePr>
            <a:graphicFrameLocks noGrp="1"/>
          </p:cNvGraphicFramePr>
          <p:nvPr>
            <p:extLst>
              <p:ext uri="{D42A27DB-BD31-4B8C-83A1-F6EECF244321}">
                <p14:modId xmlns:p14="http://schemas.microsoft.com/office/powerpoint/2010/main" val="1110732643"/>
              </p:ext>
            </p:extLst>
          </p:nvPr>
        </p:nvGraphicFramePr>
        <p:xfrm>
          <a:off x="533400" y="1524000"/>
          <a:ext cx="8153400" cy="4595492"/>
        </p:xfrm>
        <a:graphic>
          <a:graphicData uri="http://schemas.openxmlformats.org/drawingml/2006/table">
            <a:tbl>
              <a:tblPr firstRow="1" bandRow="1">
                <a:tableStyleId>{ED083AE6-46FA-4A59-8FB0-9F97EB10719F}</a:tableStyleId>
              </a:tblPr>
              <a:tblGrid>
                <a:gridCol w="606118">
                  <a:extLst>
                    <a:ext uri="{9D8B030D-6E8A-4147-A177-3AD203B41FA5}">
                      <a16:colId xmlns:a16="http://schemas.microsoft.com/office/drawing/2014/main" val="20000"/>
                    </a:ext>
                  </a:extLst>
                </a:gridCol>
                <a:gridCol w="4190000">
                  <a:extLst>
                    <a:ext uri="{9D8B030D-6E8A-4147-A177-3AD203B41FA5}">
                      <a16:colId xmlns:a16="http://schemas.microsoft.com/office/drawing/2014/main" val="20001"/>
                    </a:ext>
                  </a:extLst>
                </a:gridCol>
                <a:gridCol w="1560289">
                  <a:extLst>
                    <a:ext uri="{9D8B030D-6E8A-4147-A177-3AD203B41FA5}">
                      <a16:colId xmlns:a16="http://schemas.microsoft.com/office/drawing/2014/main" val="20002"/>
                    </a:ext>
                  </a:extLst>
                </a:gridCol>
                <a:gridCol w="884059">
                  <a:extLst>
                    <a:ext uri="{9D8B030D-6E8A-4147-A177-3AD203B41FA5}">
                      <a16:colId xmlns:a16="http://schemas.microsoft.com/office/drawing/2014/main" val="20004"/>
                    </a:ext>
                  </a:extLst>
                </a:gridCol>
                <a:gridCol w="912934">
                  <a:extLst>
                    <a:ext uri="{9D8B030D-6E8A-4147-A177-3AD203B41FA5}">
                      <a16:colId xmlns:a16="http://schemas.microsoft.com/office/drawing/2014/main" val="280529019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extLst>
                  <a:ext uri="{0D108BD9-81ED-4DB2-BD59-A6C34878D82A}">
                    <a16:rowId xmlns:a16="http://schemas.microsoft.com/office/drawing/2014/main" val="10000"/>
                  </a:ext>
                </a:extLst>
              </a:tr>
              <a:tr h="259126">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l" fontAlgn="b"/>
                      <a:endParaRPr lang="en-US" sz="1200" b="0" kern="1200" dirty="0">
                        <a:solidFill>
                          <a:srgbClr val="FF0000"/>
                        </a:solidFill>
                        <a:latin typeface="+mn-lt"/>
                        <a:ea typeface="+mn-ea"/>
                        <a:cs typeface="+mn-cs"/>
                      </a:endParaRPr>
                    </a:p>
                  </a:txBody>
                  <a:tcPr marL="9525" marR="9525" marT="9525" marB="0" anchor="b"/>
                </a:tc>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l" fontAlgn="b"/>
                      <a:endParaRPr lang="en-US" sz="1200" b="0" kern="1200" dirty="0">
                        <a:solidFill>
                          <a:srgbClr val="FF0000"/>
                        </a:solidFill>
                        <a:latin typeface="+mn-lt"/>
                        <a:ea typeface="+mn-ea"/>
                        <a:cs typeface="+mn-cs"/>
                      </a:endParaRPr>
                    </a:p>
                  </a:txBody>
                  <a:tcPr marL="9525" marR="9525" marT="9525" marB="0" anchor="b"/>
                </a:tc>
                <a:extLst>
                  <a:ext uri="{0D108BD9-81ED-4DB2-BD59-A6C34878D82A}">
                    <a16:rowId xmlns:a16="http://schemas.microsoft.com/office/drawing/2014/main" val="942160162"/>
                  </a:ext>
                </a:extLst>
              </a:tr>
              <a:tr h="259126">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0003"/>
                  </a:ext>
                </a:extLst>
              </a:tr>
              <a:tr h="259126">
                <a:tc>
                  <a:txBody>
                    <a:bodyPr/>
                    <a:lstStyle/>
                    <a:p>
                      <a:pPr algn="ctr" fontAlgn="b"/>
                      <a:endParaRPr lang="en-US" sz="1200" b="0" kern="1200" dirty="0">
                        <a:solidFill>
                          <a:srgbClr val="00B0F0"/>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387265439"/>
                  </a:ext>
                </a:extLst>
              </a:tr>
              <a:tr h="259126">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0004"/>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0005"/>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765737835"/>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a:solidFill>
                          <a:schemeClr val="tx1"/>
                        </a:solidFill>
                        <a:latin typeface="+mn-lt"/>
                        <a:ea typeface="+mn-ea"/>
                        <a:cs typeface="+mn-cs"/>
                      </a:endParaRPr>
                    </a:p>
                  </a:txBody>
                  <a:tcPr marL="9525" marR="9525" marT="9525" marB="0" anchor="b"/>
                </a:tc>
                <a:tc>
                  <a:txBody>
                    <a:bodyPr/>
                    <a:lstStyle/>
                    <a:p>
                      <a:pPr algn="l" fontAlgn="b"/>
                      <a:endParaRPr lang="en-US" sz="1200" b="0" kern="120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751318475"/>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571507352"/>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211899792"/>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562672658"/>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369950697"/>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575665778"/>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656549911"/>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170315652"/>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20901811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November 2019</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17</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4288175515"/>
              </p:ext>
            </p:extLst>
          </p:nvPr>
        </p:nvGraphicFramePr>
        <p:xfrm>
          <a:off x="533400" y="1524000"/>
          <a:ext cx="8153400" cy="4595492"/>
        </p:xfrm>
        <a:graphic>
          <a:graphicData uri="http://schemas.openxmlformats.org/drawingml/2006/table">
            <a:tbl>
              <a:tblPr firstRow="1" bandRow="1">
                <a:tableStyleId>{ED083AE6-46FA-4A59-8FB0-9F97EB10719F}</a:tableStyleId>
              </a:tblPr>
              <a:tblGrid>
                <a:gridCol w="606118">
                  <a:extLst>
                    <a:ext uri="{9D8B030D-6E8A-4147-A177-3AD203B41FA5}">
                      <a16:colId xmlns:a16="http://schemas.microsoft.com/office/drawing/2014/main" val="20000"/>
                    </a:ext>
                  </a:extLst>
                </a:gridCol>
                <a:gridCol w="4190000">
                  <a:extLst>
                    <a:ext uri="{9D8B030D-6E8A-4147-A177-3AD203B41FA5}">
                      <a16:colId xmlns:a16="http://schemas.microsoft.com/office/drawing/2014/main" val="20001"/>
                    </a:ext>
                  </a:extLst>
                </a:gridCol>
                <a:gridCol w="1560289">
                  <a:extLst>
                    <a:ext uri="{9D8B030D-6E8A-4147-A177-3AD203B41FA5}">
                      <a16:colId xmlns:a16="http://schemas.microsoft.com/office/drawing/2014/main" val="20002"/>
                    </a:ext>
                  </a:extLst>
                </a:gridCol>
                <a:gridCol w="884059">
                  <a:extLst>
                    <a:ext uri="{9D8B030D-6E8A-4147-A177-3AD203B41FA5}">
                      <a16:colId xmlns:a16="http://schemas.microsoft.com/office/drawing/2014/main" val="20004"/>
                    </a:ext>
                  </a:extLst>
                </a:gridCol>
                <a:gridCol w="912934">
                  <a:extLst>
                    <a:ext uri="{9D8B030D-6E8A-4147-A177-3AD203B41FA5}">
                      <a16:colId xmlns:a16="http://schemas.microsoft.com/office/drawing/2014/main" val="280529019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Topic</a:t>
                      </a:r>
                    </a:p>
                  </a:txBody>
                  <a:tcPr/>
                </a:tc>
                <a:extLst>
                  <a:ext uri="{0D108BD9-81ED-4DB2-BD59-A6C34878D82A}">
                    <a16:rowId xmlns:a16="http://schemas.microsoft.com/office/drawing/2014/main" val="10000"/>
                  </a:ext>
                </a:extLst>
              </a:tr>
              <a:tr h="259126">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l" fontAlgn="b"/>
                      <a:endParaRPr lang="en-US" sz="1200" b="0" kern="1200" dirty="0">
                        <a:solidFill>
                          <a:srgbClr val="FF0000"/>
                        </a:solidFill>
                        <a:latin typeface="+mn-lt"/>
                        <a:ea typeface="+mn-ea"/>
                        <a:cs typeface="+mn-cs"/>
                      </a:endParaRPr>
                    </a:p>
                  </a:txBody>
                  <a:tcPr marL="9525" marR="9525" marT="9525" marB="0" anchor="b"/>
                </a:tc>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l" fontAlgn="b"/>
                      <a:endParaRPr lang="en-US" sz="1200" b="0" kern="1200" dirty="0">
                        <a:solidFill>
                          <a:srgbClr val="FF0000"/>
                        </a:solidFill>
                        <a:latin typeface="+mn-lt"/>
                        <a:ea typeface="+mn-ea"/>
                        <a:cs typeface="+mn-cs"/>
                      </a:endParaRPr>
                    </a:p>
                  </a:txBody>
                  <a:tcPr marL="9525" marR="9525" marT="9525" marB="0" anchor="b"/>
                </a:tc>
                <a:extLst>
                  <a:ext uri="{0D108BD9-81ED-4DB2-BD59-A6C34878D82A}">
                    <a16:rowId xmlns:a16="http://schemas.microsoft.com/office/drawing/2014/main" val="942160162"/>
                  </a:ext>
                </a:extLst>
              </a:tr>
              <a:tr h="259126">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0003"/>
                  </a:ext>
                </a:extLst>
              </a:tr>
              <a:tr h="259126">
                <a:tc>
                  <a:txBody>
                    <a:bodyPr/>
                    <a:lstStyle/>
                    <a:p>
                      <a:pPr algn="ctr" fontAlgn="b"/>
                      <a:endParaRPr lang="en-US" sz="1200" b="0" kern="1200" dirty="0">
                        <a:solidFill>
                          <a:srgbClr val="00B0F0"/>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387265439"/>
                  </a:ext>
                </a:extLst>
              </a:tr>
              <a:tr h="259126">
                <a:tc>
                  <a:txBody>
                    <a:bodyPr/>
                    <a:lstStyle/>
                    <a:p>
                      <a:pPr algn="ctr" fontAlgn="b"/>
                      <a:endParaRPr lang="en-US" sz="1200" b="0" kern="1200" dirty="0">
                        <a:solidFill>
                          <a:srgbClr val="FF0000"/>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0004"/>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0005"/>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765737835"/>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a:solidFill>
                          <a:schemeClr val="tx1"/>
                        </a:solidFill>
                        <a:latin typeface="+mn-lt"/>
                        <a:ea typeface="+mn-ea"/>
                        <a:cs typeface="+mn-cs"/>
                      </a:endParaRPr>
                    </a:p>
                  </a:txBody>
                  <a:tcPr marL="9525" marR="9525" marT="9525" marB="0" anchor="b"/>
                </a:tc>
                <a:tc>
                  <a:txBody>
                    <a:bodyPr/>
                    <a:lstStyle/>
                    <a:p>
                      <a:pPr algn="l" fontAlgn="b"/>
                      <a:endParaRPr lang="en-US" sz="1200" b="0" kern="120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751318475"/>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571507352"/>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211899792"/>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562672658"/>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369950697"/>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575665778"/>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ctr" fontAlgn="b"/>
                      <a:endParaRPr lang="en-US" sz="1200" b="0" kern="1200" dirty="0">
                        <a:solidFill>
                          <a:srgbClr val="00B050"/>
                        </a:solidFill>
                        <a:latin typeface="+mn-lt"/>
                        <a:ea typeface="+mn-ea"/>
                        <a:cs typeface="+mn-cs"/>
                      </a:endParaRPr>
                    </a:p>
                  </a:txBody>
                  <a:tcPr marL="9525" marR="9525" marT="9525" marB="0" anchor="b"/>
                </a:tc>
                <a:tc>
                  <a:txBody>
                    <a:bodyPr/>
                    <a:lstStyle/>
                    <a:p>
                      <a:pPr algn="l" fontAlgn="b"/>
                      <a:endParaRPr lang="en-US" sz="1200" b="0" kern="1200" dirty="0">
                        <a:solidFill>
                          <a:srgbClr val="00B050"/>
                        </a:solidFill>
                        <a:latin typeface="+mn-lt"/>
                        <a:ea typeface="+mn-ea"/>
                        <a:cs typeface="+mn-cs"/>
                      </a:endParaRPr>
                    </a:p>
                  </a:txBody>
                  <a:tcPr marL="9525" marR="9525" marT="9525" marB="0" anchor="b"/>
                </a:tc>
                <a:extLst>
                  <a:ext uri="{0D108BD9-81ED-4DB2-BD59-A6C34878D82A}">
                    <a16:rowId xmlns:a16="http://schemas.microsoft.com/office/drawing/2014/main" val="3656549911"/>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170315652"/>
                  </a:ext>
                </a:extLst>
              </a:tr>
              <a:tr h="297047">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ctr" fontAlgn="b"/>
                      <a:endParaRPr lang="en-US" sz="1200" b="0" kern="1200" dirty="0">
                        <a:solidFill>
                          <a:schemeClr val="tx1"/>
                        </a:solidFill>
                        <a:latin typeface="+mn-lt"/>
                        <a:ea typeface="+mn-ea"/>
                        <a:cs typeface="+mn-cs"/>
                      </a:endParaRPr>
                    </a:p>
                  </a:txBody>
                  <a:tcPr marL="9525" marR="9525" marT="9525" marB="0" anchor="b"/>
                </a:tc>
                <a:tc>
                  <a:txBody>
                    <a:bodyPr/>
                    <a:lstStyle/>
                    <a:p>
                      <a:pPr algn="l" fontAlgn="b"/>
                      <a:endParaRPr lang="en-US" sz="12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40120741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E7822E0-300D-4D08-9B65-5D26A9A9F4E6}"/>
              </a:ext>
            </a:extLst>
          </p:cNvPr>
          <p:cNvSpPr>
            <a:spLocks noGrp="1"/>
          </p:cNvSpPr>
          <p:nvPr>
            <p:ph type="title"/>
          </p:nvPr>
        </p:nvSpPr>
        <p:spPr/>
        <p:txBody>
          <a:bodyPr/>
          <a:lstStyle/>
          <a:p>
            <a:r>
              <a:rPr lang="en-US" dirty="0"/>
              <a:t>Order of Topics</a:t>
            </a:r>
          </a:p>
        </p:txBody>
      </p:sp>
      <p:sp>
        <p:nvSpPr>
          <p:cNvPr id="7" name="Content Placeholder 6">
            <a:extLst>
              <a:ext uri="{FF2B5EF4-FFF2-40B4-BE49-F238E27FC236}">
                <a16:creationId xmlns:a16="http://schemas.microsoft.com/office/drawing/2014/main" id="{BF16B00E-0465-4DAA-A723-E1F1D5B92EAC}"/>
              </a:ext>
            </a:extLst>
          </p:cNvPr>
          <p:cNvSpPr>
            <a:spLocks noGrp="1"/>
          </p:cNvSpPr>
          <p:nvPr>
            <p:ph idx="1"/>
          </p:nvPr>
        </p:nvSpPr>
        <p:spPr>
          <a:xfrm>
            <a:off x="685800" y="1981200"/>
            <a:ext cx="7770813" cy="4113213"/>
          </a:xfrm>
        </p:spPr>
        <p:txBody>
          <a:bodyPr/>
          <a:lstStyle/>
          <a:p>
            <a:pPr>
              <a:buFont typeface="Arial" panose="020B0604020202020204" pitchFamily="34" charset="0"/>
              <a:buChar char="•"/>
            </a:pPr>
            <a:r>
              <a:rPr lang="en-US" dirty="0">
                <a:solidFill>
                  <a:srgbClr val="FF0000"/>
                </a:solidFill>
              </a:rPr>
              <a:t>TBD</a:t>
            </a:r>
          </a:p>
        </p:txBody>
      </p:sp>
      <p:sp>
        <p:nvSpPr>
          <p:cNvPr id="5" name="Slide Number Placeholder 4">
            <a:extLst>
              <a:ext uri="{FF2B5EF4-FFF2-40B4-BE49-F238E27FC236}">
                <a16:creationId xmlns:a16="http://schemas.microsoft.com/office/drawing/2014/main" id="{DCBA28DC-3402-4EAA-A287-C8C11BEF3F5B}"/>
              </a:ext>
            </a:extLst>
          </p:cNvPr>
          <p:cNvSpPr>
            <a:spLocks noGrp="1"/>
          </p:cNvSpPr>
          <p:nvPr>
            <p:ph type="sldNum" idx="12"/>
          </p:nvPr>
        </p:nvSpPr>
        <p:spPr/>
        <p:txBody>
          <a:bodyPr/>
          <a:lstStyle/>
          <a:p>
            <a:r>
              <a:rPr lang="en-GB"/>
              <a:t>Slide </a:t>
            </a:r>
            <a:fld id="{06B781AF-4CCF-49B0-A572-DE54FBE5D942}" type="slidenum">
              <a:rPr lang="en-GB" smtClean="0"/>
              <a:pPr/>
              <a:t>18</a:t>
            </a:fld>
            <a:endParaRPr lang="en-GB"/>
          </a:p>
        </p:txBody>
      </p:sp>
      <p:sp>
        <p:nvSpPr>
          <p:cNvPr id="4" name="Footer Placeholder 3">
            <a:extLst>
              <a:ext uri="{FF2B5EF4-FFF2-40B4-BE49-F238E27FC236}">
                <a16:creationId xmlns:a16="http://schemas.microsoft.com/office/drawing/2014/main" id="{6D381F41-0ECF-4167-881F-D698DB8B617B}"/>
              </a:ext>
            </a:extLst>
          </p:cNvPr>
          <p:cNvSpPr>
            <a:spLocks noGrp="1"/>
          </p:cNvSpPr>
          <p:nvPr>
            <p:ph type="ftr" idx="14"/>
          </p:nvPr>
        </p:nvSpPr>
        <p:spPr/>
        <p:txBody>
          <a:bodyPr/>
          <a:lstStyle/>
          <a:p>
            <a:r>
              <a:rPr lang="en-GB"/>
              <a:t>Alfred Asterjadhi, Qualcomm Inc.</a:t>
            </a:r>
            <a:endParaRPr lang="en-GB" dirty="0"/>
          </a:p>
        </p:txBody>
      </p:sp>
      <p:sp>
        <p:nvSpPr>
          <p:cNvPr id="3" name="Date Placeholder 2">
            <a:extLst>
              <a:ext uri="{FF2B5EF4-FFF2-40B4-BE49-F238E27FC236}">
                <a16:creationId xmlns:a16="http://schemas.microsoft.com/office/drawing/2014/main" id="{2C46C1F3-7591-4F54-9879-568E29454A90}"/>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962565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Monday AM1</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Tianyu Wu)</a:t>
            </a:r>
          </a:p>
          <a:p>
            <a:pPr lvl="1">
              <a:buFont typeface="Arial" panose="020B0604020202020204" pitchFamily="34" charset="0"/>
              <a:buChar char="•"/>
            </a:pPr>
            <a:r>
              <a:rPr lang="en-US" altLang="en-US" dirty="0"/>
              <a:t>Secretary: Sigurd Schelstraete</a:t>
            </a:r>
          </a:p>
          <a:p>
            <a:pPr>
              <a:buFont typeface="Arial" panose="020B0604020202020204" pitchFamily="34" charset="0"/>
              <a:buChar char="•"/>
            </a:pPr>
            <a:r>
              <a:rPr lang="en-US" altLang="en-US" dirty="0"/>
              <a:t>MAC Ad-Hoc Session (chaired by Jeongki Kim) </a:t>
            </a:r>
          </a:p>
          <a:p>
            <a:pPr lvl="1">
              <a:buFont typeface="Arial" panose="020B0604020202020204" pitchFamily="34" charset="0"/>
              <a:buChar char="•"/>
            </a:pPr>
            <a:r>
              <a:rPr lang="en-US" altLang="en-US" dirty="0"/>
              <a:t>Secretary: Liwen Chu</a:t>
            </a:r>
          </a:p>
          <a:p>
            <a:pPr lvl="2">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19</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226883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Kona Island, Hawaii</a:t>
            </a:r>
          </a:p>
          <a:p>
            <a:pPr algn="ctr">
              <a:lnSpc>
                <a:spcPct val="90000"/>
              </a:lnSpc>
              <a:buFontTx/>
              <a:buNone/>
            </a:pPr>
            <a:r>
              <a:rPr lang="en-US" sz="4000" dirty="0">
                <a:latin typeface="Arial" panose="020B0604020202020204" pitchFamily="34" charset="0"/>
              </a:rPr>
              <a:t>November 10-15, 2019</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4" name="Date Placeholder 3"/>
          <p:cNvSpPr>
            <a:spLocks noGrp="1"/>
          </p:cNvSpPr>
          <p:nvPr>
            <p:ph type="dt" idx="15"/>
          </p:nvPr>
        </p:nvSpPr>
        <p:spPr/>
        <p:txBody>
          <a:bodyPr/>
          <a:lstStyle/>
          <a:p>
            <a:r>
              <a:rPr lang="en-US" dirty="0"/>
              <a:t>November 2019</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F73934E-7C6D-42B3-B4C5-42565AF7DC3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4096681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E340244-E05D-41CE-B692-10BCD98ECEF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6256619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solidFill>
                  <a:schemeClr val="tx2"/>
                </a:solidFill>
              </a:rPr>
              <a:t>Agenda for Monday PM1</a:t>
            </a:r>
            <a:endParaRPr lang="en-US" dirty="0">
              <a:solidFill>
                <a:schemeClr val="tx2"/>
              </a:solidFill>
            </a:endParaRPr>
          </a:p>
        </p:txBody>
      </p:sp>
      <p:sp>
        <p:nvSpPr>
          <p:cNvPr id="7" name="Content Placeholder 6"/>
          <p:cNvSpPr>
            <a:spLocks noGrp="1"/>
          </p:cNvSpPr>
          <p:nvPr>
            <p:ph idx="1"/>
          </p:nvPr>
        </p:nvSpPr>
        <p:spPr>
          <a:xfrm>
            <a:off x="685800" y="1828800"/>
            <a:ext cx="7770813" cy="4113213"/>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Set and approve agenda</a:t>
            </a:r>
          </a:p>
          <a:p>
            <a:pPr>
              <a:lnSpc>
                <a:spcPct val="80000"/>
              </a:lnSpc>
              <a:buFont typeface="Arial" panose="020B0604020202020204" pitchFamily="34" charset="0"/>
              <a:buChar char="•"/>
            </a:pPr>
            <a:r>
              <a:rPr lang="en-US" altLang="en-US" dirty="0"/>
              <a:t>Summary from September 2019 meeting and conf calls</a:t>
            </a:r>
          </a:p>
          <a:p>
            <a:pPr>
              <a:lnSpc>
                <a:spcPct val="80000"/>
              </a:lnSpc>
              <a:buFont typeface="Arial" panose="020B0604020202020204" pitchFamily="34" charset="0"/>
              <a:buChar char="•"/>
            </a:pPr>
            <a:r>
              <a:rPr lang="en-US" altLang="en-US" sz="2200" dirty="0"/>
              <a:t>Approve TG minutes</a:t>
            </a:r>
          </a:p>
          <a:p>
            <a:pPr lvl="0">
              <a:lnSpc>
                <a:spcPct val="80000"/>
              </a:lnSpc>
              <a:buFont typeface="Arial" panose="020B0604020202020204" pitchFamily="34" charset="0"/>
              <a:buChar char="•"/>
            </a:pPr>
            <a:r>
              <a:rPr lang="en-US" altLang="en-US" dirty="0"/>
              <a:t>Presentation of submissions</a:t>
            </a:r>
          </a:p>
          <a:p>
            <a:pPr lvl="0">
              <a:lnSpc>
                <a:spcPct val="80000"/>
              </a:lnSpc>
              <a:buFont typeface="Arial" panose="020B0604020202020204" pitchFamily="34" charset="0"/>
              <a:buChar char="•"/>
            </a:pPr>
            <a:r>
              <a:rPr lang="en-US" altLang="en-US" dirty="0"/>
              <a:t>Recess</a:t>
            </a:r>
          </a:p>
          <a:p>
            <a:endParaRPr lang="en-US" sz="2800"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22</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854076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from September 2019 meeting</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Approved the creation of two ad-hoc groups  (MAC and PHY)</a:t>
            </a:r>
          </a:p>
          <a:p>
            <a:pPr marL="800100" lvl="1" indent="-342900">
              <a:buFont typeface="Arial" panose="020B0604020202020204" pitchFamily="34" charset="0"/>
              <a:buChar char="•"/>
            </a:pPr>
            <a:r>
              <a:rPr lang="en-US" sz="1600" dirty="0"/>
              <a:t>Held elections and confirmed the appointment of 2 ad-hoc chairs per ad-hoc group</a:t>
            </a:r>
          </a:p>
          <a:p>
            <a:pPr marL="800100" lvl="1">
              <a:buFont typeface="Arial" panose="020B0604020202020204" pitchFamily="34" charset="0"/>
              <a:buChar char="•"/>
            </a:pPr>
            <a:endParaRPr lang="en-US" sz="1600" dirty="0"/>
          </a:p>
          <a:p>
            <a:pPr>
              <a:buFont typeface="Arial" panose="020B0604020202020204" pitchFamily="34" charset="0"/>
              <a:buChar char="•"/>
            </a:pPr>
            <a:r>
              <a:rPr lang="en-US" sz="1800" dirty="0"/>
              <a:t>Discussed technical submissions covering a wide range of topics</a:t>
            </a:r>
          </a:p>
          <a:p>
            <a:pPr marL="800100" lvl="1" indent="-342900">
              <a:buFont typeface="Arial" panose="020B0604020202020204" pitchFamily="34" charset="0"/>
              <a:buChar char="•"/>
            </a:pPr>
            <a:r>
              <a:rPr lang="en-US" sz="1600" dirty="0"/>
              <a:t>Ran straw polls on 15 submissions that were presented during the conference calls</a:t>
            </a:r>
          </a:p>
          <a:p>
            <a:pPr marL="800100" lvl="1" indent="-342900">
              <a:buFont typeface="Arial" panose="020B0604020202020204" pitchFamily="34" charset="0"/>
              <a:buChar char="•"/>
            </a:pPr>
            <a:r>
              <a:rPr lang="en-US" sz="1600" dirty="0"/>
              <a:t>Completed presentations of submissions in back-logged queue (past presentations)</a:t>
            </a:r>
          </a:p>
          <a:p>
            <a:pPr marL="800100" lvl="1" indent="-342900">
              <a:buFont typeface="Arial" panose="020B0604020202020204" pitchFamily="34" charset="0"/>
              <a:buChar char="•"/>
            </a:pPr>
            <a:r>
              <a:rPr lang="en-US" sz="1600" dirty="0"/>
              <a:t>Discussed 13 new technical submissions on a variety of topics</a:t>
            </a:r>
          </a:p>
          <a:p>
            <a:pPr marL="800100" lvl="1" indent="-342900">
              <a:buFont typeface="Arial" panose="020B0604020202020204" pitchFamily="34" charset="0"/>
              <a:buChar char="•"/>
            </a:pPr>
            <a:endParaRPr lang="en-US" sz="1600" dirty="0"/>
          </a:p>
          <a:p>
            <a:pPr>
              <a:buFont typeface="Arial" panose="020B0604020202020204" pitchFamily="34" charset="0"/>
              <a:buChar char="•"/>
            </a:pPr>
            <a:r>
              <a:rPr lang="en-US" sz="1800" dirty="0"/>
              <a:t>Ran several motions for inclusion of preliminary concepts to TGbe SFD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22646946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55198-6C80-4466-BDAB-0558AB59AB56}"/>
              </a:ext>
            </a:extLst>
          </p:cNvPr>
          <p:cNvSpPr>
            <a:spLocks noGrp="1"/>
          </p:cNvSpPr>
          <p:nvPr>
            <p:ph type="title"/>
          </p:nvPr>
        </p:nvSpPr>
        <p:spPr/>
        <p:txBody>
          <a:bodyPr/>
          <a:lstStyle/>
          <a:p>
            <a:r>
              <a:rPr lang="en-US" dirty="0"/>
              <a:t>Summary from Conf Calls</a:t>
            </a:r>
          </a:p>
        </p:txBody>
      </p:sp>
      <p:sp>
        <p:nvSpPr>
          <p:cNvPr id="3" name="Content Placeholder 2">
            <a:extLst>
              <a:ext uri="{FF2B5EF4-FFF2-40B4-BE49-F238E27FC236}">
                <a16:creationId xmlns:a16="http://schemas.microsoft.com/office/drawing/2014/main" id="{5CFDA0E7-2421-40E8-A9D2-FC96EB4B13E4}"/>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10905E09-19AC-40E0-989D-6142EA21B221}"/>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77F13131-4EF1-45D6-8D35-6C8045FA687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BA7924B-72AF-4825-9558-91B2D9B1B0F4}"/>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20341057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1BD08-B15F-4BB1-8E9E-C68F723A67B5}"/>
              </a:ext>
            </a:extLst>
          </p:cNvPr>
          <p:cNvSpPr>
            <a:spLocks noGrp="1"/>
          </p:cNvSpPr>
          <p:nvPr>
            <p:ph type="title"/>
          </p:nvPr>
        </p:nvSpPr>
        <p:spPr/>
        <p:txBody>
          <a:bodyPr/>
          <a:lstStyle/>
          <a:p>
            <a:r>
              <a:rPr lang="en-US" dirty="0">
                <a:solidFill>
                  <a:schemeClr val="tx1"/>
                </a:solidFill>
              </a:rPr>
              <a:t>Approve TG Minutes</a:t>
            </a:r>
          </a:p>
        </p:txBody>
      </p:sp>
      <p:sp>
        <p:nvSpPr>
          <p:cNvPr id="3" name="Content Placeholder 2">
            <a:extLst>
              <a:ext uri="{FF2B5EF4-FFF2-40B4-BE49-F238E27FC236}">
                <a16:creationId xmlns:a16="http://schemas.microsoft.com/office/drawing/2014/main" id="{2D0D6EA9-47E0-4332-ACAF-5FDF0662E482}"/>
              </a:ext>
            </a:extLst>
          </p:cNvPr>
          <p:cNvSpPr>
            <a:spLocks noGrp="1"/>
          </p:cNvSpPr>
          <p:nvPr>
            <p:ph idx="1"/>
          </p:nvPr>
        </p:nvSpPr>
        <p:spPr/>
        <p:txBody>
          <a:bodyPr/>
          <a:lstStyle/>
          <a:p>
            <a:r>
              <a:rPr lang="en-US" sz="2000" dirty="0"/>
              <a:t>Move to approve TGbe minutes of meetings and teleconferences from September 2019 meeting to today:</a:t>
            </a:r>
          </a:p>
          <a:p>
            <a:r>
              <a:rPr lang="en-US" sz="2000" dirty="0">
                <a:solidFill>
                  <a:srgbClr val="FF0000"/>
                </a:solidFill>
              </a:rPr>
              <a:t>Link 1</a:t>
            </a:r>
          </a:p>
          <a:p>
            <a:r>
              <a:rPr lang="en-US" sz="2000" dirty="0">
                <a:solidFill>
                  <a:srgbClr val="FF0000"/>
                </a:solidFill>
              </a:rPr>
              <a:t>Link 2</a:t>
            </a:r>
          </a:p>
          <a:p>
            <a:endParaRPr lang="en-US" sz="2000" dirty="0"/>
          </a:p>
          <a:p>
            <a:r>
              <a:rPr lang="en-US" sz="2000" dirty="0"/>
              <a:t>Move: 					Second:</a:t>
            </a:r>
          </a:p>
          <a:p>
            <a:r>
              <a:rPr lang="en-US" sz="2000" dirty="0"/>
              <a:t>Discussion: </a:t>
            </a:r>
          </a:p>
          <a:p>
            <a:r>
              <a:rPr lang="en-US" sz="2000" dirty="0"/>
              <a:t>Result:</a:t>
            </a:r>
          </a:p>
        </p:txBody>
      </p:sp>
      <p:sp>
        <p:nvSpPr>
          <p:cNvPr id="4" name="Slide Number Placeholder 3">
            <a:extLst>
              <a:ext uri="{FF2B5EF4-FFF2-40B4-BE49-F238E27FC236}">
                <a16:creationId xmlns:a16="http://schemas.microsoft.com/office/drawing/2014/main" id="{7DB51C53-C16F-44B1-8D21-D322F730DB78}"/>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743C1F42-492E-4B90-B16A-A948ABE743A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F10F6FD-7BB5-4A65-8F15-60B3079C425C}"/>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8901639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7FEE4C9-BA68-4A27-BD65-1926465BD065}"/>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35232702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Tuesday PM1</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Tianyu Wu)</a:t>
            </a:r>
          </a:p>
          <a:p>
            <a:pPr lvl="1">
              <a:buFont typeface="Arial" panose="020B0604020202020204" pitchFamily="34" charset="0"/>
              <a:buChar char="•"/>
            </a:pPr>
            <a:r>
              <a:rPr lang="en-US" altLang="en-US" dirty="0"/>
              <a:t>Secretary: Sigurd Schelstraete</a:t>
            </a:r>
          </a:p>
          <a:p>
            <a:pPr>
              <a:buFont typeface="Arial" panose="020B0604020202020204" pitchFamily="34" charset="0"/>
              <a:buChar char="•"/>
            </a:pPr>
            <a:r>
              <a:rPr lang="en-US" altLang="en-US" dirty="0"/>
              <a:t>MAC Ad-Hoc Session (chaired by Jeongki Kim) </a:t>
            </a:r>
          </a:p>
          <a:p>
            <a:pPr lvl="1">
              <a:buFont typeface="Arial" panose="020B0604020202020204" pitchFamily="34" charset="0"/>
              <a:buChar char="•"/>
            </a:pPr>
            <a:r>
              <a:rPr lang="en-US" altLang="en-US" dirty="0"/>
              <a:t>Secretary: Liwen Chu</a:t>
            </a:r>
          </a:p>
          <a:p>
            <a:pPr>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a:p>
            <a:pPr>
              <a:buFont typeface="Arial" panose="020B0604020202020204" pitchFamily="34" charset="0"/>
              <a:buChar char="•"/>
            </a:pPr>
            <a:endParaRPr lang="en-US" altLang="en-US"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27</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8492953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F73934E-7C6D-42B3-B4C5-42565AF7DC3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36335591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E340244-E05D-41CE-B692-10BCD98ECEF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2934382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Tuesday EVE</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Tianyu Wu)</a:t>
            </a:r>
          </a:p>
          <a:p>
            <a:pPr lvl="1">
              <a:buFont typeface="Arial" panose="020B0604020202020204" pitchFamily="34" charset="0"/>
              <a:buChar char="•"/>
            </a:pPr>
            <a:r>
              <a:rPr lang="en-US" altLang="en-US" dirty="0"/>
              <a:t>Secretary: Sigurd Schelstraete</a:t>
            </a:r>
          </a:p>
          <a:p>
            <a:pPr>
              <a:buFont typeface="Arial" panose="020B0604020202020204" pitchFamily="34" charset="0"/>
              <a:buChar char="•"/>
            </a:pPr>
            <a:r>
              <a:rPr lang="en-US" altLang="en-US" dirty="0"/>
              <a:t>MAC Ad-Hoc Session (chaired by Jeongki Kim) </a:t>
            </a:r>
          </a:p>
          <a:p>
            <a:pPr lvl="1">
              <a:buFont typeface="Arial" panose="020B0604020202020204" pitchFamily="34" charset="0"/>
              <a:buChar char="•"/>
            </a:pPr>
            <a:r>
              <a:rPr lang="en-US" altLang="en-US" dirty="0"/>
              <a:t>Secretary: Liwen Chu</a:t>
            </a:r>
          </a:p>
          <a:p>
            <a:pPr>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a:p>
            <a:pPr>
              <a:buFont typeface="Arial" panose="020B0604020202020204" pitchFamily="34" charset="0"/>
              <a:buChar char="•"/>
            </a:pPr>
            <a:endParaRPr lang="en-US" altLang="en-US"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30</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2433859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F73934E-7C6D-42B3-B4C5-42565AF7DC3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7936465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E340244-E05D-41CE-B692-10BCD98ECEFF}"/>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21463734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solidFill>
                  <a:schemeClr val="tx2"/>
                </a:solidFill>
              </a:rPr>
              <a:t>Agenda for Wednesday PM2</a:t>
            </a:r>
            <a:endParaRPr lang="en-US" dirty="0">
              <a:solidFill>
                <a:schemeClr val="tx2"/>
              </a:solidFill>
            </a:endParaRPr>
          </a:p>
        </p:txBody>
      </p:sp>
      <p:sp>
        <p:nvSpPr>
          <p:cNvPr id="7" name="Content Placeholder 6"/>
          <p:cNvSpPr>
            <a:spLocks noGrp="1"/>
          </p:cNvSpPr>
          <p:nvPr>
            <p:ph idx="1"/>
          </p:nvPr>
        </p:nvSpPr>
        <p:spPr>
          <a:xfrm>
            <a:off x="685800" y="1828800"/>
            <a:ext cx="7770813" cy="4113213"/>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Presentation of submissions</a:t>
            </a:r>
          </a:p>
          <a:p>
            <a:pPr lvl="0">
              <a:lnSpc>
                <a:spcPct val="80000"/>
              </a:lnSpc>
              <a:buFont typeface="Arial" panose="020B0604020202020204" pitchFamily="34" charset="0"/>
              <a:buChar char="•"/>
            </a:pPr>
            <a:r>
              <a:rPr lang="en-US" altLang="en-US" dirty="0"/>
              <a:t>Recess</a:t>
            </a:r>
          </a:p>
          <a:p>
            <a:endParaRPr lang="en-US" sz="2800"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33</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3534675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7FEE4C9-BA68-4A27-BD65-1926465BD065}"/>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20797609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solidFill>
                  <a:schemeClr val="tx2"/>
                </a:solidFill>
              </a:rPr>
              <a:t>Agenda for Thursday AM1</a:t>
            </a:r>
            <a:endParaRPr lang="en-US" dirty="0">
              <a:solidFill>
                <a:schemeClr val="tx2"/>
              </a:solidFill>
            </a:endParaRPr>
          </a:p>
        </p:txBody>
      </p:sp>
      <p:sp>
        <p:nvSpPr>
          <p:cNvPr id="7" name="Content Placeholder 6"/>
          <p:cNvSpPr>
            <a:spLocks noGrp="1"/>
          </p:cNvSpPr>
          <p:nvPr>
            <p:ph idx="1"/>
          </p:nvPr>
        </p:nvSpPr>
        <p:spPr>
          <a:xfrm>
            <a:off x="685800" y="1828800"/>
            <a:ext cx="7770813" cy="4113213"/>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Presentation of submissions</a:t>
            </a:r>
          </a:p>
          <a:p>
            <a:pPr lvl="0">
              <a:lnSpc>
                <a:spcPct val="80000"/>
              </a:lnSpc>
              <a:buFont typeface="Arial" panose="020B0604020202020204" pitchFamily="34" charset="0"/>
              <a:buChar char="•"/>
            </a:pPr>
            <a:r>
              <a:rPr lang="en-US" altLang="en-US" dirty="0"/>
              <a:t>Recess</a:t>
            </a:r>
          </a:p>
          <a:p>
            <a:endParaRPr lang="en-US" sz="2800"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35</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26649109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7FEE4C9-BA68-4A27-BD65-1926465BD065}"/>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31807906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solidFill>
                  <a:schemeClr val="tx2"/>
                </a:solidFill>
              </a:rPr>
              <a:t>Agenda for Thursday PM1</a:t>
            </a:r>
            <a:endParaRPr lang="en-US" dirty="0">
              <a:solidFill>
                <a:schemeClr val="tx2"/>
              </a:solidFill>
            </a:endParaRPr>
          </a:p>
        </p:txBody>
      </p:sp>
      <p:sp>
        <p:nvSpPr>
          <p:cNvPr id="7" name="Content Placeholder 6"/>
          <p:cNvSpPr>
            <a:spLocks noGrp="1"/>
          </p:cNvSpPr>
          <p:nvPr>
            <p:ph idx="1"/>
          </p:nvPr>
        </p:nvSpPr>
        <p:spPr>
          <a:xfrm>
            <a:off x="685800" y="1828800"/>
            <a:ext cx="7770813" cy="4113213"/>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Presentation of submissions</a:t>
            </a:r>
          </a:p>
          <a:p>
            <a:pPr lvl="0">
              <a:lnSpc>
                <a:spcPct val="80000"/>
              </a:lnSpc>
              <a:buFont typeface="Arial" panose="020B0604020202020204" pitchFamily="34" charset="0"/>
              <a:buChar char="•"/>
            </a:pPr>
            <a:r>
              <a:rPr lang="en-US" altLang="en-US" dirty="0"/>
              <a:t>Motions</a:t>
            </a:r>
          </a:p>
          <a:p>
            <a:pPr lvl="0">
              <a:lnSpc>
                <a:spcPct val="80000"/>
              </a:lnSpc>
              <a:buFont typeface="Arial" panose="020B0604020202020204" pitchFamily="34" charset="0"/>
              <a:buChar char="•"/>
            </a:pPr>
            <a:r>
              <a:rPr lang="en-US" altLang="en-US" dirty="0"/>
              <a:t>Teleconference Plan</a:t>
            </a:r>
          </a:p>
          <a:p>
            <a:pPr>
              <a:lnSpc>
                <a:spcPct val="80000"/>
              </a:lnSpc>
              <a:buFont typeface="Arial" panose="020B0604020202020204" pitchFamily="34" charset="0"/>
              <a:buChar char="•"/>
            </a:pPr>
            <a:r>
              <a:rPr lang="en-US" altLang="en-US" dirty="0"/>
              <a:t>Goals for January 2020</a:t>
            </a:r>
          </a:p>
          <a:p>
            <a:pPr lvl="0">
              <a:lnSpc>
                <a:spcPct val="80000"/>
              </a:lnSpc>
              <a:buFont typeface="Arial" panose="020B0604020202020204" pitchFamily="34" charset="0"/>
              <a:buChar char="•"/>
            </a:pPr>
            <a:r>
              <a:rPr lang="en-US" altLang="en-US" dirty="0"/>
              <a:t>Any other business</a:t>
            </a:r>
          </a:p>
          <a:p>
            <a:pPr lvl="0">
              <a:lnSpc>
                <a:spcPct val="80000"/>
              </a:lnSpc>
              <a:buFont typeface="Arial" panose="020B0604020202020204" pitchFamily="34" charset="0"/>
              <a:buChar char="•"/>
            </a:pPr>
            <a:r>
              <a:rPr lang="en-US" altLang="en-US" dirty="0"/>
              <a:t>Adjourn</a:t>
            </a:r>
          </a:p>
          <a:p>
            <a:endParaRPr lang="en-US" sz="2800"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37</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3" name="Date Placeholder 2"/>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27845060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7FEE4C9-BA68-4A27-BD65-1926465BD065}"/>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9941651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Motion 14</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2000" dirty="0"/>
              <a:t>Move to …</a:t>
            </a:r>
          </a:p>
          <a:p>
            <a:endParaRPr lang="en-US" sz="2000" dirty="0"/>
          </a:p>
          <a:p>
            <a:endParaRPr lang="en-US" sz="2000" dirty="0"/>
          </a:p>
          <a:p>
            <a:endParaRPr lang="en-US" sz="2000" dirty="0"/>
          </a:p>
          <a:p>
            <a:endParaRPr lang="en-US" sz="2000" dirty="0"/>
          </a:p>
          <a:p>
            <a:r>
              <a:rPr lang="en-US" sz="2000" dirty="0"/>
              <a:t>Move: 							Second: </a:t>
            </a:r>
          </a:p>
          <a:p>
            <a:r>
              <a:rPr lang="en-US" sz="2000" dirty="0"/>
              <a:t>Discussion: </a:t>
            </a:r>
          </a:p>
          <a:p>
            <a:r>
              <a:rPr lang="en-US" sz="2000" dirty="0"/>
              <a:t>Result:</a:t>
            </a:r>
          </a:p>
          <a:p>
            <a:endParaRPr lang="en-US" sz="2000" dirty="0"/>
          </a:p>
          <a:p>
            <a:r>
              <a:rPr lang="en-US" sz="1400" dirty="0"/>
              <a:t>---------------------------------------------------------------------------------------------------------------------------------</a:t>
            </a:r>
          </a:p>
          <a:p>
            <a:r>
              <a:rPr lang="en-US" sz="1400" dirty="0"/>
              <a:t>SP Result:</a:t>
            </a:r>
          </a:p>
          <a:p>
            <a:r>
              <a:rPr lang="en-US" sz="1400" dirty="0"/>
              <a:t>Ref:</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E7FEE4C9-BA68-4A27-BD65-1926465BD065}"/>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2320005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Attendance</a:t>
            </a:r>
          </a:p>
        </p:txBody>
      </p:sp>
      <p:sp>
        <p:nvSpPr>
          <p:cNvPr id="3" name="Content Placeholder 2"/>
          <p:cNvSpPr>
            <a:spLocks noGrp="1"/>
          </p:cNvSpPr>
          <p:nvPr>
            <p:ph idx="1"/>
          </p:nvPr>
        </p:nvSpPr>
        <p:spPr/>
        <p:txBody>
          <a:bodyPr/>
          <a:lstStyle/>
          <a:p>
            <a:pPr marL="457200" indent="-457200"/>
            <a:r>
              <a:rPr lang="en-US" altLang="en-US" dirty="0">
                <a:hlinkClick r:id="rId2"/>
              </a:rPr>
              <a:t>https://imat.ieee.org/my-site/home</a:t>
            </a:r>
            <a:r>
              <a:rPr lang="en-US" altLang="en-US" dirty="0"/>
              <a:t>   </a:t>
            </a:r>
          </a:p>
          <a:p>
            <a:pPr marL="457200" indent="-457200">
              <a:buFontTx/>
              <a:buNone/>
            </a:pPr>
            <a:endParaRPr lang="en-US" altLang="en-US" sz="3600" dirty="0"/>
          </a:p>
          <a:p>
            <a:pPr marL="457200" indent="-457200">
              <a:buFontTx/>
              <a:buAutoNum type="arabicPeriod"/>
            </a:pPr>
            <a:r>
              <a:rPr lang="en-US" altLang="en-US" sz="3600" dirty="0"/>
              <a:t>Register</a:t>
            </a:r>
          </a:p>
          <a:p>
            <a:pPr marL="457200" indent="-457200">
              <a:buFontTx/>
              <a:buAutoNum type="arabicPeriod"/>
            </a:pPr>
            <a:r>
              <a:rPr lang="en-US" altLang="en-US" sz="3600" dirty="0"/>
              <a:t>Indicate attendance</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39301057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Teleconference Plan</a:t>
            </a:r>
          </a:p>
        </p:txBody>
      </p:sp>
      <p:sp>
        <p:nvSpPr>
          <p:cNvPr id="11" name="Content Placeholder 10">
            <a:extLst>
              <a:ext uri="{FF2B5EF4-FFF2-40B4-BE49-F238E27FC236}">
                <a16:creationId xmlns:a16="http://schemas.microsoft.com/office/drawing/2014/main" id="{2E08324D-B948-4A51-BD7F-47D9114380C8}"/>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34687235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Goals for January 2020</a:t>
            </a:r>
          </a:p>
        </p:txBody>
      </p:sp>
      <p:sp>
        <p:nvSpPr>
          <p:cNvPr id="11" name="Content Placeholder 10">
            <a:extLst>
              <a:ext uri="{FF2B5EF4-FFF2-40B4-BE49-F238E27FC236}">
                <a16:creationId xmlns:a16="http://schemas.microsoft.com/office/drawing/2014/main" id="{DA9AE685-BCBC-476B-8927-C85BF6E53BC3}"/>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a:t>Alfred Asterjadhi, Qualcomm Inc.</a:t>
            </a:r>
            <a:endParaRPr lang="en-GB" dirty="0"/>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3474230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061FA-8251-4076-A7E5-5BAD659EF444}"/>
              </a:ext>
            </a:extLst>
          </p:cNvPr>
          <p:cNvSpPr>
            <a:spLocks noGrp="1"/>
          </p:cNvSpPr>
          <p:nvPr>
            <p:ph type="title"/>
          </p:nvPr>
        </p:nvSpPr>
        <p:spPr/>
        <p:txBody>
          <a:bodyPr/>
          <a:lstStyle/>
          <a:p>
            <a:r>
              <a:rPr lang="en-US" dirty="0"/>
              <a:t>Any other business</a:t>
            </a:r>
          </a:p>
        </p:txBody>
      </p:sp>
      <p:sp>
        <p:nvSpPr>
          <p:cNvPr id="3" name="Content Placeholder 2">
            <a:extLst>
              <a:ext uri="{FF2B5EF4-FFF2-40B4-BE49-F238E27FC236}">
                <a16:creationId xmlns:a16="http://schemas.microsoft.com/office/drawing/2014/main" id="{AF47F81F-D874-4B51-8344-C301E01C0D30}"/>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E37021BD-E01D-4968-BE18-BD8ECD00B96A}"/>
              </a:ext>
            </a:extLst>
          </p:cNvPr>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a:extLst>
              <a:ext uri="{FF2B5EF4-FFF2-40B4-BE49-F238E27FC236}">
                <a16:creationId xmlns:a16="http://schemas.microsoft.com/office/drawing/2014/main" id="{03B5B706-6D09-4BE9-A6BF-E4D6460F88D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058B3F5F-4FE2-4A09-868E-C58C361CD22E}"/>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203931235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D7D338E-7741-45FC-B45D-AB2E5434376C}"/>
              </a:ext>
            </a:extLst>
          </p:cNvPr>
          <p:cNvSpPr>
            <a:spLocks noGrp="1"/>
          </p:cNvSpPr>
          <p:nvPr>
            <p:ph type="title"/>
          </p:nvPr>
        </p:nvSpPr>
        <p:spPr>
          <a:xfrm>
            <a:off x="746867" y="3200400"/>
            <a:ext cx="7772400" cy="1066800"/>
          </a:xfrm>
        </p:spPr>
        <p:txBody>
          <a:bodyPr/>
          <a:lstStyle/>
          <a:p>
            <a:pPr algn="ctr"/>
            <a:r>
              <a:rPr lang="en-US" dirty="0"/>
              <a:t>adjourn</a:t>
            </a:r>
          </a:p>
        </p:txBody>
      </p:sp>
      <p:sp>
        <p:nvSpPr>
          <p:cNvPr id="6" name="Date Placeholder 5">
            <a:extLst>
              <a:ext uri="{FF2B5EF4-FFF2-40B4-BE49-F238E27FC236}">
                <a16:creationId xmlns:a16="http://schemas.microsoft.com/office/drawing/2014/main" id="{AC4518E4-1383-430B-89F1-441256025D39}"/>
              </a:ext>
            </a:extLst>
          </p:cNvPr>
          <p:cNvSpPr>
            <a:spLocks noGrp="1"/>
          </p:cNvSpPr>
          <p:nvPr>
            <p:ph type="dt" idx="10"/>
          </p:nvPr>
        </p:nvSpPr>
        <p:spPr/>
        <p:txBody>
          <a:bodyPr/>
          <a:lstStyle/>
          <a:p>
            <a:r>
              <a:rPr lang="en-US" dirty="0"/>
              <a:t>November 2019</a:t>
            </a:r>
            <a:endParaRPr lang="en-GB" dirty="0"/>
          </a:p>
        </p:txBody>
      </p:sp>
      <p:sp>
        <p:nvSpPr>
          <p:cNvPr id="5" name="Footer Placeholder 4">
            <a:extLst>
              <a:ext uri="{FF2B5EF4-FFF2-40B4-BE49-F238E27FC236}">
                <a16:creationId xmlns:a16="http://schemas.microsoft.com/office/drawing/2014/main" id="{97E02F75-3E0B-4283-B4F0-CC8A12C34190}"/>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10417D10-6272-4727-A780-EDCE547A32C9}"/>
              </a:ext>
            </a:extLst>
          </p:cNvPr>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Tree>
    <p:extLst>
      <p:ext uri="{BB962C8B-B14F-4D97-AF65-F5344CB8AC3E}">
        <p14:creationId xmlns:p14="http://schemas.microsoft.com/office/powerpoint/2010/main" val="35583802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22CC00A-B750-4C1F-9396-FF7D44333336}"/>
              </a:ext>
            </a:extLst>
          </p:cNvPr>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dirty="0"/>
              <a:t>Make sure your badges are correct </a:t>
            </a:r>
          </a:p>
          <a:p>
            <a:pPr lvl="2">
              <a:buFont typeface="Arial" panose="020B0604020202020204" pitchFamily="34" charset="0"/>
              <a:buChar char="•"/>
            </a:pPr>
            <a:endParaRPr lang="en-US" altLang="en-US" dirty="0"/>
          </a:p>
          <a:p>
            <a:pPr>
              <a:buFont typeface="Arial" panose="020B0604020202020204" pitchFamily="34" charset="0"/>
              <a:buChar char="•"/>
            </a:pPr>
            <a:r>
              <a:rPr lang="en-US" altLang="en-US" dirty="0"/>
              <a:t>If you plan to make a submission be sure it does not contain company logos or advertising</a:t>
            </a:r>
          </a:p>
          <a:p>
            <a:pPr lvl="1">
              <a:buFont typeface="Arial" panose="020B0604020202020204" pitchFamily="34" charset="0"/>
              <a:buChar char="•"/>
            </a:pPr>
            <a:r>
              <a:rPr lang="en-US" altLang="en-US" sz="2200" dirty="0"/>
              <a:t>Upload submission: </a:t>
            </a:r>
            <a:r>
              <a:rPr lang="en-US" altLang="en-US" sz="2200" dirty="0">
                <a:hlinkClick r:id="rId3"/>
              </a:rPr>
              <a:t>http://mentor.ieee.org</a:t>
            </a:r>
            <a:r>
              <a:rPr lang="en-US" altLang="en-US" sz="2200" dirty="0"/>
              <a:t> in “TGbe” group</a:t>
            </a:r>
          </a:p>
          <a:p>
            <a:pPr lvl="2">
              <a:buFont typeface="Arial" panose="020B0604020202020204" pitchFamily="34" charset="0"/>
              <a:buChar char="•"/>
            </a:pPr>
            <a:endParaRPr lang="en-US" altLang="en-US" dirty="0"/>
          </a:p>
          <a:p>
            <a:pPr>
              <a:buFont typeface="Arial" panose="020B0604020202020204" pitchFamily="34" charset="0"/>
              <a:buChar char="•"/>
            </a:pPr>
            <a:r>
              <a:rPr lang="en-US" altLang="en-US" dirty="0"/>
              <a:t>Questions on Voting status, Ballot pool, Access to Reflector, Documentation,  member’</a:t>
            </a:r>
            <a:r>
              <a:rPr lang="en-US" altLang="ja-JP" dirty="0"/>
              <a:t>s area</a:t>
            </a:r>
          </a:p>
          <a:p>
            <a:pPr marL="800100" lvl="1" indent="-342900">
              <a:buFont typeface="Arial" panose="020B0604020202020204" pitchFamily="34" charset="0"/>
              <a:buChar char="•"/>
            </a:pPr>
            <a:r>
              <a:rPr lang="en-US" altLang="en-US" sz="2200" dirty="0"/>
              <a:t>See Jon Rosdahl –  </a:t>
            </a:r>
            <a:r>
              <a:rPr lang="en-US" altLang="en-US" sz="2200" dirty="0">
                <a:hlinkClick r:id="rId4"/>
              </a:rPr>
              <a:t>jrosdahl@ieee.org</a:t>
            </a:r>
            <a:endParaRPr lang="en-US" altLang="en-US" sz="2200" dirty="0"/>
          </a:p>
          <a:p>
            <a:pPr marL="1200150" lvl="2" indent="-342900">
              <a:buFont typeface="Arial" panose="020B0604020202020204" pitchFamily="34" charset="0"/>
              <a:buChar char="•"/>
            </a:pPr>
            <a:endParaRPr lang="en-US" altLang="en-US" dirty="0"/>
          </a:p>
          <a:p>
            <a:pPr>
              <a:buFont typeface="Arial" panose="020B0604020202020204" pitchFamily="34" charset="0"/>
              <a:buChar char="•"/>
            </a:pPr>
            <a:r>
              <a:rPr lang="en-US" altLang="en-US" dirty="0"/>
              <a:t>Cell Phones Silent or Off</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927177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427760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March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November 2019</a:t>
            </a:r>
            <a:endParaRPr lang="en-GB" dirty="0"/>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436815634"/>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36982</TotalTime>
  <Words>1886</Words>
  <Application>Microsoft Office PowerPoint</Application>
  <PresentationFormat>On-screen Show (4:3)</PresentationFormat>
  <Paragraphs>445</Paragraphs>
  <Slides>44</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51" baseType="lpstr">
      <vt:lpstr>Arial</vt:lpstr>
      <vt:lpstr>Arial Black</vt:lpstr>
      <vt:lpstr>Calibri</vt:lpstr>
      <vt:lpstr>Monotype Sorts</vt:lpstr>
      <vt:lpstr>Times New Roman</vt:lpstr>
      <vt:lpstr>Office Theme</vt:lpstr>
      <vt:lpstr>Document</vt:lpstr>
      <vt:lpstr>TGbe November 2019 Meeting Agenda</vt:lpstr>
      <vt:lpstr>IEEE 802.11 TGbe: Enhancements for Extremely High Throughput (EHT) WLAN Task Group</vt:lpstr>
      <vt:lpstr>Meeting Protocol</vt:lpstr>
      <vt:lpstr>Attendance</vt:lpstr>
      <vt:lpstr>Attendance, Voting &amp; Document Status</vt:lpstr>
      <vt:lpstr>Patent Policy</vt:lpstr>
      <vt:lpstr>Participants have a duty to inform the IEEE</vt:lpstr>
      <vt:lpstr>Ways to inform IEEE</vt:lpstr>
      <vt:lpstr>Other guidelines for IEEE WG meetings</vt:lpstr>
      <vt:lpstr>Patent-related information</vt:lpstr>
      <vt:lpstr>Participation in IEEE 802 Meetings</vt:lpstr>
      <vt:lpstr>Agenda Items for the Week</vt:lpstr>
      <vt:lpstr>TGbe Agenda</vt:lpstr>
      <vt:lpstr>TGbe Schedule</vt:lpstr>
      <vt:lpstr>Straw Polls Submission’s List</vt:lpstr>
      <vt:lpstr>Back-Logged Submission’s List</vt:lpstr>
      <vt:lpstr>Submission’s List</vt:lpstr>
      <vt:lpstr>Order of Topics</vt:lpstr>
      <vt:lpstr>Agenda for Monday AM1</vt:lpstr>
      <vt:lpstr>PHY Ad-Hoc Session-Report</vt:lpstr>
      <vt:lpstr>MAC Ad-Hoc Session-Report</vt:lpstr>
      <vt:lpstr>Agenda for Monday PM1</vt:lpstr>
      <vt:lpstr>Summary from September 2019 meeting</vt:lpstr>
      <vt:lpstr>Summary from Conf Calls</vt:lpstr>
      <vt:lpstr>Approve TG Minutes</vt:lpstr>
      <vt:lpstr>Submissions</vt:lpstr>
      <vt:lpstr>Agenda for Tuesday PM1</vt:lpstr>
      <vt:lpstr>PHY Ad-Hoc Session-Report</vt:lpstr>
      <vt:lpstr>MAC Ad-Hoc Session-Report</vt:lpstr>
      <vt:lpstr>Agenda for Tuesday EVE</vt:lpstr>
      <vt:lpstr>PHY Ad-Hoc Session-Report</vt:lpstr>
      <vt:lpstr>MAC Ad-Hoc Session-Report</vt:lpstr>
      <vt:lpstr>Agenda for Wednesday PM2</vt:lpstr>
      <vt:lpstr>Submissions</vt:lpstr>
      <vt:lpstr>Agenda for Thursday AM1</vt:lpstr>
      <vt:lpstr>Submissions</vt:lpstr>
      <vt:lpstr>Agenda for Thursday PM1</vt:lpstr>
      <vt:lpstr>Submissions</vt:lpstr>
      <vt:lpstr>Motion 14</vt:lpstr>
      <vt:lpstr>Teleconference Plan</vt:lpstr>
      <vt:lpstr>Goals for January 2020</vt:lpstr>
      <vt:lpstr>Any other business</vt:lpstr>
      <vt:lpstr>adjourn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1099</cp:revision>
  <cp:lastPrinted>1601-01-01T00:00:00Z</cp:lastPrinted>
  <dcterms:created xsi:type="dcterms:W3CDTF">2017-01-26T15:28:16Z</dcterms:created>
  <dcterms:modified xsi:type="dcterms:W3CDTF">2019-10-18T00:41:59Z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