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9" r:id="rId5"/>
    <p:sldId id="270" r:id="rId6"/>
    <p:sldId id="267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86" d="100"/>
          <a:sy n="86" d="100"/>
        </p:scale>
        <p:origin x="96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29207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802.11-19/1698r0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85653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TGbd</a:t>
            </a:r>
            <a:r>
              <a:rPr lang="en-GB" dirty="0" smtClean="0"/>
              <a:t> Closing </a:t>
            </a:r>
            <a:r>
              <a:rPr lang="en-GB" dirty="0"/>
              <a:t>Report </a:t>
            </a:r>
            <a:r>
              <a:rPr lang="en-GB" dirty="0" smtClean="0"/>
              <a:t>– Vietnam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074127" y="186806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5674" y="292988"/>
            <a:ext cx="2303451" cy="273050"/>
          </a:xfrm>
        </p:spPr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483159"/>
              </p:ext>
            </p:extLst>
          </p:nvPr>
        </p:nvGraphicFramePr>
        <p:xfrm>
          <a:off x="1752600" y="3402852"/>
          <a:ext cx="9067800" cy="1039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Document" r:id="rId4" imgW="8302326" imgH="1020437" progId="Word.Document.8">
                  <p:embed/>
                </p:oleObj>
              </mc:Choice>
              <mc:Fallback>
                <p:oleObj name="Document" r:id="rId4" imgW="8302326" imgH="1020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402852"/>
                        <a:ext cx="9067800" cy="1039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89916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Sep 2019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Hanoi, Vietnam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15198" y="298450"/>
            <a:ext cx="2589203" cy="273050"/>
          </a:xfrm>
        </p:spPr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Completed work items in 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28800"/>
            <a:ext cx="10667999" cy="441959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6 </a:t>
            </a: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slots were allocated in the week, including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two parallel </a:t>
            </a:r>
            <a:r>
              <a:rPr lang="en-US" altLang="en-US" sz="34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slots 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agenda: the last revision of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11-19/1412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 include: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the meeting minutes for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Jul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meeting and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Aug CC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the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updated FRD document (11-19/0495r2)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the updated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SFD document (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11-19/0497r3)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Liaison update per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IEEE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1609’s progress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the spec draft skeleton document (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11-19/1638)</a:t>
            </a:r>
            <a:endParaRPr lang="en-US" altLang="en-US" sz="29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and update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timeline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Milestones from D0.1 will be deferred one or two meetings.</a:t>
            </a:r>
            <a:endParaRPr lang="en-US" altLang="en-US" sz="25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Teleconference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plan after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Sep meeting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25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tech submissions were presented for the week. 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26 </a:t>
            </a:r>
            <a:r>
              <a:rPr lang="en-US" sz="2500" dirty="0">
                <a:solidFill>
                  <a:schemeClr val="tx1"/>
                </a:solidFill>
                <a:ea typeface="MS PGothic" panose="020B0600070205080204" pitchFamily="34" charset="-128"/>
              </a:rPr>
              <a:t>motions passed for developing SFD and FRD</a:t>
            </a:r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xmlns="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915198" y="298450"/>
            <a:ext cx="2589203" cy="273050"/>
          </a:xfrm>
        </p:spPr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graphicFrame>
        <p:nvGraphicFramePr>
          <p:cNvPr id="10" name="Table 1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094748"/>
              </p:ext>
            </p:extLst>
          </p:nvPr>
        </p:nvGraphicFramePr>
        <p:xfrm>
          <a:off x="6629400" y="3581400"/>
          <a:ext cx="5029201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5474">
                  <a:extLst>
                    <a:ext uri="{9D8B030D-6E8A-4147-A177-3AD203B41FA5}"/>
                  </a:extLst>
                </a:gridCol>
                <a:gridCol w="1109158">
                  <a:extLst>
                    <a:ext uri="{9D8B030D-6E8A-4147-A177-3AD203B41FA5}"/>
                  </a:extLst>
                </a:gridCol>
                <a:gridCol w="617621"/>
                <a:gridCol w="705853">
                  <a:extLst>
                    <a:ext uri="{9D8B030D-6E8A-4147-A177-3AD203B41FA5}"/>
                  </a:extLst>
                </a:gridCol>
                <a:gridCol w="617621">
                  <a:extLst>
                    <a:ext uri="{9D8B030D-6E8A-4147-A177-3AD203B41FA5}"/>
                  </a:extLst>
                </a:gridCol>
                <a:gridCol w="617621"/>
                <a:gridCol w="705853">
                  <a:extLst>
                    <a:ext uri="{9D8B030D-6E8A-4147-A177-3AD203B41FA5}"/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669" marB="4566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MON</a:t>
                      </a:r>
                    </a:p>
                  </a:txBody>
                  <a:tcPr marT="45669" marB="45669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TUE</a:t>
                      </a:r>
                    </a:p>
                  </a:txBody>
                  <a:tcPr marT="45669" marB="4566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WED</a:t>
                      </a:r>
                    </a:p>
                  </a:txBody>
                  <a:tcPr marT="45669" marB="45669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THU</a:t>
                      </a:r>
                    </a:p>
                  </a:txBody>
                  <a:tcPr marT="45669" marB="45669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AM1</a:t>
                      </a:r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TGbd</a:t>
                      </a: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AM2</a:t>
                      </a:r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TGbd</a:t>
                      </a:r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PM1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TGbd</a:t>
                      </a:r>
                      <a:r>
                        <a:rPr lang="en-US" sz="1200" dirty="0" smtClean="0"/>
                        <a:t>/PHY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MAC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PHY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MAC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PM2</a:t>
                      </a:r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EVE</a:t>
                      </a: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Approved TG Document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19375"/>
              </p:ext>
            </p:extLst>
          </p:nvPr>
        </p:nvGraphicFramePr>
        <p:xfrm>
          <a:off x="2124075" y="2209800"/>
          <a:ext cx="785653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76400"/>
                <a:gridCol w="1684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TG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Latest</a:t>
                      </a:r>
                      <a:r>
                        <a:rPr lang="en-US" altLang="zh-CN" baseline="0" dirty="0" smtClean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11-19/0440r0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11-19/0495r2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11-19/0441r0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11-19/0497r3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 to IEEE VT/ITS</a:t>
                      </a:r>
                      <a:r>
                        <a:rPr lang="en-US" altLang="zh-CN" baseline="0" dirty="0" smtClean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</a:t>
                      </a:r>
                      <a:r>
                        <a:rPr lang="en-US" altLang="zh-CN" baseline="0" dirty="0" smtClean="0"/>
                        <a:t> to ITU-T CITS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TBbd</a:t>
                      </a:r>
                      <a:r>
                        <a:rPr lang="en-US" altLang="zh-CN" baseline="0" dirty="0" smtClean="0"/>
                        <a:t> FRD/SFD Motion Booklet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11-19/0514r0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11-19/0514r10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TGbd</a:t>
                      </a:r>
                      <a:r>
                        <a:rPr lang="en-US" altLang="zh-CN" dirty="0" smtClean="0"/>
                        <a:t> Use Case</a:t>
                      </a:r>
                      <a:r>
                        <a:rPr lang="en-US" altLang="zh-CN" baseline="0" dirty="0" smtClean="0"/>
                        <a:t>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11-19/1342r0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11-19/1342r0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TGbd</a:t>
                      </a:r>
                      <a:r>
                        <a:rPr lang="en-US" altLang="zh-CN" dirty="0" smtClean="0"/>
                        <a:t> Spec Draft Skeleton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11-19/1638r0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11-19/1638r0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Timeline (updated)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667000" y="1981200"/>
            <a:ext cx="7620000" cy="411480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PAR approved		</a:t>
            </a:r>
            <a:r>
              <a:rPr lang="en-US" altLang="en-US" dirty="0" smtClean="0"/>
              <a:t>			Dec </a:t>
            </a:r>
            <a:r>
              <a:rPr lang="en-US" altLang="en-US" dirty="0"/>
              <a:t>2018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First TG meeting		</a:t>
            </a:r>
            <a:r>
              <a:rPr lang="en-US" altLang="en-US" dirty="0" smtClean="0"/>
              <a:t>			Jan </a:t>
            </a:r>
            <a:r>
              <a:rPr lang="en-US" altLang="en-US" dirty="0"/>
              <a:t>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D0.1 				</a:t>
            </a:r>
            <a:r>
              <a:rPr lang="en-US" altLang="en-US" dirty="0" smtClean="0"/>
              <a:t>			Sept </a:t>
            </a:r>
            <a:r>
              <a:rPr lang="en-US" altLang="en-US" dirty="0"/>
              <a:t>2019 </a:t>
            </a:r>
            <a:r>
              <a:rPr lang="en-US" altLang="en-US" dirty="0">
                <a:sym typeface="Wingdings" panose="05000000000000000000" pitchFamily="2" charset="2"/>
              </a:rPr>
              <a:t> Nov 2019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D1.0 Letter Ballot		</a:t>
            </a:r>
            <a:r>
              <a:rPr lang="en-US" altLang="en-US" dirty="0" smtClean="0"/>
              <a:t>		Nov </a:t>
            </a:r>
            <a:r>
              <a:rPr lang="en-US" altLang="en-US" dirty="0"/>
              <a:t>2019 </a:t>
            </a:r>
            <a:r>
              <a:rPr lang="en-US" altLang="en-US" dirty="0">
                <a:sym typeface="Wingdings" panose="05000000000000000000" pitchFamily="2" charset="2"/>
              </a:rPr>
              <a:t> Mar 2020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D2.0 LB recirculation		</a:t>
            </a:r>
            <a:r>
              <a:rPr lang="en-US" altLang="en-US" dirty="0" smtClean="0"/>
              <a:t>	Mar </a:t>
            </a:r>
            <a:r>
              <a:rPr lang="en-US" altLang="en-US" dirty="0"/>
              <a:t>2020 </a:t>
            </a:r>
            <a:r>
              <a:rPr lang="en-US" altLang="en-US" dirty="0">
                <a:sym typeface="Wingdings" panose="05000000000000000000" pitchFamily="2" charset="2"/>
              </a:rPr>
              <a:t> Jul 2020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Form Sponsor Ballot Pool	</a:t>
            </a:r>
            <a:r>
              <a:rPr lang="en-US" altLang="en-US" dirty="0" smtClean="0"/>
              <a:t>	May </a:t>
            </a:r>
            <a:r>
              <a:rPr lang="en-US" altLang="en-US" dirty="0"/>
              <a:t>2020 </a:t>
            </a:r>
            <a:r>
              <a:rPr lang="en-US" altLang="en-US" dirty="0">
                <a:sym typeface="Wingdings" panose="05000000000000000000" pitchFamily="2" charset="2"/>
              </a:rPr>
              <a:t> Sep 2020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D3.0 LB recirculation		</a:t>
            </a:r>
            <a:r>
              <a:rPr lang="en-US" altLang="en-US" dirty="0" smtClean="0"/>
              <a:t>	May </a:t>
            </a:r>
            <a:r>
              <a:rPr lang="en-US" altLang="en-US" dirty="0"/>
              <a:t>2020 </a:t>
            </a:r>
            <a:r>
              <a:rPr lang="en-US" altLang="en-US" dirty="0">
                <a:sym typeface="Wingdings" panose="05000000000000000000" pitchFamily="2" charset="2"/>
              </a:rPr>
              <a:t> Sep 2020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D3.0 unchanged recirculation </a:t>
            </a:r>
            <a:r>
              <a:rPr lang="en-US" altLang="en-US" dirty="0" smtClean="0"/>
              <a:t>	July </a:t>
            </a:r>
            <a:r>
              <a:rPr lang="en-US" altLang="en-US" dirty="0"/>
              <a:t>2020 </a:t>
            </a:r>
            <a:r>
              <a:rPr lang="en-US" altLang="en-US" dirty="0">
                <a:sym typeface="Wingdings" panose="05000000000000000000" pitchFamily="2" charset="2"/>
              </a:rPr>
              <a:t> Nov 2020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Initial Sponsor Ballot (D4.0)	</a:t>
            </a:r>
            <a:r>
              <a:rPr lang="en-US" altLang="en-US" dirty="0" smtClean="0"/>
              <a:t>	Sept </a:t>
            </a:r>
            <a:r>
              <a:rPr lang="en-US" altLang="en-US" dirty="0"/>
              <a:t>2020 </a:t>
            </a:r>
            <a:r>
              <a:rPr lang="en-US" altLang="en-US" dirty="0">
                <a:sym typeface="Wingdings" panose="05000000000000000000" pitchFamily="2" charset="2"/>
              </a:rPr>
              <a:t> Jan 2021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Final 802.11 WG approval	</a:t>
            </a:r>
            <a:r>
              <a:rPr lang="en-US" altLang="en-US" dirty="0" smtClean="0"/>
              <a:t>	July </a:t>
            </a:r>
            <a:r>
              <a:rPr lang="en-US" altLang="en-US" dirty="0"/>
              <a:t>2021 </a:t>
            </a:r>
            <a:r>
              <a:rPr lang="en-US" altLang="en-US" dirty="0">
                <a:sym typeface="Wingdings" panose="05000000000000000000" pitchFamily="2" charset="2"/>
              </a:rPr>
              <a:t> Nov 2021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802 EC approval		</a:t>
            </a:r>
            <a:r>
              <a:rPr lang="en-US" altLang="en-US" dirty="0" smtClean="0"/>
              <a:t>			July </a:t>
            </a:r>
            <a:r>
              <a:rPr lang="en-US" altLang="en-US" dirty="0"/>
              <a:t>2021 </a:t>
            </a:r>
            <a:r>
              <a:rPr lang="en-US" altLang="en-US" dirty="0">
                <a:sym typeface="Wingdings" panose="05000000000000000000" pitchFamily="2" charset="2"/>
              </a:rPr>
              <a:t> Nov 2021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err="1"/>
              <a:t>RevCom</a:t>
            </a:r>
            <a:r>
              <a:rPr lang="en-US" altLang="en-US" dirty="0"/>
              <a:t> and SASB approval	</a:t>
            </a:r>
            <a:r>
              <a:rPr lang="en-US" altLang="en-US" dirty="0" smtClean="0"/>
              <a:t>	Sept </a:t>
            </a:r>
            <a:r>
              <a:rPr lang="en-US" altLang="en-US" dirty="0"/>
              <a:t>2021 </a:t>
            </a:r>
            <a:r>
              <a:rPr lang="en-US" altLang="en-US" dirty="0">
                <a:sym typeface="Wingdings" panose="05000000000000000000" pitchFamily="2" charset="2"/>
              </a:rPr>
              <a:t> Jan 2022</a:t>
            </a:r>
            <a:endParaRPr lang="en-US" altLang="en-US" dirty="0"/>
          </a:p>
          <a:p>
            <a:pPr marL="0" indent="0">
              <a:defRPr/>
            </a:pPr>
            <a:endParaRPr lang="en-US" altLang="zh-CN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005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 smtClean="0"/>
              <a:t>Teleconferences and Goal for Sep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5181600"/>
            <a:ext cx="9067799" cy="1066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Goal for </a:t>
            </a:r>
            <a:r>
              <a:rPr lang="en-US" altLang="zh-CN" dirty="0" smtClean="0"/>
              <a:t>Nov </a:t>
            </a:r>
            <a:r>
              <a:rPr lang="en-US" altLang="zh-CN" dirty="0" smtClean="0"/>
              <a:t>meeting</a:t>
            </a:r>
            <a:endParaRPr lang="en-US" altLang="zh-CN" dirty="0"/>
          </a:p>
          <a:p>
            <a:pPr lvl="1"/>
            <a:r>
              <a:rPr lang="en-US" altLang="zh-CN" dirty="0" smtClean="0"/>
              <a:t>Develop FRD and SFD</a:t>
            </a:r>
          </a:p>
          <a:p>
            <a:pPr lvl="1"/>
            <a:r>
              <a:rPr lang="en-US" altLang="zh-CN" dirty="0" smtClean="0"/>
              <a:t>Approval of spe</a:t>
            </a:r>
            <a:r>
              <a:rPr lang="en-US" altLang="zh-CN" dirty="0" smtClean="0"/>
              <a:t>c draft D0.1</a:t>
            </a:r>
            <a:endParaRPr lang="en-US" altLang="zh-CN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2514600" y="1752600"/>
            <a:ext cx="77724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kern="0" smtClean="0"/>
              <a:t>Planned TC: </a:t>
            </a:r>
          </a:p>
          <a:p>
            <a:pPr lvl="1"/>
            <a:r>
              <a:rPr lang="en-US" altLang="zh-CN" kern="0" smtClean="0"/>
              <a:t>Date: Oct 8 </a:t>
            </a:r>
          </a:p>
          <a:p>
            <a:pPr lvl="1"/>
            <a:r>
              <a:rPr lang="en-US" altLang="zh-CN" kern="0" smtClean="0"/>
              <a:t>Time: 6:00pm~8:00pm, ET</a:t>
            </a:r>
          </a:p>
          <a:p>
            <a:endParaRPr lang="en-US" altLang="zh-CN" kern="0" smtClean="0"/>
          </a:p>
          <a:p>
            <a:r>
              <a:rPr lang="en-US" altLang="zh-CN" kern="0" smtClean="0"/>
              <a:t>New TC plan:</a:t>
            </a:r>
          </a:p>
          <a:p>
            <a:pPr lvl="1"/>
            <a:r>
              <a:rPr lang="en-US" altLang="zh-CN" kern="0" smtClean="0"/>
              <a:t>Date: Oct 22</a:t>
            </a:r>
          </a:p>
          <a:p>
            <a:pPr lvl="1"/>
            <a:r>
              <a:rPr lang="en-US" altLang="zh-CN" kern="0" smtClean="0"/>
              <a:t>Time: 10:00am ~ 11:59am</a:t>
            </a:r>
          </a:p>
          <a:p>
            <a:endParaRPr lang="en-US" altLang="zh-CN" kern="0" dirty="0" smtClean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11-19-xxxx-00-0000-month-year-wg-closing-report</Template>
  <TotalTime>4342</TotalTime>
  <Words>352</Words>
  <Application>Microsoft Office PowerPoint</Application>
  <PresentationFormat>宽屏</PresentationFormat>
  <Paragraphs>117</Paragraphs>
  <Slides>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Wingdings</vt:lpstr>
      <vt:lpstr>Office Theme</vt:lpstr>
      <vt:lpstr>Document</vt:lpstr>
      <vt:lpstr>TGbd Closing Report – Vietnam</vt:lpstr>
      <vt:lpstr>Abstract</vt:lpstr>
      <vt:lpstr>Completed work items in the week</vt:lpstr>
      <vt:lpstr>Approved TG Document</vt:lpstr>
      <vt:lpstr>Timeline (updated)</vt:lpstr>
      <vt:lpstr>Teleconferences and Goal for Sep meeting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142</cp:revision>
  <cp:lastPrinted>1601-01-01T00:00:00Z</cp:lastPrinted>
  <dcterms:created xsi:type="dcterms:W3CDTF">2018-05-10T16:46:51Z</dcterms:created>
  <dcterms:modified xsi:type="dcterms:W3CDTF">2019-09-19T11:01:53Z</dcterms:modified>
  <cp:category>May 2018</cp:category>
</cp:coreProperties>
</file>