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9" r:id="rId2"/>
    <p:sldId id="362" r:id="rId3"/>
    <p:sldId id="386" r:id="rId4"/>
    <p:sldId id="409" r:id="rId5"/>
    <p:sldId id="400" r:id="rId6"/>
    <p:sldId id="413" r:id="rId7"/>
    <p:sldId id="414" r:id="rId8"/>
    <p:sldId id="412" r:id="rId9"/>
    <p:sldId id="415" r:id="rId10"/>
    <p:sldId id="410" r:id="rId11"/>
    <p:sldId id="411" r:id="rId12"/>
    <p:sldId id="382" r:id="rId13"/>
    <p:sldId id="416" r:id="rId14"/>
    <p:sldId id="355" r:id="rId15"/>
  </p:sldIdLst>
  <p:sldSz cx="9144000" cy="6858000" type="screen4x3"/>
  <p:notesSz cx="6858000" cy="56292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38" userDrawn="1">
          <p15:clr>
            <a:srgbClr val="A4A3A4"/>
          </p15:clr>
        </p15:guide>
        <p15:guide id="2" pos="312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용수 곽" initials="용곽" lastIdx="2" clrIdx="0">
    <p:extLst>
      <p:ext uri="{19B8F6BF-5375-455C-9EA6-DF929625EA0E}">
        <p15:presenceInfo xmlns:p15="http://schemas.microsoft.com/office/powerpoint/2012/main" userId="d03944a2d3c0ed7e" providerId="Windows Live"/>
      </p:ext>
    </p:extLst>
  </p:cmAuthor>
  <p:cmAuthor id="2" name="홍 한슬" initials="홍한" lastIdx="1" clrIdx="1">
    <p:extLst>
      <p:ext uri="{19B8F6BF-5375-455C-9EA6-DF929625EA0E}">
        <p15:presenceInfo xmlns:p15="http://schemas.microsoft.com/office/powerpoint/2012/main" userId="4b0f4d17bb7e5f7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798DDA-ABFF-45FF-A42B-0BB78072C83A}" v="1" dt="2019-07-16T03:35:48.0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5099" autoAdjust="0"/>
  </p:normalViewPr>
  <p:slideViewPr>
    <p:cSldViewPr>
      <p:cViewPr varScale="1">
        <p:scale>
          <a:sx n="87" d="100"/>
          <a:sy n="87" d="100"/>
        </p:scale>
        <p:origin x="1358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30" d="100"/>
          <a:sy n="130" d="100"/>
        </p:scale>
        <p:origin x="96" y="102"/>
      </p:cViewPr>
      <p:guideLst>
        <p:guide orient="horz" pos="2138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한슬 홍" userId="4b0f4d17bb7e5f71" providerId="Windows Live" clId="Web-{4495D371-0D4F-49B5-9EB0-2E4157B7A268}"/>
    <pc:docChg chg="modSld">
      <pc:chgData name="한슬 홍" userId="4b0f4d17bb7e5f71" providerId="Windows Live" clId="Web-{4495D371-0D4F-49B5-9EB0-2E4157B7A268}" dt="2019-07-16T03:49:30.105" v="2"/>
      <pc:docMkLst>
        <pc:docMk/>
      </pc:docMkLst>
      <pc:sldChg chg="modNotes">
        <pc:chgData name="한슬 홍" userId="4b0f4d17bb7e5f71" providerId="Windows Live" clId="Web-{4495D371-0D4F-49B5-9EB0-2E4157B7A268}" dt="2019-07-16T03:49:30.105" v="2"/>
        <pc:sldMkLst>
          <pc:docMk/>
          <pc:sldMk cId="2625637699" sldId="386"/>
        </pc:sldMkLst>
      </pc:sldChg>
    </pc:docChg>
  </pc:docChgLst>
  <pc:docChgLst>
    <pc:chgData name="한슬 홍" userId="4b0f4d17bb7e5f71" providerId="Windows Live" clId="Web-{CE798DDA-ABFF-45FF-A42B-0BB78072C83A}"/>
    <pc:docChg chg="modSld">
      <pc:chgData name="한슬 홍" userId="4b0f4d17bb7e5f71" providerId="Windows Live" clId="Web-{CE798DDA-ABFF-45FF-A42B-0BB78072C83A}" dt="2019-07-16T03:38:54.275" v="564"/>
      <pc:docMkLst>
        <pc:docMk/>
      </pc:docMkLst>
      <pc:sldChg chg="modSp modNotes">
        <pc:chgData name="한슬 홍" userId="4b0f4d17bb7e5f71" providerId="Windows Live" clId="Web-{CE798DDA-ABFF-45FF-A42B-0BB78072C83A}" dt="2019-07-16T03:36:08.631" v="469"/>
        <pc:sldMkLst>
          <pc:docMk/>
          <pc:sldMk cId="792840281" sldId="362"/>
        </pc:sldMkLst>
        <pc:spChg chg="mod">
          <ac:chgData name="한슬 홍" userId="4b0f4d17bb7e5f71" providerId="Windows Live" clId="Web-{CE798DDA-ABFF-45FF-A42B-0BB78072C83A}" dt="2019-07-16T03:35:48.053" v="461" actId="1076"/>
          <ac:spMkLst>
            <pc:docMk/>
            <pc:sldMk cId="792840281" sldId="362"/>
            <ac:spMk id="3" creationId="{00000000-0000-0000-0000-000000000000}"/>
          </ac:spMkLst>
        </pc:spChg>
      </pc:sldChg>
      <pc:sldChg chg="modNotes">
        <pc:chgData name="한슬 홍" userId="4b0f4d17bb7e5f71" providerId="Windows Live" clId="Web-{CE798DDA-ABFF-45FF-A42B-0BB78072C83A}" dt="2019-07-16T03:38:54.275" v="564"/>
        <pc:sldMkLst>
          <pc:docMk/>
          <pc:sldMk cId="2625637699" sldId="386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9-16T02:50:26.844" idx="1">
    <p:pos x="3682" y="2558"/>
    <p:text>Upon transition to the Transition Done state and if transparent FST is used, the association state (see 11.3.1
(State variables)) of the STA corresponding to the old band/channel is transferred to the STA corresponding
to the new band/channel.</p:text>
    <p:extLst>
      <p:ext uri="{C676402C-5697-4E1C-873F-D02D1690AC5C}">
        <p15:threadingInfo xmlns:p15="http://schemas.microsoft.com/office/powerpoint/2012/main" timeZoneBias="-54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0167" cy="3405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0999" y="1"/>
            <a:ext cx="4300167" cy="3405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78BE8-6062-421D-845D-AF75DC4A99D3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6447565"/>
            <a:ext cx="4300167" cy="3405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0999" y="6447565"/>
            <a:ext cx="4300167" cy="3405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725D9-89AC-4F15-8C60-2A757A1E1DD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2786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167" cy="3394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0999" y="0"/>
            <a:ext cx="4300167" cy="3394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DDF5C-01AE-4AB9-B339-52FF3677FAF2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392487" cy="25447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347" y="3224371"/>
            <a:ext cx="7938770" cy="305466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47564"/>
            <a:ext cx="4300167" cy="339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0999" y="6447564"/>
            <a:ext cx="4300167" cy="339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3D92B-7FF3-4751-8ECB-18A728F134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4149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3D92B-7FF3-4751-8ECB-18A728F13475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0187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baseline="0" dirty="0">
              <a:ea typeface="맑은 고딕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683F6-2109-4E05-8E30-4C3A2EA96C8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740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3D92B-7FF3-4751-8ECB-18A728F13475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171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3D92B-7FF3-4751-8ECB-18A728F13475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2898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3D92B-7FF3-4751-8ECB-18A728F13475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8391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87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B5A51D-0C24-4699-BDF4-7D3F58547CCB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145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B5A51D-0C24-4699-BDF4-7D3F58547CCB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1822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94625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" name="Rectangle 4"/>
          <p:cNvSpPr txBox="1">
            <a:spLocks noChangeArrowheads="1"/>
          </p:cNvSpPr>
          <p:nvPr userDrawn="1"/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ko-KR" dirty="0" err="1"/>
              <a:t>Hanseul</a:t>
            </a:r>
            <a:r>
              <a:rPr lang="en-GB" altLang="ko-KR" dirty="0"/>
              <a:t> Hong, </a:t>
            </a:r>
            <a:r>
              <a:rPr lang="en-GB" altLang="ko-KR" dirty="0" err="1"/>
              <a:t>Yonsei</a:t>
            </a:r>
            <a:r>
              <a:rPr lang="en-GB" altLang="ko-KR" dirty="0"/>
              <a:t> University</a:t>
            </a:r>
          </a:p>
        </p:txBody>
      </p:sp>
      <p:sp>
        <p:nvSpPr>
          <p:cNvPr id="9" name="Rectangle 5"/>
          <p:cNvSpPr txBox="1">
            <a:spLocks noChangeArrowheads="1"/>
          </p:cNvSpPr>
          <p:nvPr userDrawn="1"/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ctr" defTabSz="914400" rtl="0" eaLnBrk="1" latin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kern="120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46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17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727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B5A51D-0C24-4699-BDF4-7D3F58547CCB}" type="datetimeFigureOut">
              <a:rPr lang="ko-KR" altLang="en-US" smtClean="0"/>
              <a:t>2019-09-17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7963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76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B5A51D-0C24-4699-BDF4-7D3F58547CCB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699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B5A51D-0C24-4699-BDF4-7D3F58547CCB}" type="datetimeFigureOut">
              <a:rPr lang="ko-KR" altLang="en-US" smtClean="0"/>
              <a:t>2019-09-17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59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B5A51D-0C24-4699-BDF4-7D3F58547CCB}" type="datetimeFigureOut">
              <a:rPr lang="ko-KR" altLang="en-US" smtClean="0"/>
              <a:t>2019-09-17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EBD4CC-B19F-4266-B7B6-B9BFF497C0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239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idx="3"/>
          </p:nvPr>
        </p:nvSpPr>
        <p:spPr bwMode="auto">
          <a:xfrm>
            <a:off x="5357818" y="6475413"/>
            <a:ext cx="3184520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dirty="0" err="1"/>
              <a:t>Hanseul</a:t>
            </a:r>
            <a:r>
              <a:rPr lang="en-GB" dirty="0"/>
              <a:t> Hong, </a:t>
            </a:r>
            <a:r>
              <a:rPr lang="en-GB" dirty="0" err="1"/>
              <a:t>Yonsei</a:t>
            </a:r>
            <a:r>
              <a:rPr lang="en-GB" dirty="0"/>
              <a:t> University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Line 6"/>
          <p:cNvSpPr>
            <a:spLocks noChangeShapeType="1"/>
          </p:cNvSpPr>
          <p:nvPr userDrawn="1"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auto">
          <a:xfrm>
            <a:off x="684213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Submission</a:t>
            </a:r>
          </a:p>
        </p:txBody>
      </p:sp>
      <p:sp>
        <p:nvSpPr>
          <p:cNvPr id="14" name="Line 8"/>
          <p:cNvSpPr>
            <a:spLocks noChangeShapeType="1"/>
          </p:cNvSpPr>
          <p:nvPr userDrawn="1"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Gothic" charset="-128"/>
                <a:cs typeface="Times New Roman" panose="02020603050405020304" pitchFamily="18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Gothic" charset="-128"/>
                <a:cs typeface="Times New Roman" panose="02020603050405020304" pitchFamily="18" charset="0"/>
              </a:rPr>
              <a:t>802.11-19/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Gothic" charset="-128"/>
                <a:cs typeface="Times New Roman" panose="02020603050405020304" pitchFamily="18" charset="0"/>
              </a:rPr>
              <a:t>1614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Gothic" charset="-128"/>
                <a:cs typeface="Times New Roman" panose="02020603050405020304" pitchFamily="18" charset="0"/>
              </a:rPr>
              <a:t>r0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Gothic" charset="-128"/>
              <a:cs typeface="Times New Roman" panose="02020603050405020304" pitchFamily="18" charset="0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603396" y="290708"/>
            <a:ext cx="1764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ko-K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September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90310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3200" b="1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7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>
            <a:lvl1pPr algn="ctr" defTabSz="449263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49263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2pPr>
            <a:lvl3pPr marL="1143000" indent="-228600" algn="ctr" defTabSz="449263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3pPr>
            <a:lvl4pPr marL="1600200" indent="-228600" algn="ctr" defTabSz="449263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4pPr>
            <a:lvl5pPr marL="2057400" indent="-228600" algn="ctr" defTabSz="449263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5pPr>
            <a:lvl6pPr marL="2514600" indent="-228600" algn="ctr" defTabSz="449263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6pPr>
            <a:lvl7pPr marL="2971800" indent="-228600" algn="ctr" defTabSz="449263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7pPr>
            <a:lvl8pPr marL="3429000" indent="-228600" algn="ctr" defTabSz="449263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8pPr>
            <a:lvl9pPr marL="3886200" indent="-228600" algn="ctr" defTabSz="449263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 b="1">
                <a:solidFill>
                  <a:srgbClr val="000000"/>
                </a:solidFill>
                <a:latin typeface="Times New Roman" pitchFamily="16" charset="0"/>
                <a:ea typeface="MS Gothic" charset="-128"/>
              </a:defRPr>
            </a:lvl9pPr>
          </a:lstStyle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ko-KR" kern="0" dirty="0" smtClean="0">
                <a:solidFill>
                  <a:schemeClr val="tx1"/>
                </a:solidFill>
                <a:latin typeface="Times New Roman"/>
                <a:ea typeface="MS Gothic"/>
              </a:rPr>
              <a:t>Multi-link setup procedure</a:t>
            </a:r>
            <a:endParaRPr lang="en-GB" altLang="ko-KR" sz="7200" kern="0" dirty="0">
              <a:solidFill>
                <a:schemeClr val="tx1"/>
              </a:solidFill>
              <a:latin typeface="Times New Roman"/>
              <a:ea typeface="MS Gothic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85800" y="2089150"/>
            <a:ext cx="7772400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1" fontAlgn="base" latinLnBrk="1" hangingPunct="1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1" fontAlgn="base" latinLnBrk="1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defTabSz="449263" rtl="0" eaLnBrk="1" fontAlgn="base" latinLnBrk="1" hangingPunct="1">
              <a:spcBef>
                <a:spcPts val="4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49263" rtl="0" eaLnBrk="1" fontAlgn="base" latinLnBrk="1" hangingPunct="1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6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342900" marR="0" lvl="0" indent="-342900" algn="ctr" defTabSz="449263" rtl="0" eaLnBrk="1" fontAlgn="base" latinLnBrk="1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Date: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MS Gothic"/>
                <a:cs typeface="+mn-cs"/>
              </a:rPr>
              <a:t>2019-xx-</a:t>
            </a:r>
            <a:r>
              <a:rPr lang="en-US" sz="2000" b="0" kern="0" dirty="0" smtClean="0">
                <a:latin typeface="Times New Roman"/>
                <a:ea typeface="MS Gothic"/>
              </a:rPr>
              <a:t>xx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MS Gothic"/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33400" y="2478633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 defTabSz="449263" eaLnBrk="0" fontAlgn="base" latinLnBrk="0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  <a:latin typeface="Times New Roman" pitchFamily="16" charset="0"/>
                <a:ea typeface="MS Gothic" charset="-128"/>
              </a:rPr>
              <a:t>Authors: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542590"/>
              </p:ext>
            </p:extLst>
          </p:nvPr>
        </p:nvGraphicFramePr>
        <p:xfrm>
          <a:off x="706438" y="2997200"/>
          <a:ext cx="7645400" cy="344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61" name="Document" r:id="rId4" imgW="8249468" imgH="3711690" progId="Word.Document.8">
                  <p:embed/>
                </p:oleObj>
              </mc:Choice>
              <mc:Fallback>
                <p:oleObj name="Document" r:id="rId4" imgW="8249468" imgH="3711690" progId="Word.Document.8">
                  <p:embed/>
                  <p:pic>
                    <p:nvPicPr>
                      <p:cNvPr id="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438" y="2997200"/>
                        <a:ext cx="7645400" cy="3441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1565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negotiation process of multi-link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946250"/>
            <a:ext cx="3970784" cy="4525963"/>
          </a:xfrm>
        </p:spPr>
        <p:txBody>
          <a:bodyPr/>
          <a:lstStyle/>
          <a:p>
            <a:r>
              <a:rPr lang="en-US" altLang="ko-KR" dirty="0" smtClean="0"/>
              <a:t>Link addition concept of supplementary links</a:t>
            </a:r>
          </a:p>
          <a:p>
            <a:pPr lvl="1"/>
            <a:r>
              <a:rPr lang="en-US" altLang="ko-KR" dirty="0" smtClean="0"/>
              <a:t>Setting one primary link in association</a:t>
            </a:r>
          </a:p>
          <a:p>
            <a:pPr lvl="1"/>
            <a:r>
              <a:rPr lang="en-US" altLang="ko-KR" dirty="0" smtClean="0"/>
              <a:t>Adding process of supplementary links by negotiation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2132856"/>
            <a:ext cx="4155525" cy="386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313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negotiation process of multi-link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946250"/>
            <a:ext cx="3970784" cy="4525963"/>
          </a:xfrm>
        </p:spPr>
        <p:txBody>
          <a:bodyPr/>
          <a:lstStyle/>
          <a:p>
            <a:r>
              <a:rPr lang="en-US" altLang="ko-KR" dirty="0" smtClean="0"/>
              <a:t>On-off switching of candidate links</a:t>
            </a:r>
          </a:p>
          <a:p>
            <a:pPr lvl="1"/>
            <a:r>
              <a:rPr lang="en-US" altLang="ko-KR" dirty="0" smtClean="0"/>
              <a:t>AP broadcasts the supplied link information in Beacon frame or Association response frame</a:t>
            </a:r>
          </a:p>
          <a:p>
            <a:pPr lvl="1"/>
            <a:r>
              <a:rPr lang="en-US" altLang="ko-KR" dirty="0" smtClean="0"/>
              <a:t>STA select one link in association</a:t>
            </a:r>
          </a:p>
          <a:p>
            <a:pPr lvl="1"/>
            <a:r>
              <a:rPr lang="en-US" altLang="ko-KR" dirty="0" smtClean="0"/>
              <a:t>Additional link is activated by the negotiation process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2040267"/>
            <a:ext cx="4560883" cy="405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64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this presentation, the BSS configuration and negotiation procedure is discussed</a:t>
            </a:r>
          </a:p>
          <a:p>
            <a:r>
              <a:rPr lang="en-US" altLang="ko-KR" dirty="0" smtClean="0"/>
              <a:t>In multi-link scenario, BSS may be configured in two ways</a:t>
            </a:r>
          </a:p>
          <a:p>
            <a:pPr lvl="1"/>
            <a:r>
              <a:rPr lang="en-US" altLang="ko-KR" dirty="0" smtClean="0"/>
              <a:t>BSS in each link</a:t>
            </a:r>
          </a:p>
          <a:p>
            <a:pPr lvl="1"/>
            <a:r>
              <a:rPr lang="en-US" altLang="ko-KR" dirty="0" smtClean="0"/>
              <a:t>One BSS for all links</a:t>
            </a:r>
          </a:p>
          <a:p>
            <a:r>
              <a:rPr lang="en-US" altLang="ko-KR" dirty="0" smtClean="0"/>
              <a:t>  The two types of negotiation procedure may be performed</a:t>
            </a:r>
          </a:p>
          <a:p>
            <a:pPr lvl="1"/>
            <a:r>
              <a:rPr lang="en-US" altLang="ko-KR" dirty="0" smtClean="0"/>
              <a:t>Association in one link + addition of supplementary links</a:t>
            </a:r>
          </a:p>
          <a:p>
            <a:pPr lvl="1"/>
            <a:r>
              <a:rPr lang="en-US" altLang="ko-KR" dirty="0" smtClean="0"/>
              <a:t>Turning on-off switch for each link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79510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Straw poll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Which type of negotiation procedure do you prefer?</a:t>
            </a:r>
          </a:p>
          <a:p>
            <a:pPr lvl="1"/>
            <a:r>
              <a:rPr lang="en-US" altLang="ko-KR" dirty="0" smtClean="0"/>
              <a:t>Link addition concept</a:t>
            </a:r>
          </a:p>
          <a:p>
            <a:pPr lvl="1"/>
            <a:r>
              <a:rPr lang="en-US" altLang="ko-KR" dirty="0" smtClean="0"/>
              <a:t>On-off switching concept</a:t>
            </a:r>
          </a:p>
          <a:p>
            <a:pPr lvl="1"/>
            <a:r>
              <a:rPr lang="en-US" altLang="ko-KR" dirty="0" smtClean="0"/>
              <a:t>Other methods</a:t>
            </a:r>
          </a:p>
        </p:txBody>
      </p:sp>
    </p:spTree>
    <p:extLst>
      <p:ext uri="{BB962C8B-B14F-4D97-AF65-F5344CB8AC3E}">
        <p14:creationId xmlns:p14="http://schemas.microsoft.com/office/powerpoint/2010/main" val="54916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Reference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 smtClean="0"/>
              <a:t>[1] 18/1231r6 EHT Draft Proposed PAR</a:t>
            </a:r>
            <a:r>
              <a:rPr lang="en-US" altLang="ko-KR" sz="2000" dirty="0"/>
              <a:t>, </a:t>
            </a:r>
            <a:r>
              <a:rPr lang="en-US" altLang="ko-KR" sz="2000" dirty="0" smtClean="0"/>
              <a:t>Laurent </a:t>
            </a:r>
            <a:r>
              <a:rPr lang="en-US" altLang="ko-KR" sz="2000" dirty="0" err="1" smtClean="0"/>
              <a:t>Cariou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(Intel)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[2] </a:t>
            </a:r>
            <a:r>
              <a:rPr lang="en-US" altLang="ko-KR" sz="2000" dirty="0"/>
              <a:t>19/773 Multi-link Operation Framework, </a:t>
            </a:r>
            <a:r>
              <a:rPr lang="en-US" altLang="ko-KR" sz="2000" dirty="0" smtClean="0"/>
              <a:t>Po-Kai </a:t>
            </a:r>
            <a:r>
              <a:rPr lang="en-US" altLang="ko-KR" sz="2000" dirty="0"/>
              <a:t>Huang (Intel)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[3] </a:t>
            </a:r>
            <a:r>
              <a:rPr lang="en-US" altLang="ko-KR" sz="2000" dirty="0"/>
              <a:t>19/823 Multi-Link Aggregation, Abhishek </a:t>
            </a:r>
            <a:r>
              <a:rPr lang="en-US" altLang="ko-KR" sz="2000" dirty="0" err="1"/>
              <a:t>Patil</a:t>
            </a:r>
            <a:r>
              <a:rPr lang="en-US" altLang="ko-KR" sz="2000" dirty="0"/>
              <a:t> (Qualcomm)</a:t>
            </a: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[4</a:t>
            </a:r>
            <a:r>
              <a:rPr lang="en-US" altLang="ko-KR" sz="2000" dirty="0"/>
              <a:t>] 19/1095 Multi-Link Architecture and Requirement </a:t>
            </a:r>
            <a:r>
              <a:rPr lang="en-US" altLang="ko-KR" sz="2000" dirty="0" smtClean="0"/>
              <a:t>Discussion, </a:t>
            </a:r>
            <a:r>
              <a:rPr lang="en-US" altLang="ko-KR" sz="2000" dirty="0" err="1" smtClean="0"/>
              <a:t>Yonggang</a:t>
            </a:r>
            <a:r>
              <a:rPr lang="en-US" altLang="ko-KR" sz="2000" dirty="0" smtClean="0"/>
              <a:t> Fang (ZTE)</a:t>
            </a:r>
          </a:p>
          <a:p>
            <a:pPr marL="0" indent="0">
              <a:buNone/>
            </a:pPr>
            <a:r>
              <a:rPr lang="en-US" altLang="ko-KR" sz="2000" dirty="0" smtClean="0"/>
              <a:t>[5</a:t>
            </a:r>
            <a:r>
              <a:rPr lang="en-US" altLang="ko-KR" sz="2000" dirty="0"/>
              <a:t>] 19/822 Extremely Efficient Multi-band </a:t>
            </a:r>
            <a:r>
              <a:rPr lang="en-US" altLang="ko-KR" sz="2000" dirty="0" smtClean="0"/>
              <a:t>Operation, </a:t>
            </a:r>
            <a:r>
              <a:rPr lang="en-US" altLang="ko-KR" sz="2000" dirty="0"/>
              <a:t>Po-Kai Huang (Intel)</a:t>
            </a:r>
          </a:p>
        </p:txBody>
      </p:sp>
    </p:spTree>
    <p:extLst>
      <p:ext uri="{BB962C8B-B14F-4D97-AF65-F5344CB8AC3E}">
        <p14:creationId xmlns:p14="http://schemas.microsoft.com/office/powerpoint/2010/main" val="2202316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946250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ko-KR" dirty="0"/>
              <a:t>In </a:t>
            </a:r>
            <a:r>
              <a:rPr lang="en-US" altLang="ko-KR" dirty="0" smtClean="0"/>
              <a:t>PAR[1</a:t>
            </a:r>
            <a:r>
              <a:rPr lang="en-US" altLang="ko-KR" dirty="0"/>
              <a:t>], the </a:t>
            </a:r>
            <a:r>
              <a:rPr lang="en-US" altLang="ko-KR" dirty="0" smtClean="0"/>
              <a:t>multi-link operation is included to enhance the throughput</a:t>
            </a:r>
          </a:p>
          <a:p>
            <a:r>
              <a:rPr lang="en-US" altLang="ko-KR" dirty="0" smtClean="0"/>
              <a:t>There are many discussions on framework and operation of multi-link procedure</a:t>
            </a:r>
          </a:p>
          <a:p>
            <a:pPr lvl="1"/>
            <a:r>
              <a:rPr lang="en-US" altLang="ko-KR" dirty="0" smtClean="0"/>
              <a:t>The entity for multi-link operation [2], [3] </a:t>
            </a:r>
          </a:p>
          <a:p>
            <a:pPr lvl="1"/>
            <a:r>
              <a:rPr lang="en-US" altLang="ko-KR" dirty="0" smtClean="0"/>
              <a:t>BSS configuration of multi-link [4]</a:t>
            </a:r>
          </a:p>
          <a:p>
            <a:pPr lvl="1"/>
            <a:r>
              <a:rPr lang="en-US" altLang="ko-KR" dirty="0" smtClean="0"/>
              <a:t>The negotiation procedure of multi-link operation [5]</a:t>
            </a:r>
            <a:endParaRPr lang="en-US" altLang="ko-KR" dirty="0"/>
          </a:p>
          <a:p>
            <a:r>
              <a:rPr lang="en-US" altLang="ko-KR" dirty="0" smtClean="0"/>
              <a:t>This presentation continue to discuss the negotiation procedure considering the BSS configuration in multi-link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92840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Recap: </a:t>
            </a:r>
            <a:r>
              <a:rPr lang="en-US" altLang="ko-KR" dirty="0" smtClean="0"/>
              <a:t>multi-link operation and channel access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The use of multi-link may include the transmission of data with same TID in multi-band</a:t>
            </a:r>
          </a:p>
          <a:p>
            <a:pPr lvl="1"/>
            <a:r>
              <a:rPr lang="en-US" altLang="ko-KR" sz="1800" dirty="0" smtClean="0"/>
              <a:t>The access procedure of multiple links may be performed by simultaneous and independent access</a:t>
            </a:r>
            <a:endParaRPr lang="en-US" altLang="ko-KR" sz="18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140968"/>
            <a:ext cx="6784635" cy="316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637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Multi-band reference model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reference model for multi-band </a:t>
            </a:r>
            <a:endParaRPr lang="en-US" altLang="ko-KR" dirty="0"/>
          </a:p>
          <a:p>
            <a:pPr lvl="1"/>
            <a:r>
              <a:rPr lang="en-US" altLang="ko-KR" sz="1800" dirty="0" smtClean="0"/>
              <a:t>Supported transparent/non-transparent FST(Fast Session Transfer)</a:t>
            </a:r>
          </a:p>
          <a:p>
            <a:pPr lvl="1"/>
            <a:r>
              <a:rPr lang="en-US" altLang="ko-KR" sz="1800" dirty="0" smtClean="0"/>
              <a:t>Transmission of MSDUs with same TID is generally not allowed</a:t>
            </a:r>
          </a:p>
        </p:txBody>
      </p:sp>
      <p:pic>
        <p:nvPicPr>
          <p:cNvPr id="85" name="그림 8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3356992"/>
            <a:ext cx="5760640" cy="300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644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The BSS configuration in baseline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In the baseline, the BSS is configured in each band/primary link</a:t>
            </a:r>
          </a:p>
          <a:p>
            <a:pPr lvl="1"/>
            <a:r>
              <a:rPr lang="en-US" altLang="ko-KR" sz="1600" kern="0" dirty="0" smtClean="0"/>
              <a:t>The primary channel is defined as the common channel used by all STA associated to AP</a:t>
            </a:r>
          </a:p>
          <a:p>
            <a:pPr lvl="1"/>
            <a:r>
              <a:rPr lang="en-US" altLang="ko-KR" sz="1600" kern="0" dirty="0" smtClean="0"/>
              <a:t>The beacon frame transmission is performed on primary channel</a:t>
            </a:r>
          </a:p>
          <a:p>
            <a:pPr lvl="1"/>
            <a:endParaRPr lang="en-US" altLang="ko-KR" sz="1600" kern="0" dirty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600" kern="0" dirty="0"/>
          </a:p>
          <a:p>
            <a:pPr lvl="1"/>
            <a:endParaRPr lang="en-US" altLang="ko-KR" sz="1600" kern="0" dirty="0" smtClean="0"/>
          </a:p>
          <a:p>
            <a:pPr lvl="1"/>
            <a:endParaRPr lang="en-US" altLang="ko-KR" sz="1400" kern="0" dirty="0" smtClean="0"/>
          </a:p>
          <a:p>
            <a:r>
              <a:rPr lang="en-US" altLang="ko-KR" sz="2000" dirty="0" smtClean="0"/>
              <a:t>With the addition of multi-link concept, the BSS concept may be re-defined</a:t>
            </a:r>
          </a:p>
          <a:p>
            <a:pPr lvl="1"/>
            <a:r>
              <a:rPr lang="en-US" altLang="ko-KR" sz="1600" dirty="0" smtClean="0"/>
              <a:t>Decision is needed whether the BSS is configured in each link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2780928"/>
            <a:ext cx="4464496" cy="2894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8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BSS definition in multi-link environment: BSS in each link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Each BSS in each link: the multi-link operation is defined as the aggregation between </a:t>
            </a:r>
            <a:r>
              <a:rPr lang="en-US" altLang="ko-KR" dirty="0" smtClean="0"/>
              <a:t>BSS[4]</a:t>
            </a:r>
            <a:endParaRPr lang="en-US" altLang="ko-KR" dirty="0"/>
          </a:p>
          <a:p>
            <a:pPr lvl="1"/>
            <a:r>
              <a:rPr lang="en-US" altLang="ko-KR" sz="1800" dirty="0" smtClean="0"/>
              <a:t>Each AID space in each link</a:t>
            </a:r>
          </a:p>
          <a:p>
            <a:pPr lvl="1"/>
            <a:r>
              <a:rPr lang="en-US" altLang="ko-KR" sz="1800" dirty="0" smtClean="0"/>
              <a:t>Legacy STA may associate to the corresponding link</a:t>
            </a: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3429000"/>
            <a:ext cx="2736304" cy="290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31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Setup procedure for BSS in each link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setup procedure for multi-link </a:t>
            </a:r>
          </a:p>
          <a:p>
            <a:pPr lvl="1"/>
            <a:r>
              <a:rPr lang="en-US" altLang="ko-KR" dirty="0"/>
              <a:t>The association of each BSS for multi-link is not preferable</a:t>
            </a:r>
          </a:p>
          <a:p>
            <a:pPr lvl="1"/>
            <a:r>
              <a:rPr lang="en-US" altLang="ko-KR" dirty="0" smtClean="0"/>
              <a:t>May be set to association </a:t>
            </a:r>
            <a:r>
              <a:rPr lang="en-US" altLang="ko-KR" dirty="0"/>
              <a:t>for one link and negotiation of using other supplementary links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Primary link change needs the transfer of association status to the new link</a:t>
            </a:r>
            <a:endParaRPr lang="en-US" altLang="ko-KR" dirty="0"/>
          </a:p>
          <a:p>
            <a:pPr lvl="2"/>
            <a:r>
              <a:rPr lang="en-US" altLang="ko-KR" dirty="0" smtClean="0"/>
              <a:t>As in transparent FST of multi-band operation</a:t>
            </a:r>
          </a:p>
          <a:p>
            <a:pPr lvl="2"/>
            <a:r>
              <a:rPr lang="en-US" altLang="ko-KR" dirty="0" smtClean="0"/>
              <a:t>May need </a:t>
            </a:r>
            <a:r>
              <a:rPr lang="en-US" altLang="ko-KR" dirty="0" err="1" smtClean="0"/>
              <a:t>reassociation</a:t>
            </a:r>
            <a:r>
              <a:rPr lang="en-US" altLang="ko-KR" dirty="0" smtClean="0"/>
              <a:t>/AID reallocation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30803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BSS definition in multi-link environment: BSS in each link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946250"/>
            <a:ext cx="8075240" cy="4525963"/>
          </a:xfrm>
        </p:spPr>
        <p:txBody>
          <a:bodyPr/>
          <a:lstStyle/>
          <a:p>
            <a:r>
              <a:rPr lang="en-US" altLang="ko-KR" sz="2000" dirty="0"/>
              <a:t>Combined BSS for multiple </a:t>
            </a:r>
            <a:r>
              <a:rPr lang="en-US" altLang="ko-KR" sz="2000" dirty="0" smtClean="0"/>
              <a:t>links</a:t>
            </a:r>
            <a:endParaRPr lang="en-US" altLang="ko-KR" sz="2000" dirty="0"/>
          </a:p>
          <a:p>
            <a:pPr lvl="1"/>
            <a:r>
              <a:rPr lang="en-US" altLang="ko-KR" sz="1600" dirty="0" smtClean="0"/>
              <a:t>Same AID space for all links (may need AID space efficient method) </a:t>
            </a:r>
          </a:p>
          <a:p>
            <a:pPr lvl="1"/>
            <a:r>
              <a:rPr lang="en-US" altLang="ko-KR" sz="1600" dirty="0" smtClean="0"/>
              <a:t>May need change to the baseline BSS concept</a:t>
            </a:r>
          </a:p>
          <a:p>
            <a:pPr lvl="1"/>
            <a:r>
              <a:rPr lang="en-US" altLang="ko-KR" sz="1600" dirty="0" smtClean="0"/>
              <a:t>May need to change the content or transmission operation of Beacon frame</a:t>
            </a:r>
          </a:p>
          <a:p>
            <a:pPr lvl="2"/>
            <a:r>
              <a:rPr lang="en-US" altLang="ko-KR" sz="1400" dirty="0" smtClean="0"/>
              <a:t>Supports association with legacy STA in each link (primary channel)</a:t>
            </a:r>
          </a:p>
          <a:p>
            <a:pPr lvl="2"/>
            <a:r>
              <a:rPr lang="en-US" altLang="ko-KR" sz="1400" dirty="0" smtClean="0"/>
              <a:t>Supports association with multi-link capable device</a:t>
            </a:r>
            <a:endParaRPr lang="en-US" altLang="ko-KR" sz="1400" dirty="0"/>
          </a:p>
          <a:p>
            <a:endParaRPr lang="en-US" altLang="ko-KR" dirty="0" smtClean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325" y="3645024"/>
            <a:ext cx="3115350" cy="294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30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Setup procedure for BSS in each link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The setup procedure for multi-link </a:t>
            </a:r>
          </a:p>
          <a:p>
            <a:pPr lvl="1"/>
            <a:r>
              <a:rPr lang="en-US" altLang="ko-KR" dirty="0" smtClean="0"/>
              <a:t>STA may listen all possible links in scanning process</a:t>
            </a:r>
          </a:p>
          <a:p>
            <a:pPr lvl="1"/>
            <a:r>
              <a:rPr lang="en-US" altLang="ko-KR" dirty="0" smtClean="0"/>
              <a:t>STA may select one link to perform association</a:t>
            </a:r>
          </a:p>
          <a:p>
            <a:pPr lvl="1"/>
            <a:r>
              <a:rPr lang="en-US" altLang="ko-KR" dirty="0" smtClean="0"/>
              <a:t>Primary link change does not need transferring the parameter regarding association state</a:t>
            </a:r>
            <a:endParaRPr lang="en-US" altLang="ko-KR" dirty="0"/>
          </a:p>
          <a:p>
            <a:pPr lvl="2"/>
            <a:r>
              <a:rPr lang="en-US" altLang="ko-KR" dirty="0" smtClean="0"/>
              <a:t>No need for </a:t>
            </a:r>
            <a:r>
              <a:rPr lang="en-US" altLang="ko-KR" dirty="0" err="1" smtClean="0"/>
              <a:t>reassociation</a:t>
            </a:r>
            <a:r>
              <a:rPr lang="en-US" altLang="ko-KR" dirty="0" smtClean="0"/>
              <a:t>/AID reallocation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1933507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56905</TotalTime>
  <Words>627</Words>
  <Application>Microsoft Office PowerPoint</Application>
  <PresentationFormat>화면 슬라이드 쇼(4:3)</PresentationFormat>
  <Paragraphs>89</Paragraphs>
  <Slides>14</Slides>
  <Notes>5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1" baseType="lpstr">
      <vt:lpstr>MS Gothic</vt:lpstr>
      <vt:lpstr>맑은 고딕</vt:lpstr>
      <vt:lpstr>Arial</vt:lpstr>
      <vt:lpstr>Calibri</vt:lpstr>
      <vt:lpstr>Times New Roman</vt:lpstr>
      <vt:lpstr>2_Office 테마</vt:lpstr>
      <vt:lpstr>Microsoft Word 97 - 2003 문서</vt:lpstr>
      <vt:lpstr>PowerPoint 프레젠테이션</vt:lpstr>
      <vt:lpstr>Introduction</vt:lpstr>
      <vt:lpstr>Recap: multi-link operation and channel access</vt:lpstr>
      <vt:lpstr>Multi-band reference model</vt:lpstr>
      <vt:lpstr>The BSS configuration in baseline</vt:lpstr>
      <vt:lpstr>BSS definition in multi-link environment: BSS in each link</vt:lpstr>
      <vt:lpstr>Setup procedure for BSS in each link</vt:lpstr>
      <vt:lpstr>BSS definition in multi-link environment: BSS in each link</vt:lpstr>
      <vt:lpstr>Setup procedure for BSS in each link</vt:lpstr>
      <vt:lpstr>The negotiation process of multi-link</vt:lpstr>
      <vt:lpstr>The negotiation process of multi-link</vt:lpstr>
      <vt:lpstr>Conclusion</vt:lpstr>
      <vt:lpstr>Straw poll</vt:lpstr>
      <vt:lpstr>Reference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5월 기고 스토리라인</dc:title>
  <dc:creator>Hong</dc:creator>
  <cp:lastModifiedBy>홍 한슬</cp:lastModifiedBy>
  <cp:revision>1052</cp:revision>
  <cp:lastPrinted>2017-07-06T20:18:14Z</cp:lastPrinted>
  <dcterms:created xsi:type="dcterms:W3CDTF">2015-04-24T00:57:35Z</dcterms:created>
  <dcterms:modified xsi:type="dcterms:W3CDTF">2019-09-17T07:37:17Z</dcterms:modified>
</cp:coreProperties>
</file>