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70" r:id="rId5"/>
    <p:sldId id="266" r:id="rId6"/>
    <p:sldId id="267" r:id="rId7"/>
    <p:sldId id="268" r:id="rId8"/>
    <p:sldId id="269" r:id="rId9"/>
    <p:sldId id="271" r:id="rId10"/>
    <p:sldId id="272" r:id="rId11"/>
    <p:sldId id="262" r:id="rId12"/>
    <p:sldId id="273" r:id="rId13"/>
    <p:sldId id="274" r:id="rId14"/>
    <p:sldId id="275" r:id="rId15"/>
    <p:sldId id="259" r:id="rId16"/>
    <p:sldId id="276" r:id="rId17"/>
    <p:sldId id="260" r:id="rId18"/>
    <p:sldId id="258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Sigurd Schelstraete,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802.11-19/1588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Sigurd Schelstraete, Quantenna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Multi-AP backhaul analysis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E0D2A-BD1F-41EE-9D78-7CE8EE3C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73057"/>
            <a:ext cx="8382000" cy="22070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C3CB-B2FE-4197-93E6-784AED7F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in-channel backhaul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80187-9CCC-4308-ABDC-A41762FF4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In-channel backhaul leads to dramatic reduction in effective throughput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Backhaul rate should be significantly exceed the combined MU data rate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Effect gets worse for higher number of APs (higher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dirty="0"/>
                  <a:t> doesn’t grow with number of APs,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dirty="0"/>
                  <a:t> does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80187-9CCC-4308-ABDC-A41762FF4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331B-BFC4-4721-B678-725C3642F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2CE7-6567-47D1-BA44-0AD4AFC02B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77DA25-6BE8-4771-BDBC-8A0284F73C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93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EBF3-4BDC-4823-BEA4-5700B49B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Off-channel backhaul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142B-CFB9-46BD-9A80-150AF3BA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and backhaul in different Wi-Fi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Could be different 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scenarios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Reuse antennas, i.e.: same antennas are used to do backhaul in off-channel as are used for in-channel MU transmission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Separate set of dedicated antennas for backhaul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9220-2DAF-433A-9978-3A834F539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CC5CA-91CC-4BAB-9D62-04D7774B9D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89E03F-AAA0-42C0-9D5A-6F6B291825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EBBA5-A804-49D7-80E8-6969C83F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72" y="4537710"/>
            <a:ext cx="250698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26505-0857-4A07-85A6-08CAC050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455" y="4267200"/>
            <a:ext cx="266700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0AC4-0782-441D-8BA9-62F27218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Off-channel backhaul with antenna reuse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E910-2EAF-4697-B7B1-A913F66B1F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5105400"/>
                <a:ext cx="7770813" cy="89733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During backhaul, no MU transmission possible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Identical dependency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for in-channel backhaul!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Off-channel backhaul does not solve the issue if antennas are shared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E910-2EAF-4697-B7B1-A913F66B1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5105400"/>
                <a:ext cx="7770813" cy="897335"/>
              </a:xfrm>
              <a:blipFill>
                <a:blip r:embed="rId2"/>
                <a:stretch>
                  <a:fillRect l="-706" t="-4082" b="-70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EDFD-E5E1-4616-B9DB-BEA9BB5F9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6B99-87A8-45AE-9268-32652D4771D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CDB6BB-D17E-4DFB-B535-E98720E484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C6769-4643-4DA0-A81D-0996600E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60922"/>
            <a:ext cx="6022181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88D9-CBBB-42A5-9D6F-558E7C7C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Off-channel backhaul with dedicated antennas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FCE6B-1BF4-42D0-B019-B534CA332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0813" cy="144462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Joint transmission can deliver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sub>
                    </m:sSub>
                  </m:oMath>
                </a14:m>
                <a:r>
                  <a:rPr lang="en-US" dirty="0"/>
                  <a:t> as long as backhaul can keep up,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Otherwise: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FCE6B-1BF4-42D0-B019-B534CA332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0813" cy="1444626"/>
              </a:xfrm>
              <a:blipFill>
                <a:blip r:embed="rId2"/>
                <a:stretch>
                  <a:fillRect l="-1099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2F23B-AB7C-4C0A-A370-B34A9D1349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D6F5-68C9-422D-BDD7-BA9B7EF6B9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6CBD24-7AEC-4871-A55E-D80C92E8A9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3FF04E-09F5-4EB9-A136-E0C270A3730D}"/>
              </a:ext>
            </a:extLst>
          </p:cNvPr>
          <p:cNvSpPr txBox="1">
            <a:spLocks/>
          </p:cNvSpPr>
          <p:nvPr/>
        </p:nvSpPr>
        <p:spPr bwMode="auto">
          <a:xfrm>
            <a:off x="4933747" y="3110410"/>
            <a:ext cx="3769469" cy="1996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Significant reduction in effective throughput even at “realistic” backhaul rates (e.g. 4SS, MCS 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5C84C7-F5E4-4490-A80D-0D29F774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8" y="3115738"/>
            <a:ext cx="4240257" cy="33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2414-6D6D-48B4-92B3-D0318B81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off-channel backhaul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85970-8514-4722-A41B-3A56D0E63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Without dedicated backhaul resources (chains), backhaul is as limiting as in-channel backhaul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Multi-AP devices using off-channel backhaul need separate antennas/chains for backhaul and data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In addition,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dirty="0"/>
                  <a:t> should be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Off-channel use should not be considered “free”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It occupies a shared resource and makes it unavailable for others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A multi-AP system with 80 MHz data channel and 160 MHz backhaul channel really occupies 240 MHz of spectrum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Spectral efficiency should be figure of merit as well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85970-8514-4722-A41B-3A56D0E63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9E4F-3393-47E4-B424-2F1CF81DC0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E53BB-5D81-49A0-A10F-FB604E6C5D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41F1B5-4DCD-4FCD-8B6E-422E468C9C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12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364D-6B34-495F-A348-920B65D1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expected backhaul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D93B-C510-4089-91AC-97B9F2B85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Joint Multi-AP operation assumes that APs are neither too close together nor too far apart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Too close: mesh solution doesn’t make sense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Too far: information sharing becomes severe bottleneck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Achievable rate depends on </a:t>
            </a:r>
            <a:r>
              <a:rPr lang="en-US" u="sng" dirty="0"/>
              <a:t>minimum</a:t>
            </a:r>
            <a:r>
              <a:rPr lang="en-US" dirty="0"/>
              <a:t> rate across all AP-M/AP-S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Optimistic Mid-range MCS ≈ 1-2 Gbps (160 MHz, 3SS)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is not realistic with wireless backhaul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9B903-31A2-4A7A-BC6A-F9643D9D1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9AF6-BB34-4644-BDA5-F003BB3CBA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3F75CF-57FE-4C71-A2B1-8D7791A1CA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FB014-8F7D-4DAD-BF6B-818778A4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3279960"/>
            <a:ext cx="2054408" cy="1389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F44C9-2CC8-43F7-8D1E-A068B6C0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68" y="3200400"/>
            <a:ext cx="3436979" cy="15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54E8-41A7-4222-B5C1-6679BFC6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backhaul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CD08D-D837-4F8A-B40C-44596A19A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Maybe not be suitable for all deployment scenarios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possibly in e.g. enterprise deployment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High rates achievable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10 Gbps?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Effective throughput is limited in the same way as off-channel with dedicated chains: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May be possible to achieve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CD08D-D837-4F8A-B40C-44596A19A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2C896-3B4B-46A0-9E06-E21D0C615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6F28F-70BA-4C08-9F38-42E03B4E635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BC74A6-4997-458F-A194-B1325FE6D7B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59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D20A-265F-469B-89B1-F4103111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C11B-3C16-49A8-B6A4-FD77678B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Backhaul in joint operation can have significant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In-channel backhaul doesn’t appear practical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Off-channel backhaul with antenna sharing doesn’t appear practical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Best solution is an independently operating backhaul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Off-channel wireless or wired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Dedicated antennas/wired interface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of backhaul should not be ignored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work is needed to address this 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Specifically, simulation results should include assumptions and impact of backhaul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0C1A-E2C4-43D3-B824-4099B833D6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37458-DF62-4F1D-97D2-FF9E63ADA7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F5D2B-1C1E-4172-9C34-817DC8088B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1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F1B2-1B59-4CE8-8E69-F1A4A3E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2EC8-90DC-453E-915C-21D265F3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[1] 	Joint Transmissions, Backhaul and Gain State Issue, IEEE 802.11-19/1089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[2] Performance of Coordinated Null Steering in 802.11be, IEEE 802.11-19/1212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[3] 	Evaluation of joint transmission, IEEE 802.11-19/1092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[4] Joint BF Simulations, IEEE 802.11-19/1094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[5] </a:t>
            </a:r>
            <a:r>
              <a:rPr lang="fr-FR" sz="1800" dirty="0"/>
              <a:t>Performance Investigation on Multi-AP Transmission, </a:t>
            </a:r>
            <a:r>
              <a:rPr lang="en-US" sz="1800" dirty="0"/>
              <a:t>IEEE 802.11-19/779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[6] </a:t>
            </a:r>
            <a:r>
              <a:rPr lang="it-IT" sz="1800" dirty="0"/>
              <a:t>Multi-AP Collaborative BF in IEEE 802.11, </a:t>
            </a:r>
            <a:r>
              <a:rPr lang="en-US" sz="1800" dirty="0"/>
              <a:t>IEEE 802.11-19/772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[7] Performance on Multi-band Operation, IEEE 802.11-19/777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[8] 	Joint Processing MU-MIMO Update, IEEE 802.11-19/800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[9] Comparison of CBF and JT, IEEE 802.11-19/799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[10] Joint Beamforming protocol simulation, IEEE 802.11-19/92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 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17692-FC4F-456A-B64C-46F7A92C9C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113A-2966-4816-B5D0-F2EADEC41F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4661AF-34E5-4A14-97EB-69C85A0724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2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6DCF-8AFB-4874-8F36-5868B767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50601-3959-4D09-AD2B-639819E84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Joint transmission (JT) has been extensively discussed as a candidate technology for 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Gains from shared antenna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Gains from independent maximum power limits in each of the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Joint operation consists of two main phases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u="sng" dirty="0"/>
              <a:t>Information sharing</a:t>
            </a:r>
            <a:r>
              <a:rPr lang="en-US" sz="1800" dirty="0"/>
              <a:t>: data to be sent jointly is sent from master AP to slave APs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u="sng" dirty="0"/>
              <a:t>Joint transmission</a:t>
            </a:r>
            <a:r>
              <a:rPr lang="en-US" sz="1800" dirty="0"/>
              <a:t>: all APs simultaneously send (shared) data to the target STAs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000" dirty="0"/>
              <a:t>The performance gains of joint transmission have been simulated in numerous submissions [2-9]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000" dirty="0"/>
              <a:t>The effect of information sharing (a.k.a. backhaul) has only received limited attention [1, 10]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585F-96DB-4CCF-902B-E4AF896EC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C6AF9-24D6-4D2A-BD3E-9A9773733B2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D8F3CB-9420-4181-AAF6-B238FB7CF7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64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5B73-AD7F-4D6B-9C31-527D0B79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backhaul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406F-231F-4CF5-A33E-B31E67ED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30388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Information sharing (backhaul) needs to provide a rate at least as high as the combined MU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Amount of data exchanged during information sharing is equal to amount of data sent during joint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[1] establishes backhaul rates for certain example MU configurations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It does not analyze how actual backhaul rate affects effective data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Backhaul rate is a function of distances/link quality between master AP and slave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Independent of joint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Worst Master-slave link determines possible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ECE64-7153-48A7-B5B9-A1FD5D4C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EF3DA-B436-4775-990E-E6024F1933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C79347-195D-4194-A062-0DC44A07CF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7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3F96-3946-4828-BCA4-6843C316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01F-66A8-45FA-87CD-88237CC8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quantitative analysis of impact of backhaul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in-channel vs. off-channel backhaul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 expectations for backhaul rates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6F7A3-164F-40B4-9AF1-63FF4F6BD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7029-786C-46E1-94C1-3D027F3298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1330C5-4B69-42B6-90B3-C5659D06FF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5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7135D-A995-4D1D-9547-46FBD7362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0813" cy="38846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 joint transmission involves the following exchanges: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Backhaul adds to the total time needed for every MU transmission </a:t>
                </a:r>
                <a:r>
                  <a:rPr lang="en-US" sz="2000" dirty="0">
                    <a:sym typeface="Wingdings" panose="05000000000000000000" pitchFamily="2" charset="2"/>
                  </a:rPr>
                  <a:t> effective rate is lower than joint MU rate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Effective rate depends 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sz="1800" dirty="0"/>
                  <a:t>: MU rate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sz="1800" dirty="0"/>
                  <a:t>: backhaul rate</a:t>
                </a:r>
              </a:p>
              <a:p>
                <a:pPr marL="0" indent="0"/>
                <a:r>
                  <a:rPr lang="en-US" sz="1400" dirty="0"/>
                  <a:t>NOTE: We’ll ignore other protocol overhead (sounding/trigger/…)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7135D-A995-4D1D-9547-46FBD7362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0813" cy="3884613"/>
              </a:xfrm>
              <a:blipFill>
                <a:blip r:embed="rId2"/>
                <a:stretch>
                  <a:fillRect l="-706" t="-785" r="-706" b="-1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AC1A405-769B-483A-B26E-3EA1A606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26" y="2336257"/>
            <a:ext cx="5342382" cy="2041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53CE8-CD9A-4F97-8A16-D1320018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in-channel backhaul on effective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B204-BA48-4389-800E-EE766C8E0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04E5-6754-4354-8217-2C35DDAD9B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3AE4B8-315A-4491-B6DD-15FEBBAEE0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38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15A3-D51A-46DD-B558-25F591BE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in-channel backhaul on effective throughput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AE1B-B0A7-402A-AD03-B17DB949B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1"/>
                <a:ext cx="7770813" cy="2743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We get: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Time needed to send data bits at backhaul rate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Effective data rate: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m:rPr>
                        <m:aln/>
                      </m:rP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AE1B-B0A7-402A-AD03-B17DB949B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1"/>
                <a:ext cx="7770813" cy="2743200"/>
              </a:xfrm>
              <a:blipFill>
                <a:blip r:embed="rId2"/>
                <a:stretch>
                  <a:fillRect l="-1099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9D80E-2725-46E8-B7EF-B247E6CF7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52275-DB82-4691-B342-7D63520A5E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DE5EB0-33AA-4F86-AEF2-44FF4087A5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0F444-1826-4881-BE22-27A57BC6B285}"/>
                  </a:ext>
                </a:extLst>
              </p:cNvPr>
              <p:cNvSpPr txBox="1"/>
              <p:nvPr/>
            </p:nvSpPr>
            <p:spPr>
              <a:xfrm>
                <a:off x="2667000" y="4866278"/>
                <a:ext cx="3472798" cy="10573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m:rPr>
                              <m:aln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𝑀𝑈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0F444-1826-4881-BE22-27A57BC6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866278"/>
                <a:ext cx="3472798" cy="1057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53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5AFC-37DF-4899-8B37-00E70AE8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F058D-78B7-4F57-956D-8314BED61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m:rPr>
                              <m:aln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𝑀𝑈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In-channel backhaul always reduces the effective throughput (unless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infinite)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sub>
                    </m:sSub>
                  </m:oMath>
                </a14:m>
                <a:r>
                  <a:rPr lang="en-US" dirty="0"/>
                  <a:t> yields an effective throughput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It’s not sufficient to have a backhaul rate as high as the MU rate!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Backhaul rate should be much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sub>
                    </m:sSub>
                  </m:oMath>
                </a14:m>
                <a:r>
                  <a:rPr lang="en-US" dirty="0"/>
                  <a:t> to avoid degradation of the effective throughput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:endParaRPr lang="en-US" sz="1400"/>
              </a:p>
              <a:p>
                <a:pPr marL="0" indent="0"/>
                <a:r>
                  <a:rPr lang="en-US" sz="1400"/>
                  <a:t>NOTE: A </a:t>
                </a:r>
                <a:r>
                  <a:rPr lang="en-US" sz="1400" dirty="0"/>
                  <a:t>similar result applies to joint BF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F058D-78B7-4F57-956D-8314BED61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r="-1727" b="-6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CA28-13A1-45C7-9A96-FED934FCEA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EA175-A924-4C1B-A4E9-8416F42F26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A2E1-09AB-46E2-8838-2B6089DFBF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92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B44C-860C-4BA5-8C52-4080D3B4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CBF0C-904E-4DCD-83A2-064BEA8CB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2600" y="1822683"/>
                <a:ext cx="3581400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Two 4x4 APs (80 MHz), sending a total of 6 SS, MCS 7</a:t>
                </a:r>
                <a:br>
                  <a:rPr lang="en-US" sz="2000" dirty="0"/>
                </a:b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sz="2000" dirty="0"/>
                  <a:t> = 2162 Mbps)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000" dirty="0"/>
                  <a:t> only ≈ 1 Gbps, even for aggressive backhaul rate (4 SS, MCS9)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Gains from joint transmission are entirely lost to backhaul overhead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CBF0C-904E-4DCD-83A2-064BEA8CB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2600" y="1822683"/>
                <a:ext cx="3581400" cy="4113213"/>
              </a:xfrm>
              <a:blipFill>
                <a:blip r:embed="rId2"/>
                <a:stretch>
                  <a:fillRect l="-1533" t="-741" r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3BA0F-FF70-46D2-A171-F8A619D3B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F389-69B6-4436-A568-1C16E7710F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C80C21-C83B-47AC-A040-92DD8876D0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D91BC-BE02-4DB4-9472-78F51905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12896"/>
            <a:ext cx="5254232" cy="41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B44C-860C-4BA5-8C52-4080D3B4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CBF0C-904E-4DCD-83A2-064BEA8CB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2600" y="1822683"/>
                <a:ext cx="3581400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Four 4x4 APs (80 MHz), sending a total of 12 SS, MCS 7</a:t>
                </a:r>
                <a:br>
                  <a:rPr lang="en-US" sz="2000" dirty="0"/>
                </a:b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sz="2000" dirty="0"/>
                  <a:t> ≈ 4400 Mbps)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Dramatic reduction in effective throughput, even for aggressive backhaul rate (4 SS, MCS9)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Impact of backhaul grows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r>
                  <a:rPr lang="en-US" sz="2000" dirty="0"/>
                  <a:t> grows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CBF0C-904E-4DCD-83A2-064BEA8CB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2600" y="1822683"/>
                <a:ext cx="3581400" cy="4113213"/>
              </a:xfrm>
              <a:blipFill>
                <a:blip r:embed="rId2"/>
                <a:stretch>
                  <a:fillRect l="-153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3BA0F-FF70-46D2-A171-F8A619D3B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F389-69B6-4436-A568-1C16E7710F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C80C21-C83B-47AC-A040-92DD8876D0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A2AC7-96CE-4480-96D3-1656FE7D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17" y="1759538"/>
            <a:ext cx="5254232" cy="41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9008</TotalTime>
  <Words>1031</Words>
  <Application>Microsoft Office PowerPoint</Application>
  <PresentationFormat>On-screen Show (4:3)</PresentationFormat>
  <Paragraphs>189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Times New Roman</vt:lpstr>
      <vt:lpstr>Office Theme</vt:lpstr>
      <vt:lpstr>Multi-AP backhaul analysis</vt:lpstr>
      <vt:lpstr>Introduction</vt:lpstr>
      <vt:lpstr>Observations on backhaul</vt:lpstr>
      <vt:lpstr>Goals of this submission</vt:lpstr>
      <vt:lpstr>Impact of in-channel backhaul on effective throughput</vt:lpstr>
      <vt:lpstr>Impact of in-channel backhaul on effective throughput (2)</vt:lpstr>
      <vt:lpstr>Effective Throughput</vt:lpstr>
      <vt:lpstr>Example (1)</vt:lpstr>
      <vt:lpstr>Example (2)</vt:lpstr>
      <vt:lpstr>Notes on in-channel backhaul</vt:lpstr>
      <vt:lpstr>Off-channel backhaul</vt:lpstr>
      <vt:lpstr>Off-channel backhaul with antenna reuse</vt:lpstr>
      <vt:lpstr>Off-channel backhaul with dedicated antennas</vt:lpstr>
      <vt:lpstr>Notes on off-channel backhaul</vt:lpstr>
      <vt:lpstr>What is expected backhaul rate?</vt:lpstr>
      <vt:lpstr>Wired backhaul</vt:lpstr>
      <vt:lpstr>Conclusion</vt:lpstr>
      <vt:lpstr>References</vt:lpstr>
    </vt:vector>
  </TitlesOfParts>
  <Company>Quantenna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sounding overhead</dc:title>
  <dc:creator>Sigurd Schelstraete</dc:creator>
  <cp:lastModifiedBy>Sigurd Schelstraete</cp:lastModifiedBy>
  <cp:revision>114</cp:revision>
  <cp:lastPrinted>1601-01-01T00:00:00Z</cp:lastPrinted>
  <dcterms:created xsi:type="dcterms:W3CDTF">2019-07-09T22:21:32Z</dcterms:created>
  <dcterms:modified xsi:type="dcterms:W3CDTF">2019-09-13T23:53:55Z</dcterms:modified>
</cp:coreProperties>
</file>