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501" r:id="rId2"/>
    <p:sldId id="598" r:id="rId3"/>
    <p:sldId id="622" r:id="rId4"/>
    <p:sldId id="590" r:id="rId5"/>
    <p:sldId id="621" r:id="rId6"/>
    <p:sldId id="629" r:id="rId7"/>
    <p:sldId id="623" r:id="rId8"/>
    <p:sldId id="625" r:id="rId9"/>
    <p:sldId id="630" r:id="rId10"/>
    <p:sldId id="627" r:id="rId11"/>
    <p:sldId id="548" r:id="rId12"/>
    <p:sldId id="628" r:id="rId13"/>
    <p:sldId id="631" r:id="rId14"/>
  </p:sldIdLst>
  <p:sldSz cx="9144000" cy="6858000" type="screen4x3"/>
  <p:notesSz cx="7104063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034E78-7F5D-4C2E-B375-FC64B27BC917}" styleName="어두운 스타일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25" autoAdjust="0"/>
    <p:restoredTop sz="95383" autoAdjust="0"/>
  </p:normalViewPr>
  <p:slideViewPr>
    <p:cSldViewPr>
      <p:cViewPr varScale="1">
        <p:scale>
          <a:sx n="86" d="100"/>
          <a:sy n="86" d="100"/>
        </p:scale>
        <p:origin x="509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1590" y="-96"/>
      </p:cViewPr>
      <p:guideLst>
        <p:guide orient="horz" pos="3224"/>
        <p:guide pos="223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94529" y="215228"/>
            <a:ext cx="69717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66401">
              <a:defRPr sz="1400" b="1" smtClean="0"/>
            </a:lvl1pPr>
          </a:lstStyle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712358" y="215228"/>
            <a:ext cx="91602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66401">
              <a:defRPr sz="1400" b="1" smtClean="0"/>
            </a:lvl1pPr>
          </a:lstStyle>
          <a:p>
            <a:pPr>
              <a:defRPr/>
            </a:pPr>
            <a:r>
              <a:rPr lang="en-US" dirty="0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821934" y="9905480"/>
            <a:ext cx="165109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66401">
              <a:defRPr smtClean="0"/>
            </a:lvl1pPr>
          </a:lstStyle>
          <a:p>
            <a:pPr>
              <a:defRPr/>
            </a:pPr>
            <a:r>
              <a:rPr lang="en-US" dirty="0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214267" y="9905480"/>
            <a:ext cx="51777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66401">
              <a:defRPr smtClean="0"/>
            </a:lvl1pPr>
          </a:lstStyle>
          <a:p>
            <a:pPr>
              <a:defRPr/>
            </a:pPr>
            <a:r>
              <a:rPr lang="en-US" dirty="0"/>
              <a:t>Page </a:t>
            </a:r>
            <a:fld id="{3F99EF29-387F-42BB-8A81-132E16DF84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710734" y="427171"/>
            <a:ext cx="5682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4668" tIns="47334" rIns="94668" bIns="47334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710734" y="9905480"/>
            <a:ext cx="71814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66401">
              <a:defRPr/>
            </a:pPr>
            <a:r>
              <a:rPr lang="en-US" dirty="0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710733" y="9893227"/>
            <a:ext cx="5840359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4668" tIns="47334" rIns="94668" bIns="47334" anchor="ctr"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3798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738442" y="127695"/>
            <a:ext cx="69717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66401">
              <a:defRPr sz="1400" b="1" smtClean="0"/>
            </a:lvl1pPr>
          </a:lstStyle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70072" y="127695"/>
            <a:ext cx="91602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66401">
              <a:defRPr sz="1400" b="1" smtClean="0"/>
            </a:lvl1pPr>
          </a:lstStyle>
          <a:p>
            <a:pPr>
              <a:defRPr/>
            </a:pPr>
            <a:r>
              <a:rPr lang="en-US" dirty="0"/>
              <a:t>Month Year</a:t>
            </a:r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0125" y="773113"/>
            <a:ext cx="5103813" cy="38274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59" y="4861705"/>
            <a:ext cx="5210947" cy="460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968" tIns="47663" rIns="96968" bIns="476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230722" y="9908982"/>
            <a:ext cx="2204896" cy="190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73339" lvl="4" algn="r" defTabSz="966401">
              <a:defRPr smtClean="0"/>
            </a:lvl5pPr>
          </a:lstStyle>
          <a:p>
            <a:pPr lvl="4">
              <a:defRPr/>
            </a:pPr>
            <a:r>
              <a:rPr lang="en-US" dirty="0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309123" y="9908982"/>
            <a:ext cx="51776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66401">
              <a:defRPr smtClean="0"/>
            </a:lvl1pPr>
          </a:lstStyle>
          <a:p>
            <a:pPr>
              <a:defRPr/>
            </a:pPr>
            <a:r>
              <a:rPr lang="en-US" dirty="0"/>
              <a:t>Page </a:t>
            </a:r>
            <a:fld id="{870C1BA4-1CEE-4CD8-8532-343A8D2B31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41635" y="9908982"/>
            <a:ext cx="71814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dirty="0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41634" y="9907232"/>
            <a:ext cx="562079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4668" tIns="47334" rIns="94668" bIns="47334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63568" y="327382"/>
            <a:ext cx="577693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4668" tIns="47334" rIns="94668" bIns="47334" anchor="ctr"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09202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102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dirty="0"/>
              <a:t>John Doe, Some Company</a:t>
            </a:r>
          </a:p>
        </p:txBody>
      </p:sp>
      <p:sp>
        <p:nvSpPr>
          <p:cNvPr id="1024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411716" y="9908982"/>
            <a:ext cx="415177" cy="184666"/>
          </a:xfrm>
          <a:noFill/>
        </p:spPr>
        <p:txBody>
          <a:bodyPr/>
          <a:lstStyle/>
          <a:p>
            <a:r>
              <a:rPr lang="en-US" dirty="0"/>
              <a:t>Page </a:t>
            </a:r>
            <a:fld id="{9A6FF2A5-3843-4034-80EC-B86A7C49C53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02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773113"/>
            <a:ext cx="5103813" cy="3827462"/>
          </a:xfrm>
          <a:ln/>
        </p:spPr>
      </p:sp>
      <p:sp>
        <p:nvSpPr>
          <p:cNvPr id="102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19613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AP selection</a:t>
            </a:r>
            <a:r>
              <a:rPr lang="ko-KR" altLang="en-US" smtClean="0"/>
              <a:t>이 아니라 </a:t>
            </a:r>
            <a:r>
              <a:rPr lang="en-US" altLang="ko-KR" dirty="0" smtClean="0"/>
              <a:t>STA selection</a:t>
            </a:r>
            <a:r>
              <a:rPr lang="ko-KR" altLang="en-US" smtClean="0"/>
              <a:t>이라는 코멘트</a:t>
            </a:r>
            <a:endParaRPr lang="en-US" altLang="ko-KR" dirty="0" smtClean="0"/>
          </a:p>
          <a:p>
            <a:r>
              <a:rPr lang="en-US" altLang="ko-KR" dirty="0" smtClean="0">
                <a:sym typeface="Wingdings" panose="05000000000000000000" pitchFamily="2" charset="2"/>
              </a:rPr>
              <a:t> AP</a:t>
            </a:r>
            <a:r>
              <a:rPr lang="ko-KR" altLang="en-US" smtClean="0">
                <a:sym typeface="Wingdings" panose="05000000000000000000" pitchFamily="2" charset="2"/>
              </a:rPr>
              <a:t>와 </a:t>
            </a:r>
            <a:r>
              <a:rPr lang="en-US" altLang="ko-KR" dirty="0" smtClean="0">
                <a:sym typeface="Wingdings" panose="05000000000000000000" pitchFamily="2" charset="2"/>
              </a:rPr>
              <a:t>STA </a:t>
            </a:r>
            <a:r>
              <a:rPr lang="ko-KR" altLang="en-US" smtClean="0">
                <a:sym typeface="Wingdings" panose="05000000000000000000" pitchFamily="2" charset="2"/>
              </a:rPr>
              <a:t>사이의 </a:t>
            </a:r>
            <a:r>
              <a:rPr lang="en-US" altLang="ko-KR" dirty="0" smtClean="0">
                <a:sym typeface="Wingdings" panose="05000000000000000000" pitchFamily="2" charset="2"/>
              </a:rPr>
              <a:t>link</a:t>
            </a:r>
            <a:r>
              <a:rPr lang="ko-KR" altLang="en-US" smtClean="0">
                <a:sym typeface="Wingdings" panose="05000000000000000000" pitchFamily="2" charset="2"/>
              </a:rPr>
              <a:t>를 이용하여 </a:t>
            </a:r>
            <a:r>
              <a:rPr lang="en-US" altLang="ko-KR" dirty="0" smtClean="0">
                <a:sym typeface="Wingdings" panose="05000000000000000000" pitchFamily="2" charset="2"/>
              </a:rPr>
              <a:t>AP</a:t>
            </a:r>
            <a:r>
              <a:rPr lang="ko-KR" altLang="en-US" smtClean="0">
                <a:sym typeface="Wingdings" panose="05000000000000000000" pitchFamily="2" charset="2"/>
              </a:rPr>
              <a:t>를 선택 </a:t>
            </a:r>
            <a:r>
              <a:rPr lang="en-US" altLang="ko-KR" dirty="0" smtClean="0">
                <a:sym typeface="Wingdings" panose="05000000000000000000" pitchFamily="2" charset="2"/>
              </a:rPr>
              <a:t>(buffer</a:t>
            </a:r>
            <a:r>
              <a:rPr lang="ko-KR" altLang="en-US" smtClean="0">
                <a:sym typeface="Wingdings" panose="05000000000000000000" pitchFamily="2" charset="2"/>
              </a:rPr>
              <a:t>를 보고</a:t>
            </a:r>
            <a:r>
              <a:rPr lang="en-US" altLang="ko-KR" smtClean="0">
                <a:sym typeface="Wingdings" panose="05000000000000000000" pitchFamily="2" charset="2"/>
              </a:rPr>
              <a:t>)</a:t>
            </a:r>
            <a:endParaRPr lang="ko-KR" altLang="en-US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411716" y="9908982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6368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334771" y="9908982"/>
            <a:ext cx="492122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5287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334771" y="9908982"/>
            <a:ext cx="492122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8835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334771" y="9908982"/>
            <a:ext cx="492122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171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411716" y="9908982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108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411716" y="9908982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161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411716" y="9908982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528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411716" y="9908982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9501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411716" y="9908982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6000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411716" y="9908982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9517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411716" y="9908982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884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00125" y="773113"/>
            <a:ext cx="5103813" cy="38274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AP selection</a:t>
            </a:r>
            <a:r>
              <a:rPr lang="ko-KR" altLang="en-US" smtClean="0"/>
              <a:t>이 아니라 </a:t>
            </a:r>
            <a:r>
              <a:rPr lang="en-US" altLang="ko-KR" dirty="0" smtClean="0"/>
              <a:t>STA selection</a:t>
            </a:r>
            <a:r>
              <a:rPr lang="ko-KR" altLang="en-US" smtClean="0"/>
              <a:t>이라는 코멘트</a:t>
            </a:r>
            <a:endParaRPr lang="en-US" altLang="ko-KR" dirty="0" smtClean="0"/>
          </a:p>
          <a:p>
            <a:r>
              <a:rPr lang="en-US" altLang="ko-KR" dirty="0" smtClean="0">
                <a:sym typeface="Wingdings" panose="05000000000000000000" pitchFamily="2" charset="2"/>
              </a:rPr>
              <a:t> AP</a:t>
            </a:r>
            <a:r>
              <a:rPr lang="ko-KR" altLang="en-US" smtClean="0">
                <a:sym typeface="Wingdings" panose="05000000000000000000" pitchFamily="2" charset="2"/>
              </a:rPr>
              <a:t>와 </a:t>
            </a:r>
            <a:r>
              <a:rPr lang="en-US" altLang="ko-KR" dirty="0" smtClean="0">
                <a:sym typeface="Wingdings" panose="05000000000000000000" pitchFamily="2" charset="2"/>
              </a:rPr>
              <a:t>STA </a:t>
            </a:r>
            <a:r>
              <a:rPr lang="ko-KR" altLang="en-US" smtClean="0">
                <a:sym typeface="Wingdings" panose="05000000000000000000" pitchFamily="2" charset="2"/>
              </a:rPr>
              <a:t>사이의 </a:t>
            </a:r>
            <a:r>
              <a:rPr lang="en-US" altLang="ko-KR" dirty="0" smtClean="0">
                <a:sym typeface="Wingdings" panose="05000000000000000000" pitchFamily="2" charset="2"/>
              </a:rPr>
              <a:t>link</a:t>
            </a:r>
            <a:r>
              <a:rPr lang="ko-KR" altLang="en-US" smtClean="0">
                <a:sym typeface="Wingdings" panose="05000000000000000000" pitchFamily="2" charset="2"/>
              </a:rPr>
              <a:t>를 이용하여 </a:t>
            </a:r>
            <a:r>
              <a:rPr lang="en-US" altLang="ko-KR" dirty="0" smtClean="0">
                <a:sym typeface="Wingdings" panose="05000000000000000000" pitchFamily="2" charset="2"/>
              </a:rPr>
              <a:t>AP</a:t>
            </a:r>
            <a:r>
              <a:rPr lang="ko-KR" altLang="en-US" smtClean="0">
                <a:sym typeface="Wingdings" panose="05000000000000000000" pitchFamily="2" charset="2"/>
              </a:rPr>
              <a:t>를 선택 </a:t>
            </a:r>
            <a:r>
              <a:rPr lang="en-US" altLang="ko-KR" dirty="0" smtClean="0">
                <a:sym typeface="Wingdings" panose="05000000000000000000" pitchFamily="2" charset="2"/>
              </a:rPr>
              <a:t>(buffer</a:t>
            </a:r>
            <a:r>
              <a:rPr lang="ko-KR" altLang="en-US" smtClean="0">
                <a:sym typeface="Wingdings" panose="05000000000000000000" pitchFamily="2" charset="2"/>
              </a:rPr>
              <a:t>를 보고</a:t>
            </a:r>
            <a:r>
              <a:rPr lang="en-US" altLang="ko-KR" smtClean="0">
                <a:sym typeface="Wingdings" panose="05000000000000000000" pitchFamily="2" charset="2"/>
              </a:rPr>
              <a:t>)</a:t>
            </a:r>
            <a:endParaRPr lang="ko-KR" altLang="en-US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 Title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3"/>
          </p:nvPr>
        </p:nvSpPr>
        <p:spPr>
          <a:xfrm>
            <a:off x="3411716" y="9908982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70C1BA4-1CEE-4CD8-8532-343A8D2B315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143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085262-DAF8-40EB-B101-2C509DD647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5"/>
          <p:cNvSpPr txBox="1">
            <a:spLocks noChangeArrowheads="1"/>
          </p:cNvSpPr>
          <p:nvPr userDrawn="1"/>
        </p:nvSpPr>
        <p:spPr bwMode="auto">
          <a:xfrm flipH="1">
            <a:off x="685800" y="304800"/>
            <a:ext cx="1447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1800" b="1" baseline="0" dirty="0" smtClean="0"/>
              <a:t>March 2019</a:t>
            </a:r>
            <a:endParaRPr 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78767F8E-C671-44AE-B57E-1FAC75A3C9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5C694010-9FAD-4A5E-AE03-53FD22EA53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099D1E7-2CFE-4362-BB72-AF97192842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5"/>
          <p:cNvSpPr txBox="1">
            <a:spLocks noChangeArrowheads="1"/>
          </p:cNvSpPr>
          <p:nvPr userDrawn="1"/>
        </p:nvSpPr>
        <p:spPr bwMode="auto">
          <a:xfrm flipH="1">
            <a:off x="685800" y="304800"/>
            <a:ext cx="1828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1800" b="1" baseline="0" dirty="0" smtClean="0"/>
              <a:t>September 2019</a:t>
            </a:r>
            <a:endParaRPr lang="en-US" sz="1800" b="1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51751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/>
            <a:r>
              <a:rPr lang="en-US" altLang="en-US" sz="1800" b="1" dirty="0"/>
              <a:t>doc.: IEEE </a:t>
            </a:r>
            <a:r>
              <a:rPr lang="en-US" altLang="en-US" sz="1800" b="1" dirty="0" smtClean="0">
                <a:solidFill>
                  <a:schemeClr val="tx1"/>
                </a:solidFill>
              </a:rPr>
              <a:t>802.11-19/1554r1</a:t>
            </a:r>
            <a:endParaRPr lang="en-US" altLang="en-US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9CC4226-5898-4289-B3B7-B3B638472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52FA7AA-22C1-4E97-88D6-3976232AE5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29B3BF4-2FB5-48DF-B7F8-378C94E27C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2EA5A18A-0502-4C7F-91C7-3FAD3C703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57D10478-073E-41FC-8CD8-273C831393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2DA8EA7-967B-44C3-81AE-E347CC116D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4E488B76-7930-427E-B17C-4A951210E5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mtClean="0"/>
            </a:lvl1pPr>
          </a:lstStyle>
          <a:p>
            <a:pPr>
              <a:defRPr/>
            </a:pPr>
            <a:r>
              <a:rPr lang="en-US" dirty="0"/>
              <a:t>Slide </a:t>
            </a:r>
            <a:fld id="{1020D93E-1000-485A-B4A0-9946B8CFFE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Footer Placeholder 5"/>
          <p:cNvSpPr txBox="1">
            <a:spLocks noChangeArrowheads="1"/>
          </p:cNvSpPr>
          <p:nvPr userDrawn="1"/>
        </p:nvSpPr>
        <p:spPr bwMode="auto">
          <a:xfrm flipH="1">
            <a:off x="570553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err="1" smtClean="0"/>
              <a:t>Sungjin</a:t>
            </a:r>
            <a:r>
              <a:rPr lang="en-US" dirty="0" smtClean="0"/>
              <a:t> Park, LG Electronics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800" dirty="0" smtClean="0"/>
              <a:t>Data Sharing</a:t>
            </a:r>
            <a:br>
              <a:rPr lang="en-US" sz="2800" dirty="0" smtClean="0"/>
            </a:br>
            <a:r>
              <a:rPr lang="en-US" sz="2800" dirty="0" smtClean="0"/>
              <a:t>for Multi-AP Coordination</a:t>
            </a:r>
          </a:p>
        </p:txBody>
      </p:sp>
      <p:sp>
        <p:nvSpPr>
          <p:cNvPr id="7173" name="Rectangle 6"/>
          <p:cNvSpPr>
            <a:spLocks noGrp="1" noChangeArrowheads="1"/>
          </p:cNvSpPr>
          <p:nvPr>
            <p:ph idx="1"/>
          </p:nvPr>
        </p:nvSpPr>
        <p:spPr>
          <a:xfrm>
            <a:off x="762000" y="2057400"/>
            <a:ext cx="777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US" sz="2000" dirty="0" smtClean="0"/>
              <a:t>Date: </a:t>
            </a:r>
            <a:r>
              <a:rPr lang="en-US" sz="2000" b="0" dirty="0" smtClean="0"/>
              <a:t>2019-09-16</a:t>
            </a:r>
          </a:p>
        </p:txBody>
      </p:sp>
      <p:sp>
        <p:nvSpPr>
          <p:cNvPr id="717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Slide </a:t>
            </a:r>
            <a:fld id="{8ECFE58B-6F90-4BB0-B09C-F6AB727C71EB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914400" y="2667000"/>
            <a:ext cx="1368339" cy="250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 smtClean="0"/>
              <a:t>Authors:</a:t>
            </a:r>
            <a:endParaRPr lang="en-US" sz="2000" dirty="0"/>
          </a:p>
        </p:txBody>
      </p:sp>
      <p:graphicFrame>
        <p:nvGraphicFramePr>
          <p:cNvPr id="9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769457"/>
              </p:ext>
            </p:extLst>
          </p:nvPr>
        </p:nvGraphicFramePr>
        <p:xfrm>
          <a:off x="750498" y="3200400"/>
          <a:ext cx="7620000" cy="2357252"/>
        </p:xfrm>
        <a:graphic>
          <a:graphicData uri="http://schemas.openxmlformats.org/drawingml/2006/table">
            <a:tbl>
              <a:tblPr/>
              <a:tblGrid>
                <a:gridCol w="1524000"/>
                <a:gridCol w="1203325"/>
                <a:gridCol w="1684338"/>
                <a:gridCol w="1363662"/>
                <a:gridCol w="1844675"/>
              </a:tblGrid>
              <a:tr h="457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Name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Affiliation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Address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Phone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Email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50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Sungjin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Park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LG Electronics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19, </a:t>
                      </a: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Yangjae-daero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11gil, </a:t>
                      </a: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Seocho-gu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, Seoul 137-130, Korea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 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allean.park@lge.com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5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Ensung</a:t>
                      </a: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Park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 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esung.park@lge.com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5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Malgun Gothic"/>
                          <a:cs typeface="+mn-cs"/>
                        </a:rPr>
                        <a:t>Jeongki</a:t>
                      </a: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Malgun Gothic"/>
                          <a:cs typeface="+mn-cs"/>
                        </a:rPr>
                        <a:t> Kim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/>
                        <a:t>jeongki.kim@lge.com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5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Malgun Gothic"/>
                          <a:cs typeface="+mn-cs"/>
                        </a:rPr>
                        <a:t>Jinsoo Choi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100" b="0" dirty="0" smtClean="0"/>
                        <a:t>js.choi@lge.com</a:t>
                      </a:r>
                      <a:endParaRPr kumimoji="0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43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Timing for data sharing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r>
              <a:rPr lang="en-US" altLang="ko-KR" sz="1800" b="0" dirty="0" smtClean="0"/>
              <a:t>There are two options when the data sharing is performed. </a:t>
            </a:r>
          </a:p>
          <a:p>
            <a:endParaRPr lang="en-US" altLang="ko-KR" sz="1800" b="0" dirty="0" smtClean="0"/>
          </a:p>
          <a:p>
            <a:r>
              <a:rPr lang="en-US" altLang="ko-KR" sz="1800" b="0" dirty="0" smtClean="0"/>
              <a:t>Option 1: before Multi-AP sounding:</a:t>
            </a:r>
            <a:r>
              <a:rPr lang="ko-KR" altLang="en-US" sz="1800" b="0" smtClean="0"/>
              <a:t>     </a:t>
            </a:r>
            <a:endParaRPr lang="en-US" altLang="ko-KR" sz="1800" b="0" dirty="0"/>
          </a:p>
          <a:p>
            <a:pPr lvl="1"/>
            <a:r>
              <a:rPr lang="en-US" altLang="ko-KR" sz="1600" b="0" dirty="0" smtClean="0"/>
              <a:t>M-AP has to share the data with multiple unspecified S-APs without knowing the result of Multi-AP sounding.</a:t>
            </a:r>
          </a:p>
          <a:p>
            <a:pPr lvl="1"/>
            <a:r>
              <a:rPr lang="en-US" altLang="ko-KR" sz="1600" b="0" dirty="0" smtClean="0"/>
              <a:t>It can be a burden on the S-APs in respect of memory of buffer if the Joint transmission is performed after a long time of Multi-AP sounding. </a:t>
            </a:r>
            <a:endParaRPr lang="en-US" altLang="ko-KR" sz="1600" b="0" dirty="0"/>
          </a:p>
          <a:p>
            <a:endParaRPr lang="en-US" altLang="ko-KR" sz="1800" b="0" dirty="0" smtClean="0"/>
          </a:p>
          <a:p>
            <a:r>
              <a:rPr lang="en-US" altLang="ko-KR" sz="1800" b="0" dirty="0" smtClean="0"/>
              <a:t>Option 2: after Multi-AP sounding:</a:t>
            </a:r>
            <a:endParaRPr lang="ko-KR" altLang="en-US" sz="1800" b="0"/>
          </a:p>
          <a:p>
            <a:pPr lvl="1"/>
            <a:r>
              <a:rPr lang="en-US" altLang="ko-KR" sz="1600" b="0" dirty="0" smtClean="0"/>
              <a:t>M-AP can share the data with S-APs that will eventually participate if Multi-AP sounding that has be performed is valid.</a:t>
            </a:r>
          </a:p>
          <a:p>
            <a:pPr lvl="1"/>
            <a:r>
              <a:rPr lang="en-US" altLang="ko-KR" sz="1600" dirty="0" smtClean="0"/>
              <a:t>If the result of Multi-AP sounding is outdated, the M-AP can perform Multi-AP sounding again before the data sharing.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ko-KR" sz="18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74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r>
              <a:rPr lang="en-US" altLang="ko-KR" sz="2000" b="0" dirty="0"/>
              <a:t>To support data sharing through wireless link between APs, </a:t>
            </a:r>
            <a:r>
              <a:rPr lang="en-US" altLang="ko-KR" sz="2000" b="0" dirty="0" smtClean="0"/>
              <a:t>the method of data sharing should </a:t>
            </a:r>
            <a:r>
              <a:rPr lang="en-US" altLang="ko-KR" sz="2000" b="0" dirty="0"/>
              <a:t>be </a:t>
            </a:r>
            <a:r>
              <a:rPr lang="en-US" altLang="ko-KR" sz="2000" b="0" dirty="0" smtClean="0"/>
              <a:t>considered.</a:t>
            </a:r>
          </a:p>
          <a:p>
            <a:endParaRPr lang="en-US" altLang="ko-KR" sz="2000" b="0" dirty="0" smtClean="0"/>
          </a:p>
          <a:p>
            <a:r>
              <a:rPr lang="en-US" altLang="ko-KR" sz="2000" b="0" dirty="0" smtClean="0"/>
              <a:t>In this contribution, we investigate the method and timing of data sharing between M-AP and S-APs.</a:t>
            </a:r>
            <a:endParaRPr lang="en-US" altLang="ko-KR" sz="2000" b="0" dirty="0"/>
          </a:p>
          <a:p>
            <a:pPr lvl="1"/>
            <a:r>
              <a:rPr lang="en-US" altLang="ko-KR" sz="1600" b="0" dirty="0" smtClean="0"/>
              <a:t>We prefer the </a:t>
            </a:r>
            <a:r>
              <a:rPr lang="en-US" altLang="ko-KR" sz="1600" dirty="0"/>
              <a:t>m</a:t>
            </a:r>
            <a:r>
              <a:rPr lang="en-US" altLang="ko-KR" sz="1600" dirty="0" smtClean="0"/>
              <a:t>ulticast data sharing</a:t>
            </a:r>
            <a:r>
              <a:rPr lang="en-US" altLang="ko-KR" sz="1600" b="0" dirty="0" smtClean="0"/>
              <a:t>, considering time efficiency and power consumption.</a:t>
            </a:r>
            <a:endParaRPr lang="en-US" altLang="ko-KR" sz="1600" b="0" dirty="0"/>
          </a:p>
          <a:p>
            <a:pPr lvl="1"/>
            <a:r>
              <a:rPr lang="en-US" altLang="ko-KR" sz="1600" b="0" dirty="0" smtClean="0"/>
              <a:t>We prefer that the timing of data sharing is performed after sounding, considering buffer issue.</a:t>
            </a:r>
            <a:endParaRPr lang="en-US" altLang="ko-KR" sz="1600" b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91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Straw Poll 1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ko-KR" dirty="0"/>
              <a:t>Do you agree to add the following text to the SFD: </a:t>
            </a:r>
          </a:p>
          <a:p>
            <a:pPr marL="400050" lvl="1" indent="0">
              <a:buNone/>
            </a:pPr>
            <a:r>
              <a:rPr lang="en-US" altLang="ko-KR" sz="2400" dirty="0" smtClean="0"/>
              <a:t>Master AP can share the data to be sent by using Joint transmission with Slave APs simultaneously. </a:t>
            </a:r>
            <a:endParaRPr lang="en-US" altLang="ko-KR" sz="2400" dirty="0"/>
          </a:p>
          <a:p>
            <a:pPr marL="0" indent="0">
              <a:buNone/>
            </a:pPr>
            <a:endParaRPr lang="en-US" altLang="ko-KR" sz="1600" b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01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Straw Poll 2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ko-KR" dirty="0" smtClean="0"/>
              <a:t>Which option do you prefer when Master AP shares the data </a:t>
            </a:r>
            <a:r>
              <a:rPr lang="en-US" altLang="ko-KR" dirty="0"/>
              <a:t>to be sent by using Joint transmission</a:t>
            </a:r>
            <a:r>
              <a:rPr lang="en-US" altLang="ko-KR" dirty="0" smtClean="0"/>
              <a:t> with Slave APs?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b="0" dirty="0" smtClean="0"/>
              <a:t>Option 1: Master AP shares the data with Slave AP by using broadcast method.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b="0" dirty="0" smtClean="0"/>
              <a:t>Option 2: </a:t>
            </a:r>
            <a:r>
              <a:rPr lang="en-US" altLang="ko-KR" b="0" dirty="0"/>
              <a:t>Master AP shares the data with Slave AP by using </a:t>
            </a:r>
            <a:r>
              <a:rPr lang="en-US" altLang="ko-KR" b="0" dirty="0" smtClean="0"/>
              <a:t>multicast </a:t>
            </a:r>
            <a:r>
              <a:rPr lang="en-US" altLang="ko-KR" b="0" dirty="0"/>
              <a:t>method.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ko-KR" b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34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r>
              <a:rPr lang="en-US" altLang="ko-KR" sz="2000" b="0" dirty="0" smtClean="0"/>
              <a:t>The Multi-AP transmission has </a:t>
            </a:r>
            <a:r>
              <a:rPr lang="en-US" altLang="ko-KR" sz="2000" b="0" dirty="0"/>
              <a:t>been discussed as </a:t>
            </a:r>
            <a:r>
              <a:rPr lang="en-US" altLang="ko-KR" sz="2000" b="0" dirty="0" smtClean="0"/>
              <a:t>one of the candidate </a:t>
            </a:r>
            <a:r>
              <a:rPr lang="en-US" altLang="ko-KR" sz="2000" b="0" dirty="0"/>
              <a:t>features for adoption in </a:t>
            </a:r>
            <a:r>
              <a:rPr lang="en-US" altLang="ko-KR" sz="2000" b="0" dirty="0" smtClean="0"/>
              <a:t>11be.</a:t>
            </a:r>
            <a:endParaRPr lang="en-US" altLang="ko-KR" sz="2000" b="0" dirty="0"/>
          </a:p>
          <a:p>
            <a:endParaRPr lang="en-US" altLang="ko-KR" sz="2000" b="0" dirty="0" smtClean="0"/>
          </a:p>
          <a:p>
            <a:r>
              <a:rPr lang="en-US" altLang="ko-KR" sz="2000" b="0" dirty="0"/>
              <a:t>B</a:t>
            </a:r>
            <a:r>
              <a:rPr lang="en-US" altLang="ko-KR" sz="2000" b="0" dirty="0" smtClean="0"/>
              <a:t>efore </a:t>
            </a:r>
            <a:r>
              <a:rPr lang="en-US" altLang="ko-KR" sz="2000" b="0" dirty="0"/>
              <a:t>the </a:t>
            </a:r>
            <a:r>
              <a:rPr lang="en-US" altLang="ko-KR" sz="2000" b="0" dirty="0" smtClean="0"/>
              <a:t>data is sent to STA by using one of the Multi-AP transmission scheme</a:t>
            </a:r>
            <a:r>
              <a:rPr lang="en-US" altLang="ko-KR" sz="2000" b="0" dirty="0"/>
              <a:t>s</a:t>
            </a:r>
            <a:r>
              <a:rPr lang="en-US" altLang="ko-KR" sz="2000" b="0" dirty="0" smtClean="0"/>
              <a:t>, the </a:t>
            </a:r>
            <a:r>
              <a:rPr lang="en-US" altLang="ko-KR" sz="1800" b="0" dirty="0" smtClean="0"/>
              <a:t>data sharing between APs should be considered. </a:t>
            </a:r>
            <a:endParaRPr lang="en-US" altLang="ko-KR" sz="1800" dirty="0" smtClean="0"/>
          </a:p>
          <a:p>
            <a:endParaRPr lang="en-US" altLang="ko-KR" sz="2000" b="0" dirty="0" smtClean="0"/>
          </a:p>
          <a:p>
            <a:r>
              <a:rPr lang="en-US" altLang="ko-KR" sz="2000" b="0" dirty="0" smtClean="0"/>
              <a:t>In this contribution, we introduce data sharing method for Multi-AP transmission scheme. </a:t>
            </a:r>
            <a:endParaRPr lang="en-US" altLang="ko-KR" sz="1800" b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99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 of data sharing in Multi-AP schemes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r>
              <a:rPr lang="en-US" altLang="ko-KR" sz="1800" b="0" dirty="0" smtClean="0"/>
              <a:t>Data sharing for Joint TX case:</a:t>
            </a:r>
          </a:p>
          <a:p>
            <a:pPr lvl="1"/>
            <a:r>
              <a:rPr lang="en-US" altLang="ko-KR" sz="1800" b="0" dirty="0" smtClean="0"/>
              <a:t>If the data is shared through wired link, data sharing issue is out of scope.</a:t>
            </a:r>
          </a:p>
          <a:p>
            <a:pPr lvl="1"/>
            <a:r>
              <a:rPr lang="en-US" altLang="ko-KR" sz="1800" b="0" dirty="0" smtClean="0"/>
              <a:t>However, if </a:t>
            </a:r>
            <a:r>
              <a:rPr lang="en-US" altLang="ko-KR" sz="1800" b="0" dirty="0"/>
              <a:t>the data is shared through </a:t>
            </a:r>
            <a:r>
              <a:rPr lang="en-US" altLang="ko-KR" sz="1800" b="0" dirty="0" smtClean="0"/>
              <a:t>wireless </a:t>
            </a:r>
            <a:r>
              <a:rPr lang="en-US" altLang="ko-KR" sz="1800" b="0" dirty="0"/>
              <a:t>link, data </a:t>
            </a:r>
            <a:r>
              <a:rPr lang="en-US" altLang="ko-KR" sz="1800" b="0" dirty="0" smtClean="0"/>
              <a:t>sharing should be defined.</a:t>
            </a:r>
          </a:p>
          <a:p>
            <a:pPr lvl="1"/>
            <a:r>
              <a:rPr lang="en-US" altLang="ko-KR" sz="1800" b="0" dirty="0" smtClean="0"/>
              <a:t>To support data sharing through wireless link between APs, 11be needs to define how to share the data.</a:t>
            </a:r>
          </a:p>
          <a:p>
            <a:endParaRPr lang="en-US" altLang="ko-KR" sz="1800" b="0" dirty="0"/>
          </a:p>
          <a:p>
            <a:r>
              <a:rPr lang="en-US" altLang="ko-KR" sz="1800" b="0" dirty="0" smtClean="0"/>
              <a:t>Data sharing for Coordinated TX case: </a:t>
            </a:r>
          </a:p>
          <a:p>
            <a:pPr lvl="1"/>
            <a:r>
              <a:rPr lang="en-US" altLang="ko-KR" sz="1800" b="0" dirty="0" smtClean="0"/>
              <a:t>There is no need to define data sharing because each AP already has data to be transmitted to its own associated STA.</a:t>
            </a:r>
          </a:p>
          <a:p>
            <a:endParaRPr lang="en-US" altLang="ko-KR" sz="1800" b="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altLang="ko-KR" sz="1800" dirty="0" smtClean="0"/>
              <a:t>Therefore, this contribution focuses on data sharing in case of Joint TX with wireless link.</a:t>
            </a:r>
          </a:p>
          <a:p>
            <a:endParaRPr lang="en-US" altLang="ko-KR" sz="1800" dirty="0" smtClean="0"/>
          </a:p>
          <a:p>
            <a:pPr marL="0" indent="0">
              <a:buNone/>
            </a:pPr>
            <a:endParaRPr lang="en-US" altLang="ko-KR" sz="1800" b="0" dirty="0" smtClean="0"/>
          </a:p>
          <a:p>
            <a:endParaRPr lang="en-US" altLang="ko-KR" sz="1800" b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19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Joint transmission scenario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r>
              <a:rPr lang="en-US" altLang="ko-KR" sz="1800" b="0" dirty="0"/>
              <a:t> We consider the following </a:t>
            </a:r>
            <a:r>
              <a:rPr lang="en-US" altLang="ko-KR" sz="1800" b="0" dirty="0" smtClean="0"/>
              <a:t>Joint TX scenario in </a:t>
            </a:r>
            <a:r>
              <a:rPr lang="en-US" altLang="ko-KR" sz="1800" b="0" dirty="0"/>
              <a:t>this </a:t>
            </a:r>
            <a:r>
              <a:rPr lang="en-US" altLang="ko-KR" sz="1800" b="0" dirty="0" smtClean="0"/>
              <a:t>contribution.</a:t>
            </a:r>
          </a:p>
          <a:p>
            <a:endParaRPr lang="en-US" altLang="ko-KR" sz="1800" b="0" dirty="0"/>
          </a:p>
          <a:p>
            <a:endParaRPr lang="en-US" altLang="ko-KR" sz="1800" b="0" dirty="0" smtClean="0"/>
          </a:p>
          <a:p>
            <a:endParaRPr lang="en-US" altLang="ko-KR" sz="1800" b="0" dirty="0"/>
          </a:p>
          <a:p>
            <a:endParaRPr lang="en-US" altLang="ko-KR" sz="1800" b="0" dirty="0" smtClean="0"/>
          </a:p>
          <a:p>
            <a:endParaRPr lang="en-US" altLang="ko-KR" sz="1800" b="0" dirty="0"/>
          </a:p>
          <a:p>
            <a:endParaRPr lang="en-US" altLang="ko-KR" sz="1800" b="0" dirty="0" smtClean="0"/>
          </a:p>
          <a:p>
            <a:endParaRPr lang="en-US" altLang="ko-KR" sz="1800" b="0" dirty="0"/>
          </a:p>
          <a:p>
            <a:endParaRPr lang="en-US" altLang="ko-KR" sz="1800" b="0" dirty="0" smtClean="0"/>
          </a:p>
          <a:p>
            <a:pPr lvl="1"/>
            <a:r>
              <a:rPr lang="en-US" altLang="ko-KR" sz="1600" b="0" dirty="0"/>
              <a:t>Master AP (</a:t>
            </a:r>
            <a:r>
              <a:rPr lang="en-US" altLang="ko-KR" sz="1600" b="0" dirty="0" smtClean="0"/>
              <a:t>M-AP) is being </a:t>
            </a:r>
            <a:r>
              <a:rPr lang="en-US" altLang="ko-KR" sz="1600" b="0" dirty="0"/>
              <a:t>a role of the AP </a:t>
            </a:r>
            <a:r>
              <a:rPr lang="en-US" altLang="ko-KR" sz="1600" b="0" dirty="0" smtClean="0"/>
              <a:t>coordinator.</a:t>
            </a:r>
            <a:endParaRPr lang="en-US" altLang="ko-KR" sz="1600" b="0" dirty="0"/>
          </a:p>
          <a:p>
            <a:pPr lvl="1"/>
            <a:r>
              <a:rPr lang="en-US" altLang="ko-KR" sz="1600" b="0" dirty="0"/>
              <a:t>Slave AP (</a:t>
            </a:r>
            <a:r>
              <a:rPr lang="en-US" altLang="ko-KR" sz="1600" b="0" dirty="0" smtClean="0"/>
              <a:t>S-AP) is the AP which can participate </a:t>
            </a:r>
            <a:r>
              <a:rPr lang="en-US" altLang="ko-KR" sz="1600" b="0" dirty="0"/>
              <a:t>in the </a:t>
            </a:r>
            <a:r>
              <a:rPr lang="en-US" altLang="ko-KR" sz="1600" b="0" dirty="0" smtClean="0"/>
              <a:t>Joint </a:t>
            </a:r>
            <a:r>
              <a:rPr lang="en-US" altLang="ko-KR" sz="1600" dirty="0" smtClean="0"/>
              <a:t>transmission</a:t>
            </a:r>
            <a:r>
              <a:rPr lang="en-US" altLang="ko-KR" sz="1600" b="0" dirty="0" smtClean="0"/>
              <a:t>.</a:t>
            </a:r>
          </a:p>
          <a:p>
            <a:pPr lvl="1"/>
            <a:r>
              <a:rPr lang="en-US" altLang="ko-KR" sz="1600" dirty="0" smtClean="0"/>
              <a:t>STA “a” and “b” are associated with M-AP. </a:t>
            </a:r>
            <a:endParaRPr lang="en-US" altLang="ko-KR" sz="1600" dirty="0"/>
          </a:p>
          <a:p>
            <a:pPr lvl="1"/>
            <a:r>
              <a:rPr lang="en-US" altLang="ko-KR" sz="1600" b="0" dirty="0" smtClean="0"/>
              <a:t>M-AP shares data to the S-APs and then all APs send data by using joint transmission scheme.</a:t>
            </a:r>
          </a:p>
          <a:p>
            <a:endParaRPr lang="en-US" altLang="ko-KR" sz="1600" b="0" dirty="0"/>
          </a:p>
          <a:p>
            <a:endParaRPr lang="en-US" altLang="ko-KR" sz="1600" b="0" dirty="0" smtClean="0"/>
          </a:p>
          <a:p>
            <a:pPr marL="457200" lvl="1" indent="0">
              <a:buNone/>
            </a:pPr>
            <a:endParaRPr lang="en-US" altLang="ko-KR" sz="1600" dirty="0"/>
          </a:p>
          <a:p>
            <a:pPr marL="457200" lvl="1" indent="0">
              <a:buNone/>
            </a:pPr>
            <a:endParaRPr lang="en-US" altLang="ko-KR" sz="1400" dirty="0" smtClean="0"/>
          </a:p>
          <a:p>
            <a:pPr lvl="1"/>
            <a:endParaRPr lang="en-US" altLang="ko-KR" sz="1400" dirty="0" smtClean="0"/>
          </a:p>
          <a:p>
            <a:pPr lvl="1"/>
            <a:endParaRPr lang="en-US" altLang="ko-KR" sz="16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2425" y="2743200"/>
            <a:ext cx="5325126" cy="189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40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ethod 1: </a:t>
            </a:r>
            <a:b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Unicast </a:t>
            </a:r>
            <a:r>
              <a:rPr lang="en-US" altLang="ko-KR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Sharing 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endParaRPr lang="en-US" altLang="ko-KR" sz="2000" b="0" dirty="0" smtClean="0"/>
          </a:p>
          <a:p>
            <a:endParaRPr lang="en-US" altLang="ko-KR" sz="2000" b="0" dirty="0" smtClean="0"/>
          </a:p>
          <a:p>
            <a:endParaRPr lang="en-US" altLang="ko-KR" sz="2000" b="0" dirty="0"/>
          </a:p>
          <a:p>
            <a:endParaRPr lang="en-US" altLang="ko-KR" sz="2000" b="0" dirty="0" smtClean="0"/>
          </a:p>
          <a:p>
            <a:endParaRPr lang="en-US" altLang="ko-KR" sz="2000" b="0" dirty="0"/>
          </a:p>
          <a:p>
            <a:endParaRPr lang="en-US" altLang="ko-KR" sz="2000" b="0" dirty="0" smtClean="0"/>
          </a:p>
          <a:p>
            <a:endParaRPr lang="en-US" altLang="ko-KR" sz="2000" b="0" dirty="0"/>
          </a:p>
          <a:p>
            <a:r>
              <a:rPr lang="en-US" altLang="ko-KR" sz="1800" b="0" dirty="0" smtClean="0"/>
              <a:t>M-AP shares data to be used for Joint transmission with each S-AP sequentially.</a:t>
            </a:r>
          </a:p>
          <a:p>
            <a:pPr lvl="1"/>
            <a:r>
              <a:rPr lang="en-US" altLang="ko-KR" sz="1600" b="0" dirty="0"/>
              <a:t>The data sent to each S-AP is same</a:t>
            </a:r>
            <a:r>
              <a:rPr lang="en-US" altLang="ko-KR" sz="1600" b="0" dirty="0" smtClean="0"/>
              <a:t>.</a:t>
            </a:r>
          </a:p>
          <a:p>
            <a:r>
              <a:rPr lang="en-US" altLang="ko-KR" sz="1800" b="0" dirty="0" smtClean="0"/>
              <a:t>However, the overhead increases as the number of S-APs increases.</a:t>
            </a:r>
            <a:endParaRPr lang="en-US" altLang="ko-KR" sz="1800" b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6487" y="2133600"/>
            <a:ext cx="5697001" cy="2051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49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 </a:t>
            </a:r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2: </a:t>
            </a:r>
            <a:r>
              <a:rPr lang="en-US" altLang="ko-KR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Broadcast </a:t>
            </a:r>
            <a:r>
              <a:rPr lang="en-US" altLang="ko-KR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Sharing 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endParaRPr lang="en-US" altLang="ko-KR" sz="2000" b="0" dirty="0" smtClean="0"/>
          </a:p>
          <a:p>
            <a:endParaRPr lang="en-US" altLang="ko-KR" sz="2000" b="0" dirty="0"/>
          </a:p>
          <a:p>
            <a:endParaRPr lang="en-US" altLang="ko-KR" sz="2000" b="0" dirty="0" smtClean="0"/>
          </a:p>
          <a:p>
            <a:endParaRPr lang="en-US" altLang="ko-KR" sz="2000" b="0" dirty="0"/>
          </a:p>
          <a:p>
            <a:endParaRPr lang="en-US" altLang="ko-KR" sz="2000" b="0" dirty="0" smtClean="0"/>
          </a:p>
          <a:p>
            <a:pPr marL="0" indent="0">
              <a:buNone/>
            </a:pPr>
            <a:endParaRPr lang="en-US" altLang="ko-KR" sz="2000" b="0" dirty="0" smtClean="0"/>
          </a:p>
          <a:p>
            <a:endParaRPr lang="en-US" altLang="ko-KR" sz="2000" b="0" dirty="0" smtClean="0"/>
          </a:p>
          <a:p>
            <a:endParaRPr lang="en-US" altLang="ko-KR" sz="1800" b="0" dirty="0" smtClean="0"/>
          </a:p>
          <a:p>
            <a:r>
              <a:rPr lang="en-US" altLang="ko-KR" sz="1800" b="0" dirty="0" smtClean="0"/>
              <a:t>M-AP shares data with S-APs simultaneously.</a:t>
            </a:r>
          </a:p>
          <a:p>
            <a:pPr lvl="1"/>
            <a:r>
              <a:rPr lang="en-US" altLang="ko-KR" sz="1600" b="0" dirty="0" smtClean="0"/>
              <a:t>Regardless of the number of S-APs, the data can be shared at once.</a:t>
            </a:r>
          </a:p>
          <a:p>
            <a:r>
              <a:rPr lang="en-US" altLang="ko-KR" sz="1800" b="0" dirty="0" smtClean="0"/>
              <a:t>The data frame sent from M-AP to each S-AP is same and is sent with broadcast address.</a:t>
            </a:r>
          </a:p>
          <a:p>
            <a:r>
              <a:rPr lang="en-US" altLang="ko-KR" sz="1800" b="0" dirty="0" smtClean="0"/>
              <a:t>In this method, third party devices have to decode </a:t>
            </a:r>
            <a:r>
              <a:rPr lang="en-US" altLang="ko-KR" sz="1800" b="0" dirty="0"/>
              <a:t>data frame unnecessarily. </a:t>
            </a:r>
            <a:endParaRPr lang="en-US" altLang="ko-KR" sz="1800" b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2286000"/>
            <a:ext cx="5410200" cy="2339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63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 3</a:t>
            </a:r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ko-KR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Multicast </a:t>
            </a:r>
            <a:r>
              <a:rPr lang="en-US" altLang="ko-KR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Sharing 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endParaRPr lang="en-US" altLang="ko-KR" sz="2000" b="0" dirty="0" smtClean="0"/>
          </a:p>
          <a:p>
            <a:endParaRPr lang="en-US" altLang="ko-KR" sz="2000" b="0" dirty="0"/>
          </a:p>
          <a:p>
            <a:endParaRPr lang="en-US" altLang="ko-KR" sz="2000" b="0" dirty="0" smtClean="0"/>
          </a:p>
          <a:p>
            <a:endParaRPr lang="en-US" altLang="ko-KR" sz="2000" b="0" dirty="0"/>
          </a:p>
          <a:p>
            <a:endParaRPr lang="en-US" altLang="ko-KR" sz="2000" b="0" dirty="0" smtClean="0"/>
          </a:p>
          <a:p>
            <a:pPr marL="0" indent="0">
              <a:buNone/>
            </a:pPr>
            <a:endParaRPr lang="en-US" altLang="ko-KR" sz="2000" b="0" dirty="0" smtClean="0"/>
          </a:p>
          <a:p>
            <a:pPr marL="0" indent="0">
              <a:buNone/>
            </a:pPr>
            <a:endParaRPr lang="en-US" altLang="ko-KR" sz="1800" b="0" dirty="0" smtClean="0"/>
          </a:p>
          <a:p>
            <a:r>
              <a:rPr lang="en-US" altLang="ko-KR" sz="1800" b="0" dirty="0" smtClean="0"/>
              <a:t>M-AP shares data with S-APs simultaneously.</a:t>
            </a:r>
          </a:p>
          <a:p>
            <a:pPr lvl="1"/>
            <a:r>
              <a:rPr lang="en-US" altLang="ko-KR" sz="1600" b="0" dirty="0" smtClean="0"/>
              <a:t>Regardless of the number of S-APs, the data can be shared at once.</a:t>
            </a:r>
          </a:p>
          <a:p>
            <a:r>
              <a:rPr lang="en-US" altLang="ko-KR" sz="1800" b="0" dirty="0" smtClean="0"/>
              <a:t>By using grouping indication, the data frame can be sent to only grouped S-APs.</a:t>
            </a:r>
          </a:p>
          <a:p>
            <a:r>
              <a:rPr lang="en-US" altLang="ko-KR" sz="1800" b="0" dirty="0" smtClean="0"/>
              <a:t>In order to use this method, the announcement frame needs to be used for grouping of S-APs.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2056" y="2057400"/>
            <a:ext cx="5525863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79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Signaling for Multicast Data </a:t>
            </a:r>
            <a:r>
              <a:rPr lang="en-US" altLang="ko-KR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haring 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r>
              <a:rPr lang="en-US" altLang="ko-KR" sz="1600" dirty="0" smtClean="0"/>
              <a:t>Announcement frame</a:t>
            </a:r>
          </a:p>
          <a:p>
            <a:pPr lvl="1"/>
            <a:r>
              <a:rPr lang="en-US" altLang="ko-KR" sz="1600" b="0" dirty="0" smtClean="0"/>
              <a:t>M-AP notifies candidate S-APs to share the data.</a:t>
            </a:r>
            <a:endParaRPr lang="ko-KR" altLang="en-US" sz="1600" b="0"/>
          </a:p>
          <a:p>
            <a:pPr lvl="1"/>
            <a:r>
              <a:rPr lang="en-US" altLang="ko-KR" sz="1600" b="0" u="sng" dirty="0" smtClean="0"/>
              <a:t>TA</a:t>
            </a:r>
            <a:r>
              <a:rPr lang="en-US" altLang="ko-KR" sz="1600" b="0" dirty="0"/>
              <a:t>: M-AP MAC address, </a:t>
            </a:r>
            <a:r>
              <a:rPr lang="en-US" altLang="ko-KR" sz="1600" b="0" u="sng" dirty="0"/>
              <a:t>RA</a:t>
            </a:r>
            <a:r>
              <a:rPr lang="en-US" altLang="ko-KR" sz="1600" b="0" dirty="0"/>
              <a:t>: broadcast, </a:t>
            </a:r>
            <a:r>
              <a:rPr lang="en-US" altLang="ko-KR" sz="1600" b="0" u="sng" dirty="0" smtClean="0"/>
              <a:t>Frame body</a:t>
            </a:r>
            <a:r>
              <a:rPr lang="en-US" altLang="ko-KR" sz="1600" b="0" dirty="0" smtClean="0"/>
              <a:t>: candidate S-AP’s identifier </a:t>
            </a:r>
            <a:r>
              <a:rPr lang="en-US" altLang="ko-KR" sz="1600" b="0" dirty="0"/>
              <a:t>&amp; </a:t>
            </a:r>
            <a:r>
              <a:rPr lang="en-US" altLang="ko-KR" sz="1600" b="0" dirty="0" smtClean="0"/>
              <a:t>RU allocation for BA</a:t>
            </a:r>
            <a:endParaRPr lang="en-US" altLang="ko-KR" sz="1600" b="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altLang="ko-KR" sz="1600" b="0" dirty="0" smtClean="0"/>
              <a:t>When candidate S-APs received Announcement frame, the identified S-APs recognize Data frame will follow.</a:t>
            </a:r>
            <a:endParaRPr lang="en-US" altLang="ko-KR" sz="1600" b="0" dirty="0"/>
          </a:p>
          <a:p>
            <a:r>
              <a:rPr lang="en-US" altLang="ko-KR" sz="1600" dirty="0" smtClean="0"/>
              <a:t>Data frame</a:t>
            </a:r>
            <a:endParaRPr lang="ko-KR" altLang="en-US" sz="1600"/>
          </a:p>
          <a:p>
            <a:pPr lvl="1"/>
            <a:r>
              <a:rPr lang="en-US" altLang="ko-KR" sz="1600" dirty="0" smtClean="0"/>
              <a:t>T</a:t>
            </a:r>
            <a:r>
              <a:rPr lang="en-US" altLang="ko-KR" sz="1600" b="0" dirty="0" smtClean="0"/>
              <a:t>he data frame is sent simultaneously and all S-APs receive same data.</a:t>
            </a:r>
          </a:p>
          <a:p>
            <a:pPr lvl="1"/>
            <a:r>
              <a:rPr lang="en-US" altLang="ko-KR" sz="1600" b="0" u="sng" dirty="0" smtClean="0"/>
              <a:t>TA</a:t>
            </a:r>
            <a:r>
              <a:rPr lang="en-US" altLang="ko-KR" sz="1600" b="0" dirty="0"/>
              <a:t>: M-AP MAC address, </a:t>
            </a:r>
            <a:r>
              <a:rPr lang="en-US" altLang="ko-KR" sz="1600" b="0" u="sng" dirty="0"/>
              <a:t>RA</a:t>
            </a:r>
            <a:r>
              <a:rPr lang="en-US" altLang="ko-KR" sz="1600" b="0" dirty="0"/>
              <a:t>: M-AP MAC address </a:t>
            </a:r>
            <a:r>
              <a:rPr lang="en-US" altLang="ko-KR" sz="1600" b="0" dirty="0" smtClean="0"/>
              <a:t>(if this field is set to Broadcast address, third party devices should perform decoding process.)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ko-KR" sz="1600" b="0" dirty="0"/>
              <a:t>T</a:t>
            </a:r>
            <a:r>
              <a:rPr lang="en-US" altLang="ko-KR" sz="1600" b="0" dirty="0" smtClean="0"/>
              <a:t>he identified S-APs decode Data frame with RA&amp;TA fields indicating M-AP MAC address. </a:t>
            </a:r>
          </a:p>
          <a:p>
            <a:r>
              <a:rPr lang="en-US" altLang="ko-KR" sz="1600" dirty="0" smtClean="0"/>
              <a:t>BA frame</a:t>
            </a:r>
            <a:endParaRPr lang="ko-KR" altLang="en-US" sz="1600" smtClean="0"/>
          </a:p>
          <a:p>
            <a:pPr lvl="1"/>
            <a:r>
              <a:rPr lang="en-US" altLang="ko-KR" sz="1600" dirty="0"/>
              <a:t>C</a:t>
            </a:r>
            <a:r>
              <a:rPr lang="en-US" altLang="ko-KR" sz="1600" b="0" dirty="0" smtClean="0"/>
              <a:t>andidate S-APs transmit BA using assigned </a:t>
            </a:r>
            <a:r>
              <a:rPr lang="en-US" altLang="ko-KR" sz="1600" dirty="0" smtClean="0"/>
              <a:t>RU</a:t>
            </a:r>
            <a:r>
              <a:rPr lang="en-US" altLang="ko-KR" sz="1600" b="0" dirty="0" smtClean="0"/>
              <a:t> indicated in Announcement frame.</a:t>
            </a:r>
          </a:p>
          <a:p>
            <a:pPr lvl="1"/>
            <a:r>
              <a:rPr lang="en-US" altLang="ko-KR" sz="1600" u="sng" dirty="0" smtClean="0"/>
              <a:t>TA</a:t>
            </a:r>
            <a:r>
              <a:rPr lang="en-US" altLang="ko-KR" sz="1600" dirty="0" smtClean="0"/>
              <a:t>: each candidate S-AP MAC address, </a:t>
            </a:r>
            <a:r>
              <a:rPr lang="en-US" altLang="ko-KR" sz="1600" u="sng" dirty="0" smtClean="0"/>
              <a:t>RA</a:t>
            </a:r>
            <a:r>
              <a:rPr lang="en-US" altLang="ko-KR" sz="1600" dirty="0" smtClean="0"/>
              <a:t>: M-AP MAC address</a:t>
            </a:r>
            <a:endParaRPr lang="ko-KR" altLang="en-US" sz="1600" b="0"/>
          </a:p>
          <a:p>
            <a:endParaRPr lang="en-US" altLang="ko-KR" sz="1600" b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11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data sharing methods</a:t>
            </a:r>
            <a:endParaRPr lang="ko-KR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99D1E7-2CFE-4362-BB72-AF97192842EA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7685126"/>
              </p:ext>
            </p:extLst>
          </p:nvPr>
        </p:nvGraphicFramePr>
        <p:xfrm>
          <a:off x="762000" y="1905000"/>
          <a:ext cx="7620000" cy="332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  <a:gridCol w="2133600"/>
                <a:gridCol w="2133600"/>
                <a:gridCol w="2590800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 smtClean="0"/>
                        <a:t>Method 1:</a:t>
                      </a:r>
                    </a:p>
                    <a:p>
                      <a:pPr algn="ctr" latinLnBrk="1"/>
                      <a:r>
                        <a:rPr lang="en-US" altLang="ko-KR" sz="1400" b="0" dirty="0" smtClean="0"/>
                        <a:t>Unicast data</a:t>
                      </a:r>
                      <a:r>
                        <a:rPr lang="en-US" altLang="ko-KR" sz="1400" b="0" baseline="0" dirty="0" smtClean="0"/>
                        <a:t> sharing</a:t>
                      </a:r>
                      <a:endParaRPr lang="ko-KR" altLang="en-US" sz="14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 smtClean="0"/>
                        <a:t>Method 2:</a:t>
                      </a:r>
                    </a:p>
                    <a:p>
                      <a:pPr algn="ctr" latinLnBrk="1"/>
                      <a:r>
                        <a:rPr lang="en-US" altLang="ko-KR" sz="1400" b="0" dirty="0" smtClean="0"/>
                        <a:t>Broadcast data</a:t>
                      </a:r>
                      <a:r>
                        <a:rPr lang="en-US" altLang="ko-KR" sz="1400" b="0" baseline="0" dirty="0" smtClean="0"/>
                        <a:t> sharing</a:t>
                      </a:r>
                      <a:endParaRPr lang="ko-KR" altLang="en-US" sz="14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 smtClean="0"/>
                        <a:t>Method 3:</a:t>
                      </a:r>
                    </a:p>
                    <a:p>
                      <a:pPr algn="ctr" latinLnBrk="1"/>
                      <a:r>
                        <a:rPr lang="en-US" altLang="ko-KR" sz="1400" b="0" dirty="0" smtClean="0"/>
                        <a:t>Multicast data</a:t>
                      </a:r>
                      <a:r>
                        <a:rPr lang="en-US" altLang="ko-KR" sz="1400" b="0" baseline="0" dirty="0" smtClean="0"/>
                        <a:t> sharing</a:t>
                      </a:r>
                      <a:endParaRPr lang="ko-KR" altLang="en-US" sz="1400" b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Pros.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400" b="0" dirty="0" smtClean="0"/>
                        <a:t>Third party devices are prevented interpreting as that data sent to the third party devices.</a:t>
                      </a:r>
                      <a:r>
                        <a:rPr lang="en-US" altLang="ko-KR" sz="1600" b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400" b="0" dirty="0" smtClean="0"/>
                        <a:t>Regardless of the number of S-APs, the data can be shared at once.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400" b="0" dirty="0" smtClean="0"/>
                        <a:t>Third party devices are prevented interpreting as that data sent to the third party devices.</a:t>
                      </a:r>
                      <a:r>
                        <a:rPr lang="en-US" altLang="ko-KR" sz="1600" b="0" dirty="0" smtClean="0"/>
                        <a:t> </a:t>
                      </a:r>
                    </a:p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400" b="0" dirty="0" smtClean="0"/>
                        <a:t>Regardless of the number of S-APs, the data can be shared at once.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Cons.</a:t>
                      </a:r>
                      <a:endParaRPr lang="ko-KR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400" b="0" dirty="0" smtClean="0"/>
                        <a:t>Time overhead increases as the number of S-APs increases.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400" b="0" dirty="0" smtClean="0"/>
                        <a:t>Third party devices</a:t>
                      </a:r>
                      <a:r>
                        <a:rPr lang="en-US" altLang="ko-KR" sz="1400" b="0" baseline="0" dirty="0" smtClean="0"/>
                        <a:t> </a:t>
                      </a:r>
                      <a:r>
                        <a:rPr lang="en-US" altLang="ko-KR" sz="1400" b="0" dirty="0" smtClean="0"/>
                        <a:t>interpret as that data sent to the third party devices.</a:t>
                      </a:r>
                      <a:r>
                        <a:rPr lang="en-US" altLang="ko-KR" sz="1600" b="0" dirty="0" smtClean="0"/>
                        <a:t> </a:t>
                      </a:r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400" dirty="0" smtClean="0"/>
                        <a:t>Announcement frame for</a:t>
                      </a:r>
                      <a:r>
                        <a:rPr lang="en-US" altLang="ko-KR" sz="1400" baseline="0" dirty="0" smtClean="0"/>
                        <a:t> the grouping of S-APs </a:t>
                      </a:r>
                      <a:r>
                        <a:rPr lang="en-US" altLang="ko-KR" sz="1400" dirty="0" smtClean="0"/>
                        <a:t>needs to be additionally defined.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내용 개체 틀 2"/>
          <p:cNvSpPr>
            <a:spLocks noGrp="1"/>
          </p:cNvSpPr>
          <p:nvPr>
            <p:ph idx="1"/>
          </p:nvPr>
        </p:nvSpPr>
        <p:spPr>
          <a:xfrm>
            <a:off x="685800" y="5227320"/>
            <a:ext cx="7772400" cy="124968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ko-KR" sz="1800" b="0" dirty="0" smtClean="0"/>
              <a:t>We prefer the method that M-AP </a:t>
            </a:r>
            <a:r>
              <a:rPr lang="en-US" altLang="ko-KR" sz="1800" b="0" dirty="0"/>
              <a:t>shares data with S-APs simultaneously, considering time </a:t>
            </a:r>
            <a:r>
              <a:rPr lang="en-US" altLang="ko-KR" sz="1800" b="0" dirty="0" smtClean="0"/>
              <a:t>efficiency.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ko-KR" sz="1800" b="0" dirty="0" smtClean="0"/>
              <a:t>Especially, we prefer method 3 that has both advantages of method 1 and method 2. </a:t>
            </a:r>
          </a:p>
          <a:p>
            <a:endParaRPr lang="en-US" altLang="ko-KR" sz="1800" b="0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altLang="ko-KR" sz="1800" dirty="0" smtClean="0"/>
          </a:p>
        </p:txBody>
      </p:sp>
    </p:spTree>
    <p:extLst>
      <p:ext uri="{BB962C8B-B14F-4D97-AF65-F5344CB8AC3E}">
        <p14:creationId xmlns:p14="http://schemas.microsoft.com/office/powerpoint/2010/main" val="179235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cord Submission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ACcord Submission 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ord Submission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ord Submission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ACcord Submission Template</Template>
  <TotalTime>212669</TotalTime>
  <Words>1230</Words>
  <Application>Microsoft Office PowerPoint</Application>
  <PresentationFormat>화면 슬라이드 쇼(4:3)</PresentationFormat>
  <Paragraphs>213</Paragraphs>
  <Slides>13</Slides>
  <Notes>13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21" baseType="lpstr">
      <vt:lpstr>MS PGothic</vt:lpstr>
      <vt:lpstr>굴림</vt:lpstr>
      <vt:lpstr>맑은 고딕</vt:lpstr>
      <vt:lpstr>맑은 고딕</vt:lpstr>
      <vt:lpstr>Arial</vt:lpstr>
      <vt:lpstr>Times New Roman</vt:lpstr>
      <vt:lpstr>Wingdings</vt:lpstr>
      <vt:lpstr>ACcord Submission Template</vt:lpstr>
      <vt:lpstr>Data Sharing for Multi-AP Coordination</vt:lpstr>
      <vt:lpstr>Introduction</vt:lpstr>
      <vt:lpstr>Need of data sharing in Multi-AP schemes</vt:lpstr>
      <vt:lpstr>Joint transmission scenario</vt:lpstr>
      <vt:lpstr>Method 1:  Unicast Data Sharing </vt:lpstr>
      <vt:lpstr>Method 2:  Broadcast Data Sharing </vt:lpstr>
      <vt:lpstr>Method 3:  Multicast Data Sharing </vt:lpstr>
      <vt:lpstr>Signaling for Multicast Data Sharing </vt:lpstr>
      <vt:lpstr>Comparison of data sharing methods</vt:lpstr>
      <vt:lpstr>Timing for data sharing</vt:lpstr>
      <vt:lpstr>Conclusion</vt:lpstr>
      <vt:lpstr>Straw Poll 1</vt:lpstr>
      <vt:lpstr>Straw Poll 2</vt:lpstr>
    </vt:vector>
  </TitlesOfParts>
  <Company>&lt;Company Name&gt;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&lt;Document Title&gt;</dc:title>
  <dc:creator>박성진</dc:creator>
  <cp:lastModifiedBy>박성진/선임연구원/차세대표준(연)ICS팀(allean.park@lge.com)</cp:lastModifiedBy>
  <cp:revision>2828</cp:revision>
  <cp:lastPrinted>2019-09-11T05:47:32Z</cp:lastPrinted>
  <dcterms:created xsi:type="dcterms:W3CDTF">2009-12-02T19:05:24Z</dcterms:created>
  <dcterms:modified xsi:type="dcterms:W3CDTF">2019-09-15T10:08:55Z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