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4" r:id="rId15"/>
    <p:sldId id="423" r:id="rId16"/>
    <p:sldId id="407" r:id="rId17"/>
    <p:sldId id="410" r:id="rId18"/>
    <p:sldId id="348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802.11-19/1540r5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3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RL-SIG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the symbol after RL-SIG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</a:t>
            </a:r>
            <a:r>
              <a:rPr lang="en-US" dirty="0"/>
              <a:t>he symbol after RL-SIG is BPSK modulated.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7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“20MHz SIG” includes Version-independent bits followed by Version-dependent bits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746125" indent="-288925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 </a:t>
            </a:r>
          </a:p>
          <a:p>
            <a:pPr marL="1146175" lvl="1" indent="-288925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276600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“20MHz SIG”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&gt;=6bits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&gt;= 7bits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82840</TotalTime>
  <Words>1327</Words>
  <Application>Microsoft Office PowerPoint</Application>
  <PresentationFormat>On-screen Show (4:3)</PresentationFormat>
  <Paragraphs>297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SP3</vt:lpstr>
      <vt:lpstr>SP3</vt:lpstr>
      <vt:lpstr>SP4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1592</cp:revision>
  <cp:lastPrinted>1601-01-01T00:00:00Z</cp:lastPrinted>
  <dcterms:created xsi:type="dcterms:W3CDTF">2015-10-31T00:33:08Z</dcterms:created>
  <dcterms:modified xsi:type="dcterms:W3CDTF">2019-11-13T07:30:35Z</dcterms:modified>
</cp:coreProperties>
</file>