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04" r:id="rId4"/>
  </p:sldMasterIdLst>
  <p:notesMasterIdLst>
    <p:notesMasterId r:id="rId27"/>
  </p:notesMasterIdLst>
  <p:handoutMasterIdLst>
    <p:handoutMasterId r:id="rId28"/>
  </p:handoutMasterIdLst>
  <p:sldIdLst>
    <p:sldId id="621" r:id="rId5"/>
    <p:sldId id="660" r:id="rId6"/>
    <p:sldId id="758" r:id="rId7"/>
    <p:sldId id="736" r:id="rId8"/>
    <p:sldId id="765" r:id="rId9"/>
    <p:sldId id="752" r:id="rId10"/>
    <p:sldId id="754" r:id="rId11"/>
    <p:sldId id="742" r:id="rId12"/>
    <p:sldId id="753" r:id="rId13"/>
    <p:sldId id="756" r:id="rId14"/>
    <p:sldId id="755" r:id="rId15"/>
    <p:sldId id="664" r:id="rId16"/>
    <p:sldId id="760" r:id="rId17"/>
    <p:sldId id="764" r:id="rId18"/>
    <p:sldId id="762" r:id="rId19"/>
    <p:sldId id="767" r:id="rId20"/>
    <p:sldId id="766" r:id="rId21"/>
    <p:sldId id="687" r:id="rId22"/>
    <p:sldId id="702" r:id="rId23"/>
    <p:sldId id="747" r:id="rId24"/>
    <p:sldId id="749" r:id="rId25"/>
    <p:sldId id="757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erian, George" initials="CG" lastIdx="5" clrIdx="0">
    <p:extLst>
      <p:ext uri="{19B8F6BF-5375-455C-9EA6-DF929625EA0E}">
        <p15:presenceInfo xmlns:p15="http://schemas.microsoft.com/office/powerpoint/2012/main" userId="S-1-5-21-945540591-4024260831-3861152641-206784" providerId="AD"/>
      </p:ext>
    </p:extLst>
  </p:cmAuthor>
  <p:cmAuthor id="2" name="Ding, Gang" initials="DG" lastIdx="4" clrIdx="1">
    <p:extLst>
      <p:ext uri="{19B8F6BF-5375-455C-9EA6-DF929625EA0E}">
        <p15:presenceInfo xmlns:p15="http://schemas.microsoft.com/office/powerpoint/2012/main" userId="S-1-5-21-945540591-4024260831-3861152641-325770" providerId="AD"/>
      </p:ext>
    </p:extLst>
  </p:cmAuthor>
  <p:cmAuthor id="3" name="Abhishek Patil" initials="AP" lastIdx="11" clrIdx="2">
    <p:extLst>
      <p:ext uri="{19B8F6BF-5375-455C-9EA6-DF929625EA0E}">
        <p15:presenceInfo xmlns:p15="http://schemas.microsoft.com/office/powerpoint/2012/main" userId="S::appatil@qti.qualcomm.com::4a57f103-40b4-4474-a113-d3340a5396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CCC"/>
    <a:srgbClr val="A0B1D0"/>
    <a:srgbClr val="E9EDF4"/>
    <a:srgbClr val="254061"/>
    <a:srgbClr val="252B9D"/>
    <a:srgbClr val="254092"/>
    <a:srgbClr val="D0D8E8"/>
    <a:srgbClr val="831B2A"/>
    <a:srgbClr val="1668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0DC29E-71C4-48C0-B486-79FC783D0498}" v="7" dt="2020-01-16T20:15:49.0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987" autoAdjust="0"/>
    <p:restoredTop sz="96357" autoAdjust="0"/>
  </p:normalViewPr>
  <p:slideViewPr>
    <p:cSldViewPr snapToGrid="0" snapToObjects="1">
      <p:cViewPr varScale="1">
        <p:scale>
          <a:sx n="115" d="100"/>
          <a:sy n="115" d="100"/>
        </p:scale>
        <p:origin x="1476" y="108"/>
      </p:cViewPr>
      <p:guideLst>
        <p:guide orient="horz" pos="2160"/>
        <p:guide pos="2856"/>
      </p:guideLst>
    </p:cSldViewPr>
  </p:slideViewPr>
  <p:outlineViewPr>
    <p:cViewPr>
      <p:scale>
        <a:sx n="33" d="100"/>
        <a:sy n="33" d="100"/>
      </p:scale>
      <p:origin x="0" y="43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384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hishek Patil" userId="4a57f103-40b4-4474-a113-d3340a5396d8" providerId="ADAL" clId="{5D0DC29E-71C4-48C0-B486-79FC783D0498}"/>
    <pc:docChg chg="undo redo custSel addSld delSld modSld sldOrd modMainMaster">
      <pc:chgData name="Abhishek Patil" userId="4a57f103-40b4-4474-a113-d3340a5396d8" providerId="ADAL" clId="{5D0DC29E-71C4-48C0-B486-79FC783D0498}" dt="2020-01-16T20:16:02.808" v="404" actId="20577"/>
      <pc:docMkLst>
        <pc:docMk/>
      </pc:docMkLst>
      <pc:sldChg chg="modSp">
        <pc:chgData name="Abhishek Patil" userId="4a57f103-40b4-4474-a113-d3340a5396d8" providerId="ADAL" clId="{5D0DC29E-71C4-48C0-B486-79FC783D0498}" dt="2020-01-15T05:21:10.025" v="98" actId="20577"/>
        <pc:sldMkLst>
          <pc:docMk/>
          <pc:sldMk cId="2573497468" sldId="760"/>
        </pc:sldMkLst>
        <pc:spChg chg="mod">
          <ac:chgData name="Abhishek Patil" userId="4a57f103-40b4-4474-a113-d3340a5396d8" providerId="ADAL" clId="{5D0DC29E-71C4-48C0-B486-79FC783D0498}" dt="2020-01-15T05:21:10.025" v="98" actId="20577"/>
          <ac:spMkLst>
            <pc:docMk/>
            <pc:sldMk cId="2573497468" sldId="760"/>
            <ac:spMk id="2" creationId="{96B6F616-FFD2-4AB6-8EAC-43B5F374E0D0}"/>
          </ac:spMkLst>
        </pc:spChg>
      </pc:sldChg>
      <pc:sldChg chg="modSp">
        <pc:chgData name="Abhishek Patil" userId="4a57f103-40b4-4474-a113-d3340a5396d8" providerId="ADAL" clId="{5D0DC29E-71C4-48C0-B486-79FC783D0498}" dt="2020-01-15T16:19:01.437" v="343" actId="20577"/>
        <pc:sldMkLst>
          <pc:docMk/>
          <pc:sldMk cId="393731894" sldId="764"/>
        </pc:sldMkLst>
        <pc:spChg chg="mod">
          <ac:chgData name="Abhishek Patil" userId="4a57f103-40b4-4474-a113-d3340a5396d8" providerId="ADAL" clId="{5D0DC29E-71C4-48C0-B486-79FC783D0498}" dt="2020-01-15T16:19:01.437" v="343" actId="20577"/>
          <ac:spMkLst>
            <pc:docMk/>
            <pc:sldMk cId="393731894" sldId="764"/>
            <ac:spMk id="2" creationId="{96B6F616-FFD2-4AB6-8EAC-43B5F374E0D0}"/>
          </ac:spMkLst>
        </pc:spChg>
      </pc:sldChg>
      <pc:sldChg chg="modSp">
        <pc:chgData name="Abhishek Patil" userId="4a57f103-40b4-4474-a113-d3340a5396d8" providerId="ADAL" clId="{5D0DC29E-71C4-48C0-B486-79FC783D0498}" dt="2020-01-16T20:15:51.645" v="402" actId="20577"/>
        <pc:sldMkLst>
          <pc:docMk/>
          <pc:sldMk cId="3220550957" sldId="766"/>
        </pc:sldMkLst>
        <pc:spChg chg="mod">
          <ac:chgData name="Abhishek Patil" userId="4a57f103-40b4-4474-a113-d3340a5396d8" providerId="ADAL" clId="{5D0DC29E-71C4-48C0-B486-79FC783D0498}" dt="2020-01-16T20:15:37.690" v="397" actId="15"/>
          <ac:spMkLst>
            <pc:docMk/>
            <pc:sldMk cId="3220550957" sldId="766"/>
            <ac:spMk id="2" creationId="{96B6F616-FFD2-4AB6-8EAC-43B5F374E0D0}"/>
          </ac:spMkLst>
        </pc:spChg>
        <pc:spChg chg="mod">
          <ac:chgData name="Abhishek Patil" userId="4a57f103-40b4-4474-a113-d3340a5396d8" providerId="ADAL" clId="{5D0DC29E-71C4-48C0-B486-79FC783D0498}" dt="2020-01-16T20:15:51.645" v="402" actId="20577"/>
          <ac:spMkLst>
            <pc:docMk/>
            <pc:sldMk cId="3220550957" sldId="766"/>
            <ac:spMk id="5" creationId="{59979B8E-B899-49FE-94A0-62078E9EADB9}"/>
          </ac:spMkLst>
        </pc:spChg>
      </pc:sldChg>
      <pc:sldChg chg="add del">
        <pc:chgData name="Abhishek Patil" userId="4a57f103-40b4-4474-a113-d3340a5396d8" providerId="ADAL" clId="{5D0DC29E-71C4-48C0-B486-79FC783D0498}" dt="2020-01-15T23:00:57.692" v="345" actId="2696"/>
        <pc:sldMkLst>
          <pc:docMk/>
          <pc:sldMk cId="2037456053" sldId="767"/>
        </pc:sldMkLst>
      </pc:sldChg>
      <pc:sldChg chg="modSp add ord">
        <pc:chgData name="Abhishek Patil" userId="4a57f103-40b4-4474-a113-d3340a5396d8" providerId="ADAL" clId="{5D0DC29E-71C4-48C0-B486-79FC783D0498}" dt="2020-01-16T20:15:49.030" v="400"/>
        <pc:sldMkLst>
          <pc:docMk/>
          <pc:sldMk cId="3765231868" sldId="767"/>
        </pc:sldMkLst>
        <pc:spChg chg="mod">
          <ac:chgData name="Abhishek Patil" userId="4a57f103-40b4-4474-a113-d3340a5396d8" providerId="ADAL" clId="{5D0DC29E-71C4-48C0-B486-79FC783D0498}" dt="2020-01-16T20:15:05.394" v="390" actId="20577"/>
          <ac:spMkLst>
            <pc:docMk/>
            <pc:sldMk cId="3765231868" sldId="767"/>
            <ac:spMk id="2" creationId="{96B6F616-FFD2-4AB6-8EAC-43B5F374E0D0}"/>
          </ac:spMkLst>
        </pc:spChg>
        <pc:spChg chg="mod">
          <ac:chgData name="Abhishek Patil" userId="4a57f103-40b4-4474-a113-d3340a5396d8" providerId="ADAL" clId="{5D0DC29E-71C4-48C0-B486-79FC783D0498}" dt="2020-01-16T20:15:47.421" v="399" actId="20577"/>
          <ac:spMkLst>
            <pc:docMk/>
            <pc:sldMk cId="3765231868" sldId="767"/>
            <ac:spMk id="5" creationId="{59979B8E-B899-49FE-94A0-62078E9EADB9}"/>
          </ac:spMkLst>
        </pc:spChg>
      </pc:sldChg>
      <pc:sldMasterChg chg="modSp">
        <pc:chgData name="Abhishek Patil" userId="4a57f103-40b4-4474-a113-d3340a5396d8" providerId="ADAL" clId="{5D0DC29E-71C4-48C0-B486-79FC783D0498}" dt="2020-01-16T20:16:02.808" v="404" actId="20577"/>
        <pc:sldMasterMkLst>
          <pc:docMk/>
          <pc:sldMasterMk cId="2894819845" sldId="2147484204"/>
        </pc:sldMasterMkLst>
        <pc:spChg chg="mod">
          <ac:chgData name="Abhishek Patil" userId="4a57f103-40b4-4474-a113-d3340a5396d8" providerId="ADAL" clId="{5D0DC29E-71C4-48C0-B486-79FC783D0498}" dt="2020-01-16T20:16:02.808" v="404" actId="20577"/>
          <ac:spMkLst>
            <pc:docMk/>
            <pc:sldMasterMk cId="2894819845" sldId="2147484204"/>
            <ac:spMk id="17" creationId="{00000000-0000-0000-0000-000000000000}"/>
          </ac:spMkLst>
        </pc:spChg>
      </pc:sldMasterChg>
    </pc:docChg>
  </pc:docChgLst>
  <pc:docChgLst>
    <pc:chgData name="Abhishek Patil" userId="4a57f103-40b4-4474-a113-d3340a5396d8" providerId="ADAL" clId="{E9F39BDA-5117-4AC8-AB10-51049F3A115B}"/>
    <pc:docChg chg="addSld modSld modMainMaster">
      <pc:chgData name="Abhishek Patil" userId="4a57f103-40b4-4474-a113-d3340a5396d8" providerId="ADAL" clId="{E9F39BDA-5117-4AC8-AB10-51049F3A115B}" dt="2020-01-14T17:25:10.778" v="219" actId="20577"/>
      <pc:docMkLst>
        <pc:docMk/>
      </pc:docMkLst>
      <pc:sldChg chg="modSp">
        <pc:chgData name="Abhishek Patil" userId="4a57f103-40b4-4474-a113-d3340a5396d8" providerId="ADAL" clId="{E9F39BDA-5117-4AC8-AB10-51049F3A115B}" dt="2020-01-14T01:31:17.604" v="203" actId="20577"/>
        <pc:sldMkLst>
          <pc:docMk/>
          <pc:sldMk cId="273112574" sldId="762"/>
        </pc:sldMkLst>
        <pc:spChg chg="mod">
          <ac:chgData name="Abhishek Patil" userId="4a57f103-40b4-4474-a113-d3340a5396d8" providerId="ADAL" clId="{E9F39BDA-5117-4AC8-AB10-51049F3A115B}" dt="2020-01-14T01:31:17.604" v="203" actId="20577"/>
          <ac:spMkLst>
            <pc:docMk/>
            <pc:sldMk cId="273112574" sldId="762"/>
            <ac:spMk id="2" creationId="{96B6F616-FFD2-4AB6-8EAC-43B5F374E0D0}"/>
          </ac:spMkLst>
        </pc:spChg>
      </pc:sldChg>
      <pc:sldChg chg="modSp add">
        <pc:chgData name="Abhishek Patil" userId="4a57f103-40b4-4474-a113-d3340a5396d8" providerId="ADAL" clId="{E9F39BDA-5117-4AC8-AB10-51049F3A115B}" dt="2020-01-14T05:41:44.270" v="216" actId="6549"/>
        <pc:sldMkLst>
          <pc:docMk/>
          <pc:sldMk cId="3220550957" sldId="766"/>
        </pc:sldMkLst>
        <pc:spChg chg="mod">
          <ac:chgData name="Abhishek Patil" userId="4a57f103-40b4-4474-a113-d3340a5396d8" providerId="ADAL" clId="{E9F39BDA-5117-4AC8-AB10-51049F3A115B}" dt="2020-01-14T05:41:44.270" v="216" actId="6549"/>
          <ac:spMkLst>
            <pc:docMk/>
            <pc:sldMk cId="3220550957" sldId="766"/>
            <ac:spMk id="2" creationId="{96B6F616-FFD2-4AB6-8EAC-43B5F374E0D0}"/>
          </ac:spMkLst>
        </pc:spChg>
        <pc:spChg chg="mod">
          <ac:chgData name="Abhishek Patil" userId="4a57f103-40b4-4474-a113-d3340a5396d8" providerId="ADAL" clId="{E9F39BDA-5117-4AC8-AB10-51049F3A115B}" dt="2020-01-14T05:41:35.253" v="212" actId="20577"/>
          <ac:spMkLst>
            <pc:docMk/>
            <pc:sldMk cId="3220550957" sldId="766"/>
            <ac:spMk id="5" creationId="{59979B8E-B899-49FE-94A0-62078E9EADB9}"/>
          </ac:spMkLst>
        </pc:spChg>
      </pc:sldChg>
      <pc:sldMasterChg chg="modSp">
        <pc:chgData name="Abhishek Patil" userId="4a57f103-40b4-4474-a113-d3340a5396d8" providerId="ADAL" clId="{E9F39BDA-5117-4AC8-AB10-51049F3A115B}" dt="2020-01-14T17:25:10.778" v="219" actId="20577"/>
        <pc:sldMasterMkLst>
          <pc:docMk/>
          <pc:sldMasterMk cId="2894819845" sldId="2147484204"/>
        </pc:sldMasterMkLst>
        <pc:spChg chg="mod">
          <ac:chgData name="Abhishek Patil" userId="4a57f103-40b4-4474-a113-d3340a5396d8" providerId="ADAL" clId="{E9F39BDA-5117-4AC8-AB10-51049F3A115B}" dt="2020-01-14T17:25:10.778" v="219" actId="20577"/>
          <ac:spMkLst>
            <pc:docMk/>
            <pc:sldMasterMk cId="2894819845" sldId="2147484204"/>
            <ac:spMk id="17" creationId="{00000000-0000-0000-0000-000000000000}"/>
          </ac:spMkLst>
        </pc:s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69766-CAE8-451F-8CAE-D2F487353803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DDC60-CF56-4A52-8E0A-0A8A3D73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10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FEDBF-25F3-4962-88BC-7306E4C7F11D}" type="datetimeFigureOut">
              <a:rPr lang="en-US" smtClean="0"/>
              <a:t>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C50F-071E-4D3B-9A71-41D99FA7C3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17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085262-DAF8-40EB-B101-2C509DD64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20861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DCA436-F3B5-4A67-B996-8F40F3E98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54470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9CC4226-5898-4289-B3B7-B3B638472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045307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52FA7AA-22C1-4E97-88D6-3976232AE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47383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29B3BF4-2FB5-48DF-B7F8-378C94E27C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6534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en-US"/>
              <a:t>Slide </a:t>
            </a:r>
            <a:fld id="{1020D93E-1000-485A-B4A0-9946B8CFFE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5661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dirty="0"/>
              <a:t>Submission 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61462" y="303340"/>
            <a:ext cx="299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</a:t>
            </a:r>
            <a:r>
              <a:rPr lang="en-US" sz="1800" b="1">
                <a:solidFill>
                  <a:schemeClr val="tx1"/>
                </a:solidFill>
                <a:cs typeface="+mn-cs"/>
              </a:rPr>
              <a:t>IEEE 802.11-19/</a:t>
            </a:r>
            <a:r>
              <a:rPr lang="en-US" sz="1800" b="1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1528</a:t>
            </a:r>
            <a:r>
              <a:rPr lang="en-US" sz="1800" b="1">
                <a:solidFill>
                  <a:schemeClr val="tx1"/>
                </a:solidFill>
                <a:cs typeface="+mn-cs"/>
              </a:rPr>
              <a:t>r5</a:t>
            </a:r>
            <a:endParaRPr lang="en-US" sz="1800" b="1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527126" y="281239"/>
            <a:ext cx="181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September 2019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9481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867664"/>
              </p:ext>
            </p:extLst>
          </p:nvPr>
        </p:nvGraphicFramePr>
        <p:xfrm>
          <a:off x="495682" y="2687451"/>
          <a:ext cx="8096484" cy="1676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95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9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3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1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901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Affiliation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Abhishek Patil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appatil@qti.qualcomm.com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848554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George Cherian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8835117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Alfred Asterjadhi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516509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Duncan Ho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419477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15636"/>
            <a:ext cx="7772400" cy="1294216"/>
          </a:xfrm>
        </p:spPr>
        <p:txBody>
          <a:bodyPr/>
          <a:lstStyle/>
          <a:p>
            <a:r>
              <a:rPr lang="en-US" dirty="0"/>
              <a:t>Multi-link: Link Management</a:t>
            </a:r>
          </a:p>
        </p:txBody>
      </p:sp>
      <p:sp>
        <p:nvSpPr>
          <p:cNvPr id="13" name="Rectangle 6"/>
          <p:cNvSpPr txBox="1">
            <a:spLocks noChangeArrowheads="1"/>
          </p:cNvSpPr>
          <p:nvPr/>
        </p:nvSpPr>
        <p:spPr bwMode="auto">
          <a:xfrm>
            <a:off x="533400" y="1909852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2019-09-04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962940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F4A90E-4E52-4575-B59F-BB4FD40F4E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A14C64-C63E-4F36-A9B1-3B3067285A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661372F-CE83-46BD-ABBF-3585D0F6F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73217"/>
          </a:xfrm>
        </p:spPr>
        <p:txBody>
          <a:bodyPr/>
          <a:lstStyle/>
          <a:p>
            <a:r>
              <a:rPr lang="en-US" dirty="0"/>
              <a:t>Example 2: Implicit enablement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778C93A7-913B-45AF-851D-BA61BD3436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1123353"/>
              </p:ext>
            </p:extLst>
          </p:nvPr>
        </p:nvGraphicFramePr>
        <p:xfrm>
          <a:off x="2322549" y="1515290"/>
          <a:ext cx="4498902" cy="4766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Visio" r:id="rId3" imgW="5178641" imgH="5381756" progId="Visio.Drawing.11">
                  <p:embed/>
                </p:oleObj>
              </mc:Choice>
              <mc:Fallback>
                <p:oleObj name="Visio" r:id="rId3" imgW="5178641" imgH="5381756" progId="Visio.Drawing.11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778C93A7-913B-45AF-851D-BA61BD3436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22549" y="1515290"/>
                        <a:ext cx="4498902" cy="47665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9219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6D964D-078F-4613-AEC1-B033B76BD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Power-save mechanism is independent of link management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/>
              <a:t>Existing power management schemes are utilized for power-save on enabled links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Each non-AP STA instance of an MLD on an enabled link independently </a:t>
            </a:r>
            <a:r>
              <a:rPr lang="en-US" dirty="0"/>
              <a:t>maintains its own power states/modes defined in the existing spec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D006B0-D5D2-4A71-8AEE-B035CC20D2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010EB2-196A-45C3-8DED-6CBF22985E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8D2E64B-F0A4-4A02-9F65-BE6D79DEE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Power-save</a:t>
            </a:r>
          </a:p>
        </p:txBody>
      </p:sp>
    </p:spTree>
    <p:extLst>
      <p:ext uri="{BB962C8B-B14F-4D97-AF65-F5344CB8AC3E}">
        <p14:creationId xmlns:p14="http://schemas.microsoft.com/office/powerpoint/2010/main" val="1301684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31BC6-03D7-4E5A-91FC-AB2961BCF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4F7E9-261E-474B-ACCB-0CE82F89E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2400" cy="4494213"/>
          </a:xfrm>
        </p:spPr>
        <p:txBody>
          <a:bodyPr>
            <a:normAutofit/>
          </a:bodyPr>
          <a:lstStyle/>
          <a:p>
            <a:r>
              <a:rPr lang="en-US" dirty="0"/>
              <a:t>This contribution clarifies the need to indicate enablement of a link that is setup part of a multi-link association</a:t>
            </a:r>
          </a:p>
          <a:p>
            <a:endParaRPr lang="en-US" dirty="0"/>
          </a:p>
          <a:p>
            <a:r>
              <a:rPr lang="en-US" dirty="0"/>
              <a:t>The contribution discusses two options for indicating enablement/disablement of a link.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7B9525-B5F2-49D5-B4A6-626D21E1DF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D676E-68FC-4392-B20E-68C98FD8A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439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B6F616-FFD2-4AB6-8EAC-43B5F374E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798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 you support defining a link, that is setup as part of a multi-link setup, as Enabled if that link can be used for frame exchange and at least one TID is mapped to that link?</a:t>
            </a:r>
          </a:p>
          <a:p>
            <a:pPr lvl="1"/>
            <a:r>
              <a:rPr lang="en-US" dirty="0"/>
              <a:t>Note: frame exchange on a link is subject to the power state of the corresponding non-AP STA</a:t>
            </a:r>
          </a:p>
          <a:p>
            <a:endParaRPr lang="en-US" dirty="0"/>
          </a:p>
          <a:p>
            <a:pPr lvl="1"/>
            <a:r>
              <a:rPr lang="en-US" dirty="0"/>
              <a:t>Y: 27</a:t>
            </a:r>
          </a:p>
          <a:p>
            <a:pPr lvl="1"/>
            <a:r>
              <a:rPr lang="en-US" dirty="0"/>
              <a:t>N: 1</a:t>
            </a:r>
          </a:p>
          <a:p>
            <a:pPr lvl="1"/>
            <a:r>
              <a:rPr lang="en-US" dirty="0"/>
              <a:t>A: 12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537505-30A6-4468-9FBF-4970C0418B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2F8E0D-EAFB-4D32-8301-07F30E415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979B8E-B899-49FE-94A0-62078E9E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1</a:t>
            </a:r>
          </a:p>
        </p:txBody>
      </p:sp>
    </p:spTree>
    <p:extLst>
      <p:ext uri="{BB962C8B-B14F-4D97-AF65-F5344CB8AC3E}">
        <p14:creationId xmlns:p14="http://schemas.microsoft.com/office/powerpoint/2010/main" val="2573497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B6F616-FFD2-4AB6-8EAC-43B5F374E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798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 you support that the 802.11be amendment shall define signaling, within multi-link operation, to dynamically enable/disable link(s) as a result of TID to link mapping?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537505-30A6-4468-9FBF-4970C0418B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2F8E0D-EAFB-4D32-8301-07F30E415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979B8E-B899-49FE-94A0-62078E9E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2</a:t>
            </a:r>
          </a:p>
        </p:txBody>
      </p:sp>
    </p:spTree>
    <p:extLst>
      <p:ext uri="{BB962C8B-B14F-4D97-AF65-F5344CB8AC3E}">
        <p14:creationId xmlns:p14="http://schemas.microsoft.com/office/powerpoint/2010/main" val="3937318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B6F616-FFD2-4AB6-8EAC-43B5F374E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798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 you agree that each non-AP STA affiliated with a non-AP MLD, that is operating on an enabled link, maintains its own power-state/mode?</a:t>
            </a:r>
          </a:p>
          <a:p>
            <a:pPr lvl="0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Y: 29</a:t>
            </a:r>
          </a:p>
          <a:p>
            <a:pPr lvl="1"/>
            <a:r>
              <a:rPr lang="en-US" dirty="0"/>
              <a:t>N: 0</a:t>
            </a:r>
          </a:p>
          <a:p>
            <a:pPr lvl="1"/>
            <a:r>
              <a:rPr lang="en-US" dirty="0"/>
              <a:t>A: 8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537505-30A6-4468-9FBF-4970C0418B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2F8E0D-EAFB-4D32-8301-07F30E415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979B8E-B899-49FE-94A0-62078E9E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</a:t>
            </a:r>
            <a:r>
              <a:rPr lang="en-US"/>
              <a:t>Poll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12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B6F616-FFD2-4AB6-8EAC-43B5F374E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7989"/>
          </a:xfrm>
        </p:spPr>
        <p:txBody>
          <a:bodyPr>
            <a:normAutofit/>
          </a:bodyPr>
          <a:lstStyle/>
          <a:p>
            <a:r>
              <a:rPr lang="en-US" dirty="0"/>
              <a:t>Move to add the following text to the 11be SFD:</a:t>
            </a:r>
          </a:p>
          <a:p>
            <a:pPr lvl="1"/>
            <a:r>
              <a:rPr lang="en-US" dirty="0"/>
              <a:t>A link, that is setup as part of a multi-link setup, is defined as Enabled if that link can be used for frame exchange and at least one TID is mapped to that link?</a:t>
            </a:r>
          </a:p>
          <a:p>
            <a:pPr lvl="2"/>
            <a:r>
              <a:rPr lang="en-US" dirty="0"/>
              <a:t>Note: frame exchange on a link is subject to the power state of the corresponding non-AP STA</a:t>
            </a:r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537505-30A6-4468-9FBF-4970C0418B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2F8E0D-EAFB-4D32-8301-07F30E415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979B8E-B899-49FE-94A0-62078E9E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</a:t>
            </a:r>
          </a:p>
        </p:txBody>
      </p:sp>
    </p:spTree>
    <p:extLst>
      <p:ext uri="{BB962C8B-B14F-4D97-AF65-F5344CB8AC3E}">
        <p14:creationId xmlns:p14="http://schemas.microsoft.com/office/powerpoint/2010/main" val="37652318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B6F616-FFD2-4AB6-8EAC-43B5F374E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7989"/>
          </a:xfrm>
        </p:spPr>
        <p:txBody>
          <a:bodyPr>
            <a:normAutofit/>
          </a:bodyPr>
          <a:lstStyle/>
          <a:p>
            <a:r>
              <a:rPr lang="en-US" dirty="0"/>
              <a:t>Move to add the following text to the 11be SFD:</a:t>
            </a:r>
          </a:p>
          <a:p>
            <a:pPr lvl="1"/>
            <a:r>
              <a:rPr lang="en-US" dirty="0"/>
              <a:t>Each non-AP STA affiliated with a non-AP MLD, that is operating on an enabled link, maintains its own power-state/mode?</a:t>
            </a:r>
          </a:p>
          <a:p>
            <a:pPr lvl="0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Y: </a:t>
            </a:r>
          </a:p>
          <a:p>
            <a:pPr lvl="1"/>
            <a:r>
              <a:rPr lang="en-US" dirty="0"/>
              <a:t>N: </a:t>
            </a:r>
          </a:p>
          <a:p>
            <a:pPr lvl="1"/>
            <a:r>
              <a:rPr lang="en-US" dirty="0"/>
              <a:t>A: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537505-30A6-4468-9FBF-4970C0418B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2F8E0D-EAFB-4D32-8301-07F30E415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979B8E-B899-49FE-94A0-62078E9E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</a:t>
            </a:r>
          </a:p>
        </p:txBody>
      </p:sp>
    </p:spTree>
    <p:extLst>
      <p:ext uri="{BB962C8B-B14F-4D97-AF65-F5344CB8AC3E}">
        <p14:creationId xmlns:p14="http://schemas.microsoft.com/office/powerpoint/2010/main" val="32205509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9A9DB3-8345-4729-A75B-05E14BB64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[1]: 11-19-0773 Multi-link Operation Framework (Po-Kai Huang - Intel)</a:t>
            </a:r>
          </a:p>
          <a:p>
            <a:r>
              <a:rPr lang="en-US" sz="1800" dirty="0"/>
              <a:t>[2]: 11-19-0823 Multi-Link Aggregation (Abhishek Patil - Qualcomm)</a:t>
            </a:r>
          </a:p>
          <a:p>
            <a:r>
              <a:rPr lang="en-US" sz="1800" dirty="0"/>
              <a:t>[3]: 11-19-0821 multiple band discussion (Liwen Chu - Marvell)</a:t>
            </a:r>
          </a:p>
          <a:p>
            <a:r>
              <a:rPr lang="en-US" sz="1800" dirty="0"/>
              <a:t>[4] : 11-19-1082 Multi-link Operation: Dynamic TID Transfer (Abhishek Patil - Qualcomm)</a:t>
            </a:r>
          </a:p>
          <a:p>
            <a:r>
              <a:rPr lang="en-US" sz="1800" dirty="0"/>
              <a:t>[5] : 11-19-0979  Multi-link Operation Follow-up (Yongho Seok - </a:t>
            </a:r>
            <a:r>
              <a:rPr lang="en-US" sz="1800" dirty="0" err="1"/>
              <a:t>Mediatek</a:t>
            </a:r>
            <a:r>
              <a:rPr lang="en-US" sz="1800" dirty="0"/>
              <a:t>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227D11-CC56-4A17-ADEA-738CC7A517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803003-691F-45F8-BBF4-DEF9397A1F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71DB66B-0E61-4770-BB68-A95956A58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5530135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94D8E1A-4AE6-4F5D-9D54-E921AB2B4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56D5889-3ABC-4B67-93D1-BB8835B32A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79F7EE-ADBA-461F-A2EB-7FC32162DC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4FCF1E-3850-406C-9EAB-78A4626D31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439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052C68-020D-4593-8F19-A877DD21F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39347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There have been several presentations proposing a single association for multi-link setup [1][2][3]</a:t>
            </a:r>
          </a:p>
          <a:p>
            <a:endParaRPr lang="en-US" dirty="0"/>
          </a:p>
          <a:p>
            <a:r>
              <a:rPr lang="en-US" dirty="0"/>
              <a:t>Other contributions [1, 2, 4] have discussed how the unified framework can support packet-level aggregation and support dynamic transfer of a TID between links.</a:t>
            </a:r>
          </a:p>
          <a:p>
            <a:endParaRPr lang="en-US" dirty="0"/>
          </a:p>
          <a:p>
            <a:r>
              <a:rPr lang="en-US" dirty="0"/>
              <a:t>Contribution [5] proposes TID-to-link mapping</a:t>
            </a:r>
          </a:p>
          <a:p>
            <a:endParaRPr lang="en-US" dirty="0"/>
          </a:p>
          <a:p>
            <a:r>
              <a:rPr lang="en-US" dirty="0"/>
              <a:t>This contribution discusses the topic of link enablement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F85F9A-A652-41FA-A421-698DD3DEB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3099D1E7-2CFE-4362-BB72-AF97192842E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85A7A2-331D-40E8-BF13-6A6C7F66F1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Abhishek P (Qualcomm), et. al.,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33742CD-5248-4426-8170-EE5E00E8C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24348006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43C9B10-3716-49B3-9300-94C2EC7BC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824600"/>
          </a:xfrm>
        </p:spPr>
        <p:txBody>
          <a:bodyPr/>
          <a:lstStyle/>
          <a:p>
            <a:r>
              <a:rPr lang="en-US" dirty="0"/>
              <a:t>Dynamic TID Link Switch [4]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9AE886-2510-440A-B3ED-F46023D406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435FA39B-A011-4888-B15C-F5AB290F32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3620643"/>
              </p:ext>
            </p:extLst>
          </p:nvPr>
        </p:nvGraphicFramePr>
        <p:xfrm>
          <a:off x="3099192" y="1619794"/>
          <a:ext cx="2945615" cy="4855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Visio" r:id="rId3" imgW="4743330" imgH="7816964" progId="Visio.Drawing.11">
                  <p:embed/>
                </p:oleObj>
              </mc:Choice>
              <mc:Fallback>
                <p:oleObj name="Visio" r:id="rId3" imgW="4743330" imgH="7816964" progId="Visio.Drawing.11">
                  <p:embed/>
                  <p:pic>
                    <p:nvPicPr>
                      <p:cNvPr id="31" name="Object 30">
                        <a:extLst>
                          <a:ext uri="{FF2B5EF4-FFF2-40B4-BE49-F238E27FC236}">
                            <a16:creationId xmlns:a16="http://schemas.microsoft.com/office/drawing/2014/main" id="{435FA39B-A011-4888-B15C-F5AB290F32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99192" y="1619794"/>
                        <a:ext cx="2945615" cy="4855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43873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F2855-12CA-4984-AB13-649D506FF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Shared radio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E89B19-3097-493A-9285-26D2DECD11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52FA7AA-22C1-4E97-88D6-3976232AE53D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F6F7E0-6D97-4C16-A70D-93835E63E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4B0D39FF-875A-4CB0-B314-C2EE96520B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999520"/>
              </p:ext>
            </p:extLst>
          </p:nvPr>
        </p:nvGraphicFramePr>
        <p:xfrm>
          <a:off x="3029494" y="1571788"/>
          <a:ext cx="3085011" cy="486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Visio" r:id="rId3" imgW="4743330" imgH="7474064" progId="Visio.Drawing.11">
                  <p:embed/>
                </p:oleObj>
              </mc:Choice>
              <mc:Fallback>
                <p:oleObj name="Visio" r:id="rId3" imgW="4743330" imgH="7474064" progId="Visio.Drawing.11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4B0D39FF-875A-4CB0-B314-C2EE96520B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29494" y="1571788"/>
                        <a:ext cx="3085011" cy="486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16433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4E82415-0E83-426D-9F17-F7FAE2E58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 Power save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DE2E79-AB21-4888-8630-D90613543B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A45C77-F9BC-4422-84F4-16C6314142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137BF30-73FF-43DE-8EA8-F0C781EE25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9922679"/>
              </p:ext>
            </p:extLst>
          </p:nvPr>
        </p:nvGraphicFramePr>
        <p:xfrm>
          <a:off x="3030538" y="1619250"/>
          <a:ext cx="3082925" cy="481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Visio" r:id="rId3" imgW="4743330" imgH="7412419" progId="Visio.Drawing.11">
                  <p:embed/>
                </p:oleObj>
              </mc:Choice>
              <mc:Fallback>
                <p:oleObj name="Visio" r:id="rId3" imgW="4743330" imgH="7412419" progId="Visio.Drawing.11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9137BF30-73FF-43DE-8EA8-F0C781EE254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30538" y="1619250"/>
                        <a:ext cx="3082925" cy="4819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21176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8375E4-CD8D-45F0-8C10-4C2278542A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8060" cy="441089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 single radio client performs multi-link association for more than one link</a:t>
            </a:r>
          </a:p>
          <a:p>
            <a:pPr lvl="1"/>
            <a:r>
              <a:rPr lang="en-US" dirty="0"/>
              <a:t>The device can operate on only one link at any time.</a:t>
            </a:r>
          </a:p>
          <a:p>
            <a:pPr lvl="1"/>
            <a:r>
              <a:rPr lang="en-US" u="sng" dirty="0"/>
              <a:t>MLO framework needs to provide a mechanism for (non-AP) MLD to indicate disablement of link(s).</a:t>
            </a:r>
          </a:p>
          <a:p>
            <a:endParaRPr lang="en-US" dirty="0"/>
          </a:p>
          <a:p>
            <a:r>
              <a:rPr lang="en-US" dirty="0"/>
              <a:t>A multi-radio client device performs multi-link association for 2.4/5/6 GHz and indicates its capability to operate on two links at a time. </a:t>
            </a:r>
          </a:p>
          <a:p>
            <a:pPr lvl="1"/>
            <a:r>
              <a:rPr lang="en-US" dirty="0"/>
              <a:t>Device shares a common radio between 5 GHz and 6 GHz link and therefore can operate on only one of the two bands at any time. </a:t>
            </a:r>
          </a:p>
          <a:p>
            <a:pPr lvl="1"/>
            <a:r>
              <a:rPr lang="en-US" u="sng" dirty="0"/>
              <a:t>MLO framework needs to provide a mechanism for an MLD to indicate disablement of a certain link.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3EE09B-4B15-40C2-9EE3-CC4CD31F74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73F789-308C-413A-9F73-8053AC71A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872C6F5-ED79-4D6E-B1B5-464F2645C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2482920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9A2E24-A241-4387-A334-83C99E154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33251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AP Power-save:</a:t>
            </a:r>
          </a:p>
          <a:p>
            <a:pPr lvl="1"/>
            <a:r>
              <a:rPr lang="en-US" dirty="0"/>
              <a:t>An AP MLD disables subset of links during off-peak hours</a:t>
            </a:r>
          </a:p>
          <a:p>
            <a:pPr lvl="2"/>
            <a:r>
              <a:rPr lang="en-US" dirty="0"/>
              <a:t>For example, AP MLD in a home setting shrinks operations to a single link during the night</a:t>
            </a:r>
          </a:p>
          <a:p>
            <a:pPr lvl="2"/>
            <a:r>
              <a:rPr lang="en-US" dirty="0"/>
              <a:t>AP MLD won’t be available to receive frames on the disabled link(s)</a:t>
            </a:r>
          </a:p>
          <a:p>
            <a:pPr lvl="1"/>
            <a:r>
              <a:rPr lang="en-US" u="sng" dirty="0"/>
              <a:t>MLO framework needs to provide a mechanism for an (AP) MLD to indicate disablement of link(s) for all ML-capable STAs</a:t>
            </a:r>
          </a:p>
          <a:p>
            <a:endParaRPr lang="en-US" dirty="0"/>
          </a:p>
          <a:p>
            <a:r>
              <a:rPr lang="en-US" dirty="0"/>
              <a:t>Load balancing:</a:t>
            </a:r>
          </a:p>
          <a:p>
            <a:pPr lvl="1"/>
            <a:r>
              <a:rPr lang="en-US" dirty="0"/>
              <a:t>An AP MLD disables certain links for a non-AP MLD while allowing another non-AP MLD to exchange frames on one or more those link(s)</a:t>
            </a:r>
          </a:p>
          <a:p>
            <a:pPr lvl="2"/>
            <a:r>
              <a:rPr lang="en-US" dirty="0"/>
              <a:t>AP may do so for loading balancing reasons</a:t>
            </a:r>
          </a:p>
          <a:p>
            <a:pPr lvl="1"/>
            <a:r>
              <a:rPr lang="en-US" u="sng" dirty="0"/>
              <a:t>MLO framework needs to provide a mechanism for an (AP) MLD to indicate disablement of link(s) for a particular ML-capable STA</a:t>
            </a:r>
          </a:p>
          <a:p>
            <a:endParaRPr lang="en-US" dirty="0"/>
          </a:p>
          <a:p>
            <a:r>
              <a:rPr lang="en-US" dirty="0"/>
              <a:t>Co-ex conditions: </a:t>
            </a:r>
          </a:p>
          <a:p>
            <a:pPr lvl="1"/>
            <a:r>
              <a:rPr lang="en-US" dirty="0"/>
              <a:t>A soft-AP may disable a link for co-ex reasons</a:t>
            </a:r>
          </a:p>
          <a:p>
            <a:pPr lvl="2"/>
            <a:r>
              <a:rPr lang="en-US" dirty="0"/>
              <a:t>e.g., A </a:t>
            </a:r>
            <a:r>
              <a:rPr lang="en-US" dirty="0" err="1"/>
              <a:t>softAP</a:t>
            </a:r>
            <a:r>
              <a:rPr lang="en-US" dirty="0"/>
              <a:t> disables 2.4 GHz link for the duration of a BT session</a:t>
            </a:r>
          </a:p>
          <a:p>
            <a:pPr lvl="2"/>
            <a:r>
              <a:rPr lang="en-US" dirty="0"/>
              <a:t>During such time, the AP MLD is not available on disabled link</a:t>
            </a:r>
          </a:p>
          <a:p>
            <a:pPr lvl="1"/>
            <a:r>
              <a:rPr lang="en-US" u="sng" dirty="0"/>
              <a:t>MLO framework needs to provide a mechanism for an MLD to indicate disablement of a certain link.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DE2E79-AB21-4888-8630-D90613543B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A45C77-F9BC-4422-84F4-16C6314142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4E82415-0E83-426D-9F17-F7FAE2E58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1750986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E26137-4632-4622-B6B2-693A554D6F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11-19-0979  introduced the concept of TID-to-link mapping:</a:t>
            </a:r>
          </a:p>
          <a:p>
            <a:pPr lvl="1"/>
            <a:r>
              <a:rPr lang="en-US" dirty="0"/>
              <a:t>TID-to-link mapping : A single TID is mapped to one or more links. The frames belonging to the single TID are sent on the mapped link(s).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5F9FA9-5DCA-4E78-967A-3BDBCDC139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8D331F-99D4-45FD-BD1A-12A4D6F527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3A4E28F-0B11-46D2-B570-9C619D372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RECAP: TID-to-Link mapping</a:t>
            </a:r>
          </a:p>
        </p:txBody>
      </p:sp>
    </p:spTree>
    <p:extLst>
      <p:ext uri="{BB962C8B-B14F-4D97-AF65-F5344CB8AC3E}">
        <p14:creationId xmlns:p14="http://schemas.microsoft.com/office/powerpoint/2010/main" val="778594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EA750E-6AB9-4054-A578-A0BC4E3B0D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297680"/>
          </a:xfrm>
        </p:spPr>
        <p:txBody>
          <a:bodyPr/>
          <a:lstStyle/>
          <a:p>
            <a:r>
              <a:rPr lang="en-US" dirty="0"/>
              <a:t>MLO framework needs to provide mechanism for entities to signal enablement or disablement of link(s)</a:t>
            </a:r>
          </a:p>
          <a:p>
            <a:endParaRPr lang="en-US" dirty="0"/>
          </a:p>
          <a:p>
            <a:r>
              <a:rPr lang="en-US" dirty="0"/>
              <a:t>Two examples of such signaling are discussed:</a:t>
            </a:r>
          </a:p>
          <a:p>
            <a:pPr lvl="1"/>
            <a:r>
              <a:rPr lang="en-US" dirty="0"/>
              <a:t>Example 1: Explicit signaling to indicate which of the mapped links are enabled</a:t>
            </a:r>
          </a:p>
          <a:p>
            <a:pPr lvl="1"/>
            <a:r>
              <a:rPr lang="en-US" dirty="0"/>
              <a:t>Example 2: TID-to-link mapping implicitly indicates enablement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68BFF7-251B-4FD3-890F-1BF3ABFB2A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388389-7A8E-408B-9E38-2D84B1A36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9AD151C-A9FB-419A-BFDA-EAAA4E219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 Enablement</a:t>
            </a:r>
          </a:p>
        </p:txBody>
      </p:sp>
    </p:spTree>
    <p:extLst>
      <p:ext uri="{BB962C8B-B14F-4D97-AF65-F5344CB8AC3E}">
        <p14:creationId xmlns:p14="http://schemas.microsoft.com/office/powerpoint/2010/main" val="1475389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A9E81C-6054-4332-B2A0-D6461132DE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Link enablement is independent of TID-to-link mapping</a:t>
            </a:r>
          </a:p>
          <a:p>
            <a:endParaRPr lang="en-US" dirty="0"/>
          </a:p>
          <a:p>
            <a:r>
              <a:rPr lang="en-US" dirty="0"/>
              <a:t>Involves dynamically enabling link(s) based on availability of an MLD on a link</a:t>
            </a:r>
          </a:p>
          <a:p>
            <a:pPr lvl="1"/>
            <a:r>
              <a:rPr lang="en-US" dirty="0"/>
              <a:t>Either MLD could initiate a change</a:t>
            </a:r>
          </a:p>
          <a:p>
            <a:endParaRPr lang="en-US" dirty="0"/>
          </a:p>
          <a:p>
            <a:r>
              <a:rPr lang="en-US" dirty="0"/>
              <a:t>Disablement of a link makes it unavailable for all TIDs mapped to that link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A1C6FD-B68D-4CFF-9DED-C66893D9D5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F00EF9-9690-4D6F-8B0A-FEB303097C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5325D0A-63E6-4858-A655-F6DD659D2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1: Explicit enablement</a:t>
            </a:r>
          </a:p>
        </p:txBody>
      </p:sp>
    </p:spTree>
    <p:extLst>
      <p:ext uri="{BB962C8B-B14F-4D97-AF65-F5344CB8AC3E}">
        <p14:creationId xmlns:p14="http://schemas.microsoft.com/office/powerpoint/2010/main" val="1903459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F4A90E-4E52-4575-B59F-BB4FD40F4E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A14C64-C63E-4F36-A9B1-3B3067285A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661372F-CE83-46BD-ABBF-3585D0F6F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73217"/>
          </a:xfrm>
        </p:spPr>
        <p:txBody>
          <a:bodyPr/>
          <a:lstStyle/>
          <a:p>
            <a:r>
              <a:rPr lang="en-US" dirty="0"/>
              <a:t>Example 1: Explicit enablement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778C93A7-913B-45AF-851D-BA61BD3436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4126213"/>
              </p:ext>
            </p:extLst>
          </p:nvPr>
        </p:nvGraphicFramePr>
        <p:xfrm>
          <a:off x="2322513" y="1516063"/>
          <a:ext cx="4498975" cy="476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Visio" r:id="rId3" imgW="5178641" imgH="5381756" progId="Visio.Drawing.11">
                  <p:embed/>
                </p:oleObj>
              </mc:Choice>
              <mc:Fallback>
                <p:oleObj name="Visio" r:id="rId3" imgW="5178641" imgH="5381756" progId="Visio.Drawing.11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778C93A7-913B-45AF-851D-BA61BD3436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22513" y="1516063"/>
                        <a:ext cx="4498975" cy="4765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4198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8BA778-74FE-443B-B288-4F2AB8A7E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384766"/>
          </a:xfrm>
        </p:spPr>
        <p:txBody>
          <a:bodyPr>
            <a:normAutofit/>
          </a:bodyPr>
          <a:lstStyle/>
          <a:p>
            <a:r>
              <a:rPr lang="en-US" dirty="0"/>
              <a:t>Link enablement procedure is part of the TID-to-link mapping operation </a:t>
            </a:r>
          </a:p>
          <a:p>
            <a:pPr lvl="1"/>
            <a:r>
              <a:rPr lang="en-US" dirty="0"/>
              <a:t>The mapping process indicates the links which are ‘enabled’ to transfer a TID.</a:t>
            </a:r>
          </a:p>
          <a:p>
            <a:endParaRPr lang="en-US" dirty="0"/>
          </a:p>
          <a:p>
            <a:r>
              <a:rPr lang="en-US" dirty="0"/>
              <a:t>Either peer MLD can initiate the remapping process if there is a need to change to the link status (enabled/disabled)</a:t>
            </a:r>
          </a:p>
          <a:p>
            <a:endParaRPr lang="en-US" dirty="0"/>
          </a:p>
          <a:p>
            <a:r>
              <a:rPr lang="en-US" dirty="0"/>
              <a:t>If all the TIDs are not mapped to a link, that link is not in use (i.e., disabled).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E7DD41-222F-4B33-AFFA-51D17CD549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9C76D4-A4A2-4B77-ADC0-5083FC0AC7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F6336B7-6D2F-4086-BD6D-CCFAD5932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2: Implicit enablement</a:t>
            </a:r>
          </a:p>
        </p:txBody>
      </p:sp>
    </p:spTree>
    <p:extLst>
      <p:ext uri="{BB962C8B-B14F-4D97-AF65-F5344CB8AC3E}">
        <p14:creationId xmlns:p14="http://schemas.microsoft.com/office/powerpoint/2010/main" val="215684186"/>
      </p:ext>
    </p:extLst>
  </p:cSld>
  <p:clrMapOvr>
    <a:masterClrMapping/>
  </p:clrMapOvr>
</p:sld>
</file>

<file path=ppt/theme/theme1.xml><?xml version="1.0" encoding="utf-8"?>
<a:theme xmlns:a="http://schemas.openxmlformats.org/drawingml/2006/main" name="ACcord Submission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 Submission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ord Submission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 Submission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rpose xmlns="fb1f4226-0328-42c7-9978-48744b1f6e0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F09E5A7495C0418E348D1C874FE766" ma:contentTypeVersion="7" ma:contentTypeDescription="Create a new document." ma:contentTypeScope="" ma:versionID="968bbd97d4229ebf6d7d5f316b6aebb9">
  <xsd:schema xmlns:xsd="http://www.w3.org/2001/XMLSchema" xmlns:xs="http://www.w3.org/2001/XMLSchema" xmlns:p="http://schemas.microsoft.com/office/2006/metadata/properties" xmlns:ns2="fb1f4226-0328-42c7-9978-48744b1f6e0e" xmlns:ns3="a61f7bea-9b50-4b6d-b68b-7f001244f0a5" targetNamespace="http://schemas.microsoft.com/office/2006/metadata/properties" ma:root="true" ma:fieldsID="3b2a40d4f791cbd82437f288ab15542a" ns2:_="" ns3:_="">
    <xsd:import namespace="fb1f4226-0328-42c7-9978-48744b1f6e0e"/>
    <xsd:import namespace="a61f7bea-9b50-4b6d-b68b-7f001244f0a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Purpos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1f4226-0328-42c7-9978-48744b1f6e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Purpose" ma:index="10" nillable="true" ma:displayName="Purpose" ma:format="Dropdown" ma:internalName="Purpose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f7bea-9b50-4b6d-b68b-7f001244f0a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C273C1-465A-4EFE-AE4F-ECDDB7135E4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fb1f4226-0328-42c7-9978-48744b1f6e0e"/>
    <ds:schemaRef ds:uri="a61f7bea-9b50-4b6d-b68b-7f001244f0a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B3EAA00-1CBE-459F-B7E8-AF55EBB16AD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29F4AC6-9FA5-444F-AA99-DF8855D6EC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1f4226-0328-42c7-9978-48744b1f6e0e"/>
    <ds:schemaRef ds:uri="a61f7bea-9b50-4b6d-b68b-7f001244f0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200784</TotalTime>
  <Words>1309</Words>
  <Application>Microsoft Office PowerPoint</Application>
  <PresentationFormat>On-screen Show (4:3)</PresentationFormat>
  <Paragraphs>175</Paragraphs>
  <Slides>22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Calibri</vt:lpstr>
      <vt:lpstr>Times New Roman</vt:lpstr>
      <vt:lpstr>ACcord Submission Template</vt:lpstr>
      <vt:lpstr>Visio</vt:lpstr>
      <vt:lpstr>Multi-link: Link Management</vt:lpstr>
      <vt:lpstr>Overview</vt:lpstr>
      <vt:lpstr>Motivation</vt:lpstr>
      <vt:lpstr>Motivation</vt:lpstr>
      <vt:lpstr>RECAP: TID-to-Link mapping</vt:lpstr>
      <vt:lpstr>Link Enablement</vt:lpstr>
      <vt:lpstr>Example 1: Explicit enablement</vt:lpstr>
      <vt:lpstr>Example 1: Explicit enablement</vt:lpstr>
      <vt:lpstr>Example 2: Implicit enablement</vt:lpstr>
      <vt:lpstr>Example 2: Implicit enablement</vt:lpstr>
      <vt:lpstr>Power-save</vt:lpstr>
      <vt:lpstr>Summary</vt:lpstr>
      <vt:lpstr>Straw Poll 1</vt:lpstr>
      <vt:lpstr>Straw Poll 2</vt:lpstr>
      <vt:lpstr>Straw Poll 3</vt:lpstr>
      <vt:lpstr>Motion 1</vt:lpstr>
      <vt:lpstr>Motion 2</vt:lpstr>
      <vt:lpstr>Reference</vt:lpstr>
      <vt:lpstr>Appendix</vt:lpstr>
      <vt:lpstr>Dynamic TID Link Switch [4]</vt:lpstr>
      <vt:lpstr>Shared radio</vt:lpstr>
      <vt:lpstr>AP Power save</vt:lpstr>
    </vt:vector>
  </TitlesOfParts>
  <Company>Image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appatil@qti.qualcomm.com</dc:creator>
  <cp:lastModifiedBy>Abhishek Patil</cp:lastModifiedBy>
  <cp:revision>4210</cp:revision>
  <dcterms:created xsi:type="dcterms:W3CDTF">2012-05-29T15:24:34Z</dcterms:created>
  <dcterms:modified xsi:type="dcterms:W3CDTF">2020-01-16T20:16:04Z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dlc_DocIdItemGuid">
    <vt:lpwstr>c11f6c4c-7702-4763-accd-bb23742319aa</vt:lpwstr>
  </property>
  <property fmtid="{D5CDD505-2E9C-101B-9397-08002B2CF9AE}" pid="4" name="ContentTypeId">
    <vt:lpwstr>0x010100B5F09E5A7495C0418E348D1C874FE766</vt:lpwstr>
  </property>
</Properties>
</file>