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4" r:id="rId6"/>
  </p:sldMasterIdLst>
  <p:notesMasterIdLst>
    <p:notesMasterId r:id="rId26"/>
  </p:notesMasterIdLst>
  <p:handoutMasterIdLst>
    <p:handoutMasterId r:id="rId27"/>
  </p:handoutMasterIdLst>
  <p:sldIdLst>
    <p:sldId id="621" r:id="rId7"/>
    <p:sldId id="660" r:id="rId8"/>
    <p:sldId id="758" r:id="rId9"/>
    <p:sldId id="736" r:id="rId10"/>
    <p:sldId id="752" r:id="rId11"/>
    <p:sldId id="754" r:id="rId12"/>
    <p:sldId id="742" r:id="rId13"/>
    <p:sldId id="753" r:id="rId14"/>
    <p:sldId id="756" r:id="rId15"/>
    <p:sldId id="755" r:id="rId16"/>
    <p:sldId id="664" r:id="rId17"/>
    <p:sldId id="760" r:id="rId18"/>
    <p:sldId id="764" r:id="rId19"/>
    <p:sldId id="762" r:id="rId20"/>
    <p:sldId id="687" r:id="rId21"/>
    <p:sldId id="702" r:id="rId22"/>
    <p:sldId id="747" r:id="rId23"/>
    <p:sldId id="749" r:id="rId24"/>
    <p:sldId id="75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rian, George" initials="CG" lastIdx="5" clrIdx="0">
    <p:extLst>
      <p:ext uri="{19B8F6BF-5375-455C-9EA6-DF929625EA0E}">
        <p15:presenceInfo xmlns:p15="http://schemas.microsoft.com/office/powerpoint/2012/main" userId="S-1-5-21-945540591-4024260831-3861152641-206784" providerId="AD"/>
      </p:ext>
    </p:extLst>
  </p:cmAuthor>
  <p:cmAuthor id="2" name="Ding, Gang" initials="DG" lastIdx="4" clrIdx="1">
    <p:extLst>
      <p:ext uri="{19B8F6BF-5375-455C-9EA6-DF929625EA0E}">
        <p15:presenceInfo xmlns:p15="http://schemas.microsoft.com/office/powerpoint/2012/main" userId="S-1-5-21-945540591-4024260831-3861152641-325770" providerId="AD"/>
      </p:ext>
    </p:extLst>
  </p:cmAuthor>
  <p:cmAuthor id="3" name="Abhishek Patil" initials="AP" lastIdx="11" clrIdx="2">
    <p:extLst>
      <p:ext uri="{19B8F6BF-5375-455C-9EA6-DF929625EA0E}">
        <p15:presenceInfo xmlns:p15="http://schemas.microsoft.com/office/powerpoint/2012/main" userId="S::appatil@qti.qualcomm.com::4a57f103-40b4-4474-a113-d3340a5396d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CC"/>
    <a:srgbClr val="A0B1D0"/>
    <a:srgbClr val="E9EDF4"/>
    <a:srgbClr val="254061"/>
    <a:srgbClr val="252B9D"/>
    <a:srgbClr val="254092"/>
    <a:srgbClr val="D0D8E8"/>
    <a:srgbClr val="831B2A"/>
    <a:srgbClr val="166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57" autoAdjust="0"/>
  </p:normalViewPr>
  <p:slideViewPr>
    <p:cSldViewPr snapToGrid="0" snapToObjects="1">
      <p:cViewPr varScale="1">
        <p:scale>
          <a:sx n="110" d="100"/>
          <a:sy n="110" d="100"/>
        </p:scale>
        <p:origin x="1626" y="102"/>
      </p:cViewPr>
      <p:guideLst>
        <p:guide orient="horz" pos="2160"/>
        <p:guide pos="2856"/>
      </p:guideLst>
    </p:cSldViewPr>
  </p:slideViewPr>
  <p:outlineViewPr>
    <p:cViewPr>
      <p:scale>
        <a:sx n="33" d="100"/>
        <a:sy n="33" d="100"/>
      </p:scale>
      <p:origin x="0" y="43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69766-CAE8-451F-8CAE-D2F487353803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DDC60-CF56-4A52-8E0A-0A8A3D73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1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FEDBF-25F3-4962-88BC-7306E4C7F11D}" type="datetimeFigureOut">
              <a:rPr lang="en-US" smtClean="0"/>
              <a:t>11/6/2019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C50F-071E-4D3B-9A71-41D99FA7C3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17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67085262-DAF8-40EB-B101-2C509DD64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208610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3099D1E7-2CFE-4362-BB72-AF97192842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DCA436-F3B5-4A67-B996-8F40F3E9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4470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F9CC4226-5898-4289-B3B7-B3B638472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04530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52FA7AA-22C1-4E97-88D6-3976232A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2473837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Slide </a:t>
            </a:r>
            <a:fld id="{829B3BF4-2FB5-48DF-B7F8-378C94E27C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46534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flipH="1">
            <a:off x="5791199" y="6475413"/>
            <a:ext cx="275266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smtClean="0"/>
            </a:lvl1pPr>
          </a:lstStyle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2399" y="6475413"/>
            <a:ext cx="53540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Slide </a:t>
            </a:r>
            <a:fld id="{1020D93E-1000-485A-B4A0-9946B8CFF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566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200" dirty="0"/>
              <a:t>Submission 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61462" y="303340"/>
            <a:ext cx="299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802.11-19/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1528</a:t>
            </a:r>
            <a:r>
              <a:rPr lang="en-US" sz="1800" b="1" dirty="0">
                <a:solidFill>
                  <a:schemeClr val="tx1"/>
                </a:solidFill>
                <a:cs typeface="+mn-cs"/>
              </a:rPr>
              <a:t>r1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126" y="281239"/>
            <a:ext cx="181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4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September 2019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948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4352775" y="6523038"/>
            <a:ext cx="530225" cy="18256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Slide </a:t>
            </a:r>
            <a:fld id="{E7E6215C-0148-4EB1-A390-22B113FC48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867664"/>
              </p:ext>
            </p:extLst>
          </p:nvPr>
        </p:nvGraphicFramePr>
        <p:xfrm>
          <a:off x="495682" y="2687451"/>
          <a:ext cx="8096484" cy="167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95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3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01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Affiliation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Abhishek Patil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appatil@qti.qualcomm.com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848554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George Cherian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835117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Alfred Asterjadhi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516509"/>
                  </a:ext>
                </a:extLst>
              </a:tr>
              <a:tr h="264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Duncan Ho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Qualcomm Inc.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9477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5636"/>
            <a:ext cx="7772400" cy="1294216"/>
          </a:xfrm>
        </p:spPr>
        <p:txBody>
          <a:bodyPr/>
          <a:lstStyle/>
          <a:p>
            <a:r>
              <a:rPr lang="en-US" dirty="0"/>
              <a:t>Multi-link: Link Management</a:t>
            </a:r>
          </a:p>
        </p:txBody>
      </p:sp>
      <p:sp>
        <p:nvSpPr>
          <p:cNvPr id="13" name="Rectangle 6"/>
          <p:cNvSpPr txBox="1">
            <a:spLocks noChangeArrowheads="1"/>
          </p:cNvSpPr>
          <p:nvPr/>
        </p:nvSpPr>
        <p:spPr bwMode="auto">
          <a:xfrm>
            <a:off x="533400" y="1909852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/>
              <a:t>Date:</a:t>
            </a:r>
            <a:r>
              <a:rPr lang="en-US" sz="2000" b="0" dirty="0"/>
              <a:t> 2019-09-04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5791199" y="6475413"/>
            <a:ext cx="2752661" cy="184666"/>
          </a:xfrm>
        </p:spPr>
        <p:txBody>
          <a:bodyPr/>
          <a:lstStyle/>
          <a:p>
            <a:pPr>
              <a:defRPr/>
            </a:pPr>
            <a:r>
              <a:rPr lang="en-US" dirty="0"/>
              <a:t>Abhishek P (Qualcomm), et. al.,</a:t>
            </a:r>
          </a:p>
        </p:txBody>
      </p:sp>
    </p:spTree>
    <p:extLst>
      <p:ext uri="{BB962C8B-B14F-4D97-AF65-F5344CB8AC3E}">
        <p14:creationId xmlns:p14="http://schemas.microsoft.com/office/powerpoint/2010/main" val="962940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6D964D-078F-4613-AEC1-B033B76BD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Power-save mechanism is independent of link management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Existing power management schemes are utilized for power-save on enabled links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Each non-AP STA instance of an MLLE on an enabled link independently </a:t>
            </a:r>
            <a:r>
              <a:rPr lang="en-US" dirty="0"/>
              <a:t>maintains its own power states/modes defined in the existing spec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D006B0-D5D2-4A71-8AEE-B035CC20D2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010EB2-196A-45C3-8DED-6CBF22985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D2E64B-F0A4-4A02-9F65-BE6D79DEE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Power-save</a:t>
            </a:r>
          </a:p>
        </p:txBody>
      </p:sp>
    </p:spTree>
    <p:extLst>
      <p:ext uri="{BB962C8B-B14F-4D97-AF65-F5344CB8AC3E}">
        <p14:creationId xmlns:p14="http://schemas.microsoft.com/office/powerpoint/2010/main" val="130168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31BC6-03D7-4E5A-91FC-AB2961BCF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4F7E9-261E-474B-ACCB-0CE82F89E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772400" cy="4494213"/>
          </a:xfrm>
        </p:spPr>
        <p:txBody>
          <a:bodyPr>
            <a:normAutofit/>
          </a:bodyPr>
          <a:lstStyle/>
          <a:p>
            <a:r>
              <a:rPr lang="en-US" dirty="0"/>
              <a:t>This contribution clarifies the need to indicate enablement of a link that is setup part of a multi-link association</a:t>
            </a:r>
          </a:p>
          <a:p>
            <a:endParaRPr lang="en-US" dirty="0"/>
          </a:p>
          <a:p>
            <a:r>
              <a:rPr lang="en-US" dirty="0"/>
              <a:t>The contribution discusses two options for indicating enablement/disablement of a link.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9525-B5F2-49D5-B4A6-626D21E1DF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D676E-68FC-4392-B20E-68C98FD8A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439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defining a link, that is setup as part of a multi-link association, as Enabled if that link can be used for frame exchange?</a:t>
            </a:r>
          </a:p>
          <a:p>
            <a:pPr lvl="1"/>
            <a:r>
              <a:rPr lang="en-US"/>
              <a:t>Note: </a:t>
            </a:r>
            <a:r>
              <a:rPr lang="en-US" dirty="0"/>
              <a:t>frame exchange is subject to the power states of corresponding STAs</a:t>
            </a:r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1</a:t>
            </a:r>
          </a:p>
        </p:txBody>
      </p:sp>
    </p:spTree>
    <p:extLst>
      <p:ext uri="{BB962C8B-B14F-4D97-AF65-F5344CB8AC3E}">
        <p14:creationId xmlns:p14="http://schemas.microsoft.com/office/powerpoint/2010/main" val="2573497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support that the 802.11be amendment shall define a TBD signaling, within multi-link operation, to dynamically enable/disable link(s)?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2</a:t>
            </a:r>
          </a:p>
        </p:txBody>
      </p:sp>
    </p:spTree>
    <p:extLst>
      <p:ext uri="{BB962C8B-B14F-4D97-AF65-F5344CB8AC3E}">
        <p14:creationId xmlns:p14="http://schemas.microsoft.com/office/powerpoint/2010/main" val="393731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B6F616-FFD2-4AB6-8EAC-43B5F374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199"/>
            <a:ext cx="7858060" cy="4427989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Do you agree that each non-AP STA instance (of an MLLE) maintains its own power-state/mode on enabled link(s)?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Y:</a:t>
            </a:r>
          </a:p>
          <a:p>
            <a:pPr lvl="1"/>
            <a:r>
              <a:rPr lang="en-US" dirty="0"/>
              <a:t>N:</a:t>
            </a:r>
          </a:p>
          <a:p>
            <a:pPr lvl="1"/>
            <a:r>
              <a:rPr lang="en-US" dirty="0"/>
              <a:t>A: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537505-30A6-4468-9FBF-4970C0418B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2F8E0D-EAFB-4D32-8301-07F30E415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979B8E-B899-49FE-94A0-62078E9EA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</a:t>
            </a:r>
            <a:r>
              <a:rPr lang="en-US"/>
              <a:t>Poll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12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A9DB3-8345-4729-A75B-05E14BB64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[1]: 11-19-0773 Multi-link Operation Framework (Po-Kai Huang - Intel)</a:t>
            </a:r>
          </a:p>
          <a:p>
            <a:r>
              <a:rPr lang="en-US" sz="1800" dirty="0"/>
              <a:t>[2]: 11-19-0823 Multi-Link Aggregation (Abhishek Patil - Qualcomm)</a:t>
            </a:r>
          </a:p>
          <a:p>
            <a:r>
              <a:rPr lang="en-US" sz="1800" dirty="0"/>
              <a:t>[3]: 11-19-0821 multiple band discussion (Liwen Chu - Marvell)</a:t>
            </a:r>
          </a:p>
          <a:p>
            <a:r>
              <a:rPr lang="en-US" sz="1800" dirty="0"/>
              <a:t>[4] : 11-19-1082 Multi-link Operation: Dynamic TID Transfer (Abhishek Patil - Qualcomm)</a:t>
            </a:r>
          </a:p>
          <a:p>
            <a:r>
              <a:rPr lang="en-US" sz="1800" dirty="0"/>
              <a:t>[5] : 11-19-0979  Multi-link Operation Follow-up (Yongho Seok - </a:t>
            </a:r>
            <a:r>
              <a:rPr lang="en-US" sz="1800" dirty="0" err="1"/>
              <a:t>Mediatek</a:t>
            </a:r>
            <a:r>
              <a:rPr lang="en-US" sz="18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227D11-CC56-4A17-ADEA-738CC7A517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803003-691F-45F8-BBF4-DEF9397A1F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DB66B-0E61-4770-BB68-A95956A58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553013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C94D8E1A-4AE6-4F5D-9D54-E921AB2B4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56D5889-3ABC-4B67-93D1-BB8835B32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79F7EE-ADBA-461F-A2EB-7FC32162DC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FCF1E-3850-406C-9EAB-78A4626D3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39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3C9B10-3716-49B3-9300-94C2EC7BC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824600"/>
          </a:xfrm>
        </p:spPr>
        <p:txBody>
          <a:bodyPr/>
          <a:lstStyle/>
          <a:p>
            <a:r>
              <a:rPr lang="en-US" dirty="0"/>
              <a:t>Dynamic TID Link Switch [4]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AE886-2510-440A-B3ED-F46023D406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435FA39B-A011-4888-B15C-F5AB290F3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620643"/>
              </p:ext>
            </p:extLst>
          </p:nvPr>
        </p:nvGraphicFramePr>
        <p:xfrm>
          <a:off x="3099192" y="1619794"/>
          <a:ext cx="2945615" cy="4855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2" name="Visio" r:id="rId3" imgW="4743330" imgH="7816964" progId="Visio.Drawing.11">
                  <p:embed/>
                </p:oleObj>
              </mc:Choice>
              <mc:Fallback>
                <p:oleObj name="Visio" r:id="rId3" imgW="4743330" imgH="7816964" progId="Visio.Drawing.11">
                  <p:embed/>
                  <p:pic>
                    <p:nvPicPr>
                      <p:cNvPr id="31" name="Object 30">
                        <a:extLst>
                          <a:ext uri="{FF2B5EF4-FFF2-40B4-BE49-F238E27FC236}">
                            <a16:creationId xmlns:a16="http://schemas.microsoft.com/office/drawing/2014/main" id="{435FA39B-A011-4888-B15C-F5AB290F3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99192" y="1619794"/>
                        <a:ext cx="2945615" cy="4855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4387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F2855-12CA-4984-AB13-649D506FF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Shared radio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E89B19-3097-493A-9285-26D2DECD11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52FA7AA-22C1-4E97-88D6-3976232AE53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F6F7E0-6D97-4C16-A70D-93835E63E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B0D39FF-875A-4CB0-B314-C2EE96520B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99520"/>
              </p:ext>
            </p:extLst>
          </p:nvPr>
        </p:nvGraphicFramePr>
        <p:xfrm>
          <a:off x="3029494" y="1571788"/>
          <a:ext cx="3085011" cy="486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6" name="Visio" r:id="rId3" imgW="4743330" imgH="7474064" progId="Visio.Drawing.11">
                  <p:embed/>
                </p:oleObj>
              </mc:Choice>
              <mc:Fallback>
                <p:oleObj name="Visio" r:id="rId3" imgW="4743330" imgH="7474064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B0D39FF-875A-4CB0-B314-C2EE96520B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494" y="1571788"/>
                        <a:ext cx="3085011" cy="486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1643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 Power save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137BF30-73FF-43DE-8EA8-F0C781EE25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922679"/>
              </p:ext>
            </p:extLst>
          </p:nvPr>
        </p:nvGraphicFramePr>
        <p:xfrm>
          <a:off x="3030538" y="1619250"/>
          <a:ext cx="3082925" cy="481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0" name="Visio" r:id="rId3" imgW="4743330" imgH="7412419" progId="Visio.Drawing.11">
                  <p:embed/>
                </p:oleObj>
              </mc:Choice>
              <mc:Fallback>
                <p:oleObj name="Visio" r:id="rId3" imgW="4743330" imgH="7412419" progId="Visio.Drawing.11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9137BF30-73FF-43DE-8EA8-F0C781EE25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30538" y="1619250"/>
                        <a:ext cx="3082925" cy="4819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117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052C68-020D-4593-8F19-A877DD21F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There have been several presentations proposing a single association for multi-link setup [1][2][3]</a:t>
            </a:r>
          </a:p>
          <a:p>
            <a:endParaRPr lang="en-US" dirty="0"/>
          </a:p>
          <a:p>
            <a:r>
              <a:rPr lang="en-US" dirty="0"/>
              <a:t>Other contributions [1, 2, 4] have discussed how the unified framework can support packet-level aggregation and dynamic transfer of a TID between links.</a:t>
            </a:r>
          </a:p>
          <a:p>
            <a:endParaRPr lang="en-US" dirty="0"/>
          </a:p>
          <a:p>
            <a:r>
              <a:rPr lang="en-US" dirty="0"/>
              <a:t>Contribution [5] discusses TID-to-link mapping</a:t>
            </a:r>
          </a:p>
          <a:p>
            <a:endParaRPr lang="en-US" dirty="0"/>
          </a:p>
          <a:p>
            <a:r>
              <a:rPr lang="en-US" dirty="0"/>
              <a:t>This contribution discusses the topic of link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85F9A-A652-41FA-A421-698DD3DEB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3099D1E7-2CFE-4362-BB72-AF97192842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5A7A2-331D-40E8-BF13-6A6C7F66F1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Abhishek P (Qualcomm), et. al.,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3742CD-5248-4426-8170-EE5E00E8C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2434800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375E4-CD8D-45F0-8C10-4C2278542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858060" cy="44108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single radio client performs multi-link association for more than one link</a:t>
            </a:r>
          </a:p>
          <a:p>
            <a:pPr lvl="1"/>
            <a:r>
              <a:rPr lang="en-US" dirty="0"/>
              <a:t>The device can operate on only one link at any time.</a:t>
            </a:r>
          </a:p>
          <a:p>
            <a:pPr lvl="1"/>
            <a:r>
              <a:rPr lang="en-US" u="sng" dirty="0"/>
              <a:t>MLO framework needs to provide a mechanism for (non-AP) entity to indicate disablement of link(s).</a:t>
            </a:r>
          </a:p>
          <a:p>
            <a:endParaRPr lang="en-US" dirty="0"/>
          </a:p>
          <a:p>
            <a:r>
              <a:rPr lang="en-US" dirty="0"/>
              <a:t>A multi-radio client device performs multi-link association for 2.4/5/6 GHz and indicates its capability to operate on two links at a time. </a:t>
            </a:r>
          </a:p>
          <a:p>
            <a:pPr lvl="1"/>
            <a:r>
              <a:rPr lang="en-US" dirty="0"/>
              <a:t>Device shares a common radio between 5 GHz and 6 GHz link and therefore can operate on only one of the two bands at any time. </a:t>
            </a:r>
          </a:p>
          <a:p>
            <a:pPr lvl="1"/>
            <a:r>
              <a:rPr lang="en-US" u="sng" dirty="0"/>
              <a:t>MLO framework needs to provide a mechanism for an entity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3EE09B-4B15-40C2-9EE3-CC4CD31F74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3F789-308C-413A-9F73-8053AC71A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72C6F5-ED79-4D6E-B1B5-464F2645C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2482920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9A2E24-A241-4387-A334-83C99E154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3251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AP Power-save:</a:t>
            </a:r>
          </a:p>
          <a:p>
            <a:pPr lvl="1"/>
            <a:r>
              <a:rPr lang="en-US" dirty="0"/>
              <a:t>An AP entity disables subset of links during off-peak hours</a:t>
            </a:r>
          </a:p>
          <a:p>
            <a:pPr lvl="2"/>
            <a:r>
              <a:rPr lang="en-US" dirty="0"/>
              <a:t>For example, AP entity in a home setting shrinks operations to a single link during the night</a:t>
            </a:r>
          </a:p>
          <a:p>
            <a:pPr lvl="2"/>
            <a:r>
              <a:rPr lang="en-US" dirty="0"/>
              <a:t>AP entity won’t be available to receive frames on the disabled link(s)</a:t>
            </a:r>
          </a:p>
          <a:p>
            <a:pPr lvl="1"/>
            <a:r>
              <a:rPr lang="en-US" u="sng" dirty="0"/>
              <a:t>MLO framework needs to provide a mechanism for an (AP) entity to indicate disablement of link(s) for all ML-capable STAs</a:t>
            </a:r>
          </a:p>
          <a:p>
            <a:endParaRPr lang="en-US" dirty="0"/>
          </a:p>
          <a:p>
            <a:r>
              <a:rPr lang="en-US" dirty="0"/>
              <a:t>Load balancing:</a:t>
            </a:r>
          </a:p>
          <a:p>
            <a:pPr lvl="1"/>
            <a:r>
              <a:rPr lang="en-US" dirty="0"/>
              <a:t>An AP entity disables a subset of links for a STA while letting other STAs to exchange frames on one or more of the disabled link(s)</a:t>
            </a:r>
          </a:p>
          <a:p>
            <a:pPr lvl="2"/>
            <a:r>
              <a:rPr lang="en-US" dirty="0"/>
              <a:t>AP may do so for loading balancing reasons</a:t>
            </a:r>
          </a:p>
          <a:p>
            <a:pPr lvl="1"/>
            <a:r>
              <a:rPr lang="en-US" u="sng" dirty="0"/>
              <a:t>MLO framework needs to provide a mechanism for an (AP) entity to indicate disablement of link(s) for a particular ML-capable STA</a:t>
            </a:r>
          </a:p>
          <a:p>
            <a:endParaRPr lang="en-US" dirty="0"/>
          </a:p>
          <a:p>
            <a:r>
              <a:rPr lang="en-US" dirty="0"/>
              <a:t>Co-ex conditions: </a:t>
            </a:r>
          </a:p>
          <a:p>
            <a:pPr lvl="1"/>
            <a:r>
              <a:rPr lang="en-US" dirty="0"/>
              <a:t>A soft-AP may disable a link for co-ex reasons</a:t>
            </a:r>
          </a:p>
          <a:p>
            <a:pPr lvl="2"/>
            <a:r>
              <a:rPr lang="en-US" dirty="0"/>
              <a:t>e.g., A </a:t>
            </a:r>
            <a:r>
              <a:rPr lang="en-US" dirty="0" err="1"/>
              <a:t>softAP</a:t>
            </a:r>
            <a:r>
              <a:rPr lang="en-US" dirty="0"/>
              <a:t> disables 2.4 GHz link for the duration of a BT session</a:t>
            </a:r>
          </a:p>
          <a:p>
            <a:pPr lvl="2"/>
            <a:r>
              <a:rPr lang="en-US" dirty="0"/>
              <a:t>During such time, the AP entity is not available on disabled link</a:t>
            </a:r>
          </a:p>
          <a:p>
            <a:pPr lvl="1"/>
            <a:r>
              <a:rPr lang="en-US" u="sng" dirty="0"/>
              <a:t>MLO framework needs to provide a mechanism for an entity to indicate disablement of a certain link.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E2E79-AB21-4888-8630-D90613543B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99D1E7-2CFE-4362-BB72-AF97192842E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45C77-F9BC-4422-84F4-16C6314142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E82415-0E83-426D-9F17-F7FAE2E58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1750986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A750E-6AB9-4054-A578-A0BC4E3B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297680"/>
          </a:xfrm>
        </p:spPr>
        <p:txBody>
          <a:bodyPr/>
          <a:lstStyle/>
          <a:p>
            <a:r>
              <a:rPr lang="en-US" dirty="0"/>
              <a:t>MLO framework needs to provide mechanism for entities to signal enablement or disablement of link(s)</a:t>
            </a:r>
          </a:p>
          <a:p>
            <a:endParaRPr lang="en-US" dirty="0"/>
          </a:p>
          <a:p>
            <a:r>
              <a:rPr lang="en-US" dirty="0"/>
              <a:t>Two examples of such signaling are discussed:</a:t>
            </a:r>
          </a:p>
          <a:p>
            <a:pPr lvl="1"/>
            <a:r>
              <a:rPr lang="en-US" dirty="0"/>
              <a:t>Example 1: Explicit signaling to indicate which of the mapped links are enabled</a:t>
            </a:r>
          </a:p>
          <a:p>
            <a:pPr lvl="1"/>
            <a:r>
              <a:rPr lang="en-US" dirty="0"/>
              <a:t>Example 2: TID-to-link mapping implicitly indicates enablement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68BFF7-251B-4FD3-890F-1BF3ABFB2A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388389-7A8E-408B-9E38-2D84B1A36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9AD151C-A9FB-419A-BFDA-EAAA4E219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Enablement</a:t>
            </a:r>
          </a:p>
        </p:txBody>
      </p:sp>
    </p:spTree>
    <p:extLst>
      <p:ext uri="{BB962C8B-B14F-4D97-AF65-F5344CB8AC3E}">
        <p14:creationId xmlns:p14="http://schemas.microsoft.com/office/powerpoint/2010/main" val="1475389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A9E81C-6054-4332-B2A0-D6461132D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Link enablement is independent of TID-to-link mapping</a:t>
            </a:r>
          </a:p>
          <a:p>
            <a:endParaRPr lang="en-US" dirty="0"/>
          </a:p>
          <a:p>
            <a:r>
              <a:rPr lang="en-US" dirty="0"/>
              <a:t>Involves dynamically enabling link(s) based on availability of an entity on a link</a:t>
            </a:r>
          </a:p>
          <a:p>
            <a:pPr lvl="1"/>
            <a:r>
              <a:rPr lang="en-US" dirty="0"/>
              <a:t>Either entity could initiate a change</a:t>
            </a:r>
          </a:p>
          <a:p>
            <a:endParaRPr lang="en-US" dirty="0"/>
          </a:p>
          <a:p>
            <a:r>
              <a:rPr lang="en-US" dirty="0"/>
              <a:t>Disablement of a link makes it unavailable for all TIDs mapped to that link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A1C6FD-B68D-4CFF-9DED-C66893D9D5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00EF9-9690-4D6F-8B0A-FEB303097C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325D0A-63E6-4858-A655-F6DD659D2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1: Explicit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1903459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1: Explicit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126213"/>
              </p:ext>
            </p:extLst>
          </p:nvPr>
        </p:nvGraphicFramePr>
        <p:xfrm>
          <a:off x="2322549" y="1515290"/>
          <a:ext cx="4498902" cy="476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1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49" y="1515290"/>
                        <a:ext cx="4498902" cy="476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4198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8BA778-74FE-443B-B288-4F2AB8A7E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384766"/>
          </a:xfrm>
        </p:spPr>
        <p:txBody>
          <a:bodyPr>
            <a:normAutofit/>
          </a:bodyPr>
          <a:lstStyle/>
          <a:p>
            <a:r>
              <a:rPr lang="en-US" dirty="0"/>
              <a:t>Link enablement procedure is part of the TID-to-link mapping operation </a:t>
            </a:r>
          </a:p>
          <a:p>
            <a:pPr lvl="1"/>
            <a:r>
              <a:rPr lang="en-US" dirty="0"/>
              <a:t>The mapping process indicates the links which are ‘enabled’ to transfer a TID.</a:t>
            </a:r>
          </a:p>
          <a:p>
            <a:endParaRPr lang="en-US" dirty="0"/>
          </a:p>
          <a:p>
            <a:r>
              <a:rPr lang="en-US" dirty="0"/>
              <a:t>Either peer entity can initiate the remapping process if there is a need to change to the link status (enabled/disabled)</a:t>
            </a:r>
          </a:p>
          <a:p>
            <a:endParaRPr lang="en-US" dirty="0"/>
          </a:p>
          <a:p>
            <a:r>
              <a:rPr lang="en-US" dirty="0"/>
              <a:t>If all the TIDs are not mapped to a link, that link is not in use (i.e., disabled).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7DD41-222F-4B33-AFFA-51D17CD549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9C76D4-A4A2-4B77-ADC0-5083FC0AC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6336B7-6D2F-4086-BD6D-CCFAD5932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2: Implicit enablement</a:t>
            </a:r>
          </a:p>
        </p:txBody>
      </p:sp>
    </p:spTree>
    <p:extLst>
      <p:ext uri="{BB962C8B-B14F-4D97-AF65-F5344CB8AC3E}">
        <p14:creationId xmlns:p14="http://schemas.microsoft.com/office/powerpoint/2010/main" val="21568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4A90E-4E52-4575-B59F-BB4FD40F4E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099D1E7-2CFE-4362-BB72-AF97192842E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A14C64-C63E-4F36-A9B1-3B3067285A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Abhishek P (Qualcomm), et. al.,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661372F-CE83-46BD-ABBF-3585D0F6F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73217"/>
          </a:xfrm>
        </p:spPr>
        <p:txBody>
          <a:bodyPr/>
          <a:lstStyle/>
          <a:p>
            <a:r>
              <a:rPr lang="en-US" dirty="0"/>
              <a:t>Example 2: Implicit enablement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78C93A7-913B-45AF-851D-BA61BD3436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123353"/>
              </p:ext>
            </p:extLst>
          </p:nvPr>
        </p:nvGraphicFramePr>
        <p:xfrm>
          <a:off x="2322549" y="1515290"/>
          <a:ext cx="4498902" cy="4766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6" name="Visio" r:id="rId3" imgW="5178641" imgH="5381756" progId="Visio.Drawing.11">
                  <p:embed/>
                </p:oleObj>
              </mc:Choice>
              <mc:Fallback>
                <p:oleObj name="Visio" r:id="rId3" imgW="5178641" imgH="5381756" progId="Visio.Drawing.11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778C93A7-913B-45AF-851D-BA61BD3436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2549" y="1515290"/>
                        <a:ext cx="4498902" cy="4766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9219513"/>
      </p:ext>
    </p:extLst>
  </p:cSld>
  <p:clrMapOvr>
    <a:masterClrMapping/>
  </p:clrMapOvr>
</p:sld>
</file>

<file path=ppt/theme/theme1.xml><?xml version="1.0" encoding="utf-8"?>
<a:theme xmlns:a="http://schemas.openxmlformats.org/drawingml/2006/main" name="ACcord Submission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ACcord Submission 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Ccord Submission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cord Submission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cord Submission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b70e71a-8460-4b39-85bd-6974af91860c">YMAJDHSWYS42-2-3919</_dlc_DocId>
    <_dlc_DocIdUrl xmlns="0b70e71a-8460-4b39-85bd-6974af91860c">
      <Url>https://projects.qualcomm.com/sites/WiFi-Advanced/_layouts/15/DocIdRedir.aspx?ID=YMAJDHSWYS42-2-3919</Url>
      <Description>YMAJDHSWYS42-2-3919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p:Policy xmlns:p="office.server.policy" id="" local="true">
  <p:Name>Document</p:Name>
  <p:Description/>
  <p:Statement/>
  <p:PolicyItems>
    <p:PolicyItem featureId="QualcommTagPolicy" staticId="0x010100311240EB9AFDC146A8D3FE4112FB4C30" UniqueId="895f98c7-af52-49b2-86d4-130fde7b5aa3">
      <p:Name>Qualcomm Tagging Policy</p:Name>
      <p:Description>Qualcomm Custom Policy for Tagging</p:Description>
      <p:CustomData/>
    </p:PolicyItem>
  </p:PolicyItems>
</p:Policy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1240EB9AFDC146A8D3FE4112FB4C30" ma:contentTypeVersion="7" ma:contentTypeDescription="Create a new document." ma:contentTypeScope="" ma:versionID="f1fb0e7afeca2442021ecd262bfa0247">
  <xsd:schema xmlns:xsd="http://www.w3.org/2001/XMLSchema" xmlns:xs="http://www.w3.org/2001/XMLSchema" xmlns:p="http://schemas.microsoft.com/office/2006/metadata/properties" xmlns:ns1="http://schemas.microsoft.com/sharepoint/v3" xmlns:ns2="0b70e71a-8460-4b39-85bd-6974af91860c" targetNamespace="http://schemas.microsoft.com/office/2006/metadata/properties" ma:root="true" ma:fieldsID="b1c5b9b3698bd7e94a80e64b949295c6" ns1:_="" ns2:_="">
    <xsd:import namespace="http://schemas.microsoft.com/sharepoint/v3"/>
    <xsd:import namespace="0b70e71a-8460-4b39-85bd-6974af91860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_dlc_Exempt" minOccurs="0"/>
                <xsd:element ref="ns2:QBU"/>
                <xsd:element ref="ns2:QDEP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1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70e71a-8460-4b39-85bd-6974af91860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QBU" ma:index="12" ma:displayName="Qualcomm Business Unit" ma:default="Corporate" ma:internalName="QBU" ma:readOnly="true">
      <xsd:simpleType>
        <xsd:restriction base="dms:Text"/>
      </xsd:simpleType>
    </xsd:element>
    <xsd:element name="QDEPT" ma:index="13" ma:displayName="Qualcomm Department" ma:default="Corporate-RD" ma:internalName="QDEPT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0C273C1-465A-4EFE-AE4F-ECDDB7135E41}">
  <ds:schemaRefs>
    <ds:schemaRef ds:uri="http://schemas.microsoft.com/office/2006/metadata/properties"/>
    <ds:schemaRef ds:uri="http://schemas.microsoft.com/office/infopath/2007/PartnerControls"/>
    <ds:schemaRef ds:uri="0b70e71a-8460-4b39-85bd-6974af91860c"/>
  </ds:schemaRefs>
</ds:datastoreItem>
</file>

<file path=customXml/itemProps2.xml><?xml version="1.0" encoding="utf-8"?>
<ds:datastoreItem xmlns:ds="http://schemas.openxmlformats.org/officeDocument/2006/customXml" ds:itemID="{9B3EAA00-1CBE-459F-B7E8-AF55EBB16A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10C255-1271-47BF-B015-BB64F0FC44CF}">
  <ds:schemaRefs>
    <ds:schemaRef ds:uri="office.server.policy"/>
  </ds:schemaRefs>
</ds:datastoreItem>
</file>

<file path=customXml/itemProps4.xml><?xml version="1.0" encoding="utf-8"?>
<ds:datastoreItem xmlns:ds="http://schemas.openxmlformats.org/officeDocument/2006/customXml" ds:itemID="{770AD3DD-9AB4-4476-97CC-D4BC59D497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0e71a-8460-4b39-85bd-6974af918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D9037B53-8446-40B9-9E56-E887F7D66E44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198059</TotalTime>
  <Words>1087</Words>
  <Application>Microsoft Office PowerPoint</Application>
  <PresentationFormat>On-screen Show (4:3)</PresentationFormat>
  <Paragraphs>148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Times New Roman</vt:lpstr>
      <vt:lpstr>ACcord Submission Template</vt:lpstr>
      <vt:lpstr>Visio</vt:lpstr>
      <vt:lpstr>Multi-link: Link Management</vt:lpstr>
      <vt:lpstr>Overview</vt:lpstr>
      <vt:lpstr>Motivation</vt:lpstr>
      <vt:lpstr>Motivation</vt:lpstr>
      <vt:lpstr>Link Enablement</vt:lpstr>
      <vt:lpstr>Example 1: Explicit enablement</vt:lpstr>
      <vt:lpstr>Example 1: Explicit enablement</vt:lpstr>
      <vt:lpstr>Example 2: Implicit enablement</vt:lpstr>
      <vt:lpstr>Example 2: Implicit enablement</vt:lpstr>
      <vt:lpstr>Power-save</vt:lpstr>
      <vt:lpstr>Summary</vt:lpstr>
      <vt:lpstr>Straw Poll 1</vt:lpstr>
      <vt:lpstr>Straw Poll 2</vt:lpstr>
      <vt:lpstr>Straw Poll 3</vt:lpstr>
      <vt:lpstr>Reference</vt:lpstr>
      <vt:lpstr>Appendix</vt:lpstr>
      <vt:lpstr>Dynamic TID Link Switch [4]</vt:lpstr>
      <vt:lpstr>Shared radio</vt:lpstr>
      <vt:lpstr>AP Power save</vt:lpstr>
    </vt:vector>
  </TitlesOfParts>
  <Company>Image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appatil@qti.qualcomm.com</dc:creator>
  <cp:lastModifiedBy>Abhishek Patil</cp:lastModifiedBy>
  <cp:revision>4203</cp:revision>
  <dcterms:created xsi:type="dcterms:W3CDTF">2012-05-29T15:24:34Z</dcterms:created>
  <dcterms:modified xsi:type="dcterms:W3CDTF">2019-11-06T21:54:26Z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dlc_DocIdItemGuid">
    <vt:lpwstr>c11f6c4c-7702-4763-accd-bb23742319aa</vt:lpwstr>
  </property>
  <property fmtid="{D5CDD505-2E9C-101B-9397-08002B2CF9AE}" pid="4" name="ContentTypeId">
    <vt:lpwstr>0x010100311240EB9AFDC146A8D3FE4112FB4C30</vt:lpwstr>
  </property>
</Properties>
</file>