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802.11-19/1512r1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Multi-link Block Ack agreement is setup between two Multi-link Entities for a multi-link TID (a TID that may be transmitted over multiple links)?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common sequence number space is used for MPDUs of the same TID transmitted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40625</TotalTime>
  <Words>1033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Rojan Chitrakar</cp:lastModifiedBy>
  <cp:revision>122</cp:revision>
  <cp:lastPrinted>2014-11-04T15:04:57Z</cp:lastPrinted>
  <dcterms:created xsi:type="dcterms:W3CDTF">2007-04-17T18:10:23Z</dcterms:created>
  <dcterms:modified xsi:type="dcterms:W3CDTF">2019-10-31T07:10:13Z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