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330" r:id="rId3"/>
    <p:sldId id="337" r:id="rId4"/>
    <p:sldId id="331" r:id="rId5"/>
    <p:sldId id="341" r:id="rId6"/>
    <p:sldId id="340" r:id="rId7"/>
    <p:sldId id="342" r:id="rId8"/>
    <p:sldId id="343" r:id="rId9"/>
    <p:sldId id="344" r:id="rId10"/>
    <p:sldId id="336" r:id="rId11"/>
    <p:sldId id="312" r:id="rId12"/>
    <p:sldId id="345" r:id="rId13"/>
    <p:sldId id="346" r:id="rId14"/>
    <p:sldId id="338" r:id="rId1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ITRAKAR_Rojan" initials="C" lastIdx="3" clrIdx="0"/>
  <p:cmAuthor id="1" name="Rojan Chitrakar" initials="RC" lastIdx="6" clrIdx="1">
    <p:extLst>
      <p:ext uri="{19B8F6BF-5375-455C-9EA6-DF929625EA0E}">
        <p15:presenceInfo xmlns:p15="http://schemas.microsoft.com/office/powerpoint/2012/main" xmlns="" userId="S-1-5-21-3734395507-3439540992-2097805461-7557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BE1FF"/>
    <a:srgbClr val="FFE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31" autoAdjust="0"/>
    <p:restoredTop sz="94660"/>
  </p:normalViewPr>
  <p:slideViewPr>
    <p:cSldViewPr>
      <p:cViewPr varScale="1">
        <p:scale>
          <a:sx n="88" d="100"/>
          <a:sy n="88" d="100"/>
        </p:scale>
        <p:origin x="-1718" y="-77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3444" y="-40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33E08E1E-6EC7-4C1A-A5A7-331760B4307E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035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862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802.11-15/0496r5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A4C469B6-0354-4D64-BCEB-6541BE9EF06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8682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doc.: IEEE 802.11-15/0496r1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May 2015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dirty="0"/>
              <a:t>Edward Au (Marvell Semiconductor)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/>
              <a:t>Page </a:t>
            </a:r>
            <a:fld id="{25A8AF81-4441-4602-A932-2E89D75D88E0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272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92B35B7-A9DF-4AE0-90F3-BD9FCD6361E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575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4A696A0-C84D-41CA-B897-D54EDAEB7A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347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0FF88134-36A3-492E-B6B5-2F4703E767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52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EA943724-5DA9-4183-9894-2B800CB4922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619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68E78D52-B4C3-4C54-8879-630EF7253A6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5892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D311B223-DD3A-4F48-9311-03A92196BF2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59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AA79A68-64D1-4CCC-816B-FF3FB7B89AE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35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CF617D86-5CEF-4A7A-8BBC-1BE5E3A2734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331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C5EEBB6-A40D-4F9D-A461-8A01C53D589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140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A8312614-8984-45B0-BDA0-077279777C9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155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en-US" dirty="0"/>
              <a:t>Slide </a:t>
            </a:r>
            <a:fld id="{6F1F6262-6948-42CD-BF7B-D2CB9D8BADE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7881118" y="332601"/>
            <a:ext cx="5770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802.11-19/1512r0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660875" y="304800"/>
            <a:ext cx="33015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 indent="0" algn="l"/>
            <a:r>
              <a:rPr lang="en-US" altLang="en-US" sz="1800" b="1" dirty="0"/>
              <a:t>September 2019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35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3" r:id="rId8"/>
    <p:sldLayoutId id="2147486144" r:id="rId9"/>
    <p:sldLayoutId id="2147486145" r:id="rId10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53ABCD13-380B-4CB5-B9B1-96CEC68A8A4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dirty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ko-KR" dirty="0"/>
              <a:t>Multi-link acknowledgment</a:t>
            </a:r>
            <a:endParaRPr lang="en-US" altLang="en-US" dirty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2019-09-10</a:t>
            </a:r>
          </a:p>
        </p:txBody>
      </p:sp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685800" y="21336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altLang="en-US" sz="2000" dirty="0"/>
              <a:t> Authors:</a:t>
            </a:r>
            <a:endParaRPr lang="en-US" altLang="en-US" sz="2000" b="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838427"/>
              </p:ext>
            </p:extLst>
          </p:nvPr>
        </p:nvGraphicFramePr>
        <p:xfrm>
          <a:off x="381001" y="2534920"/>
          <a:ext cx="8305800" cy="185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763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94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85670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Rojan Chitrakar</a:t>
                      </a:r>
                      <a:endParaRPr lang="ko-KR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Panasonic Corporation</a:t>
                      </a: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rojan.chitrakar@sg.panasonic.com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Lei Huang</a:t>
                      </a:r>
                      <a:endParaRPr lang="ko-KR" altLang="en-US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Yanyi Ding</a:t>
                      </a:r>
                      <a:endParaRPr lang="ko-KR" altLang="en-US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ko-KR" sz="1600" b="0" ker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Yoshio Urabe</a:t>
                      </a:r>
                      <a:endParaRPr lang="ko-KR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8486419"/>
                  </a:ext>
                </a:extLst>
              </a:tr>
            </a:tbl>
          </a:graphicData>
        </a:graphic>
      </p:graphicFrame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Conclusion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524000"/>
            <a:ext cx="8458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In this contribution, we discussed the setup mechanism of Multi-link Block Acks.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400" b="1" dirty="0"/>
              <a:t>To simplify the setup process, we propose that a single Multi-link Block Ack agreement is setup between two Multi-link Entities for a multi-link TID.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We also discussed the possible </a:t>
            </a:r>
            <a:r>
              <a:rPr lang="en-US" sz="2800" dirty="0" smtClean="0"/>
              <a:t>limitations of </a:t>
            </a:r>
            <a:r>
              <a:rPr lang="en-US" sz="2800" dirty="0"/>
              <a:t>using per-link Block Ack frames to acknowledge multi-link transmissions.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400" b="1" dirty="0"/>
              <a:t>We propose that </a:t>
            </a:r>
            <a:r>
              <a:rPr lang="en-US" sz="2400" b="1" dirty="0"/>
              <a:t>in situations where per-link BA is not possible</a:t>
            </a:r>
            <a:r>
              <a:rPr lang="en-US" sz="2400" b="1" dirty="0" smtClean="0"/>
              <a:t>, a </a:t>
            </a:r>
            <a:r>
              <a:rPr lang="en-US" sz="2400" b="1" dirty="0"/>
              <a:t>single Multi-link BlockAck frame may acknowledge the MPDUs received over multiple links.</a:t>
            </a:r>
          </a:p>
        </p:txBody>
      </p:sp>
    </p:spTree>
    <p:extLst>
      <p:ext uri="{BB962C8B-B14F-4D97-AF65-F5344CB8AC3E}">
        <p14:creationId xmlns:p14="http://schemas.microsoft.com/office/powerpoint/2010/main" val="3782027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b="0" dirty="0"/>
              <a:t>IEEE 802.11-19/1128r0 – Multi-link transmission</a:t>
            </a:r>
          </a:p>
          <a:p>
            <a:pPr marL="457200" indent="-457200">
              <a:buFont typeface="+mj-lt"/>
              <a:buAutoNum type="arabicParenR"/>
            </a:pPr>
            <a:r>
              <a:rPr lang="en-US" b="0" dirty="0"/>
              <a:t>IEEE 802.11-19/818r0 - Discussion on Multi-band operation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b="0" dirty="0"/>
              <a:t>IEEE 802.11-19/773r1 - Multi-link Operation Framework </a:t>
            </a:r>
          </a:p>
          <a:p>
            <a:pPr marL="457200" indent="-457200">
              <a:buFont typeface="+mj-lt"/>
              <a:buAutoNum type="arabicParenR"/>
            </a:pPr>
            <a:r>
              <a:rPr lang="en-US" b="0" dirty="0"/>
              <a:t>IEEE 802.11-19/823r0 - Multi-link aggregation </a:t>
            </a:r>
          </a:p>
          <a:p>
            <a:pPr marL="457200" indent="-457200">
              <a:buFont typeface="+mj-lt"/>
              <a:buAutoNum type="arabicParenR"/>
            </a:pPr>
            <a:r>
              <a:rPr lang="en-US" b="0" dirty="0"/>
              <a:t>IEEE 802.11-19/979r0 - EHT Multi-link Operation Follow-up</a:t>
            </a:r>
          </a:p>
          <a:p>
            <a:pPr marL="457200" indent="-457200">
              <a:buFont typeface="+mj-lt"/>
              <a:buAutoNum type="arabicParenR"/>
            </a:pPr>
            <a:r>
              <a:rPr lang="en-US" b="0" dirty="0"/>
              <a:t>IEEE 802.11-19/1291r1 - Performance aspects of Multi-link operations</a:t>
            </a:r>
          </a:p>
          <a:p>
            <a:pPr marL="457200" indent="-457200">
              <a:buFont typeface="+mj-lt"/>
              <a:buAutoNum type="arabicParenR"/>
            </a:pPr>
            <a:r>
              <a:rPr lang="en-US" b="0" dirty="0"/>
              <a:t>IEEE 802.11-19/1213r0 – Discussion on Multi-link Operations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0FF88134-36A3-492E-B6B5-2F4703E76746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5489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</a:t>
            </a:r>
            <a:r>
              <a:rPr lang="en-US" altLang="ko-KR" sz="3600" kern="0" dirty="0" smtClean="0">
                <a:ea typeface="Gulim" pitchFamily="34" charset="-127"/>
              </a:rPr>
              <a:t>1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524000"/>
            <a:ext cx="808672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/>
              <a:t>Do you support that a single Multi-link Block Ack agreement is setup between two Multi-link Entities for a multi-link TID (a TID that may be transmitted over multiple links)?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The format of the setup frames is TBD.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r>
              <a:rPr lang="en-US" sz="2800" dirty="0"/>
              <a:t>Y/N/A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02264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13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</a:t>
            </a:r>
            <a:r>
              <a:rPr lang="en-US" altLang="ko-KR" sz="3600" kern="0" dirty="0" smtClean="0">
                <a:ea typeface="Gulim" pitchFamily="34" charset="-127"/>
              </a:rPr>
              <a:t>2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524000"/>
            <a:ext cx="808672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/>
              <a:t>Do you support that a </a:t>
            </a:r>
            <a:r>
              <a:rPr lang="en-US" sz="2800" b="1" dirty="0" smtClean="0"/>
              <a:t>common sequence space is used for </a:t>
            </a:r>
            <a:r>
              <a:rPr lang="en-US" sz="2800" b="1" dirty="0"/>
              <a:t>MPDUs </a:t>
            </a:r>
            <a:r>
              <a:rPr lang="en-US" sz="2800" b="1" dirty="0" smtClean="0"/>
              <a:t>of the sam</a:t>
            </a:r>
            <a:r>
              <a:rPr lang="en-US" sz="2800" b="1" dirty="0" smtClean="0"/>
              <a:t>e TID transmitted </a:t>
            </a:r>
            <a:r>
              <a:rPr lang="en-US" sz="2800" b="1" dirty="0" smtClean="0"/>
              <a:t>over </a:t>
            </a:r>
            <a:r>
              <a:rPr lang="en-US" sz="2800" b="1" dirty="0"/>
              <a:t>multiple links?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r>
              <a:rPr lang="en-US" sz="2800" dirty="0"/>
              <a:t>Y/N/A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08885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</a:t>
            </a:r>
            <a:r>
              <a:rPr lang="en-US" altLang="ko-KR" sz="3600" kern="0" dirty="0" smtClean="0">
                <a:ea typeface="Gulim" pitchFamily="34" charset="-127"/>
              </a:rPr>
              <a:t>3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524000"/>
            <a:ext cx="80867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/>
              <a:t>Do you support that a single BlockAck frame may indicate the receipt status of MPDUs received over multiple links?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The format of the BlockAck frame is TBD.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r>
              <a:rPr lang="en-US" sz="2800" dirty="0"/>
              <a:t>Y/N/A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3633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Overview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524000"/>
            <a:ext cx="80867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Multi-link transmission is being considered as one of the key technology to achieve the peak throughput goal of 802.11be.</a:t>
            </a:r>
          </a:p>
          <a:p>
            <a:pPr marL="447675" lvl="0" indent="-447675">
              <a:buFont typeface="Wingdings" panose="05000000000000000000" pitchFamily="2" charset="2"/>
              <a:buChar char="q"/>
            </a:pPr>
            <a:endParaRPr lang="en-US" sz="28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In [1], we shared our opinions on some of the topics related to multi-link transmissions.</a:t>
            </a:r>
          </a:p>
          <a:p>
            <a:pPr marL="447675" lvl="0" indent="-447675">
              <a:buFont typeface="Wingdings" panose="05000000000000000000" pitchFamily="2" charset="2"/>
              <a:buChar char="q"/>
            </a:pPr>
            <a:endParaRPr lang="en-US" sz="28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dirty="0"/>
              <a:t>In this contribution, we will discuss the topic of acknowledgment for multi-link transmissions in more detail and propose the concept of multi-link block ack.</a:t>
            </a:r>
          </a:p>
          <a:p>
            <a:pPr marL="274638"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24800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Recap: Multi-link transmission [1]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1" y="1524000"/>
            <a:ext cx="601772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In order to improve the peak throughput, MPDUs belonging to the same TID may be simultaneously transmitted over multiple links.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200" dirty="0"/>
              <a:t>At TX side UMAC performs the allocation of MPDUs to different links. The same SN space is used across all links.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200" dirty="0"/>
              <a:t>At RX side UMAC consolidates the MDPUs arriving over the different links, performs BA scoreboarding, MPDUs reordering etc.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200" dirty="0"/>
              <a:t>A consolidated acknowledgment may be transmitted over one of the links.</a:t>
            </a:r>
            <a:endParaRPr lang="en-US" sz="2800" dirty="0"/>
          </a:p>
          <a:p>
            <a:pPr marL="274638" lvl="1"/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4CD34BF-AA99-456F-BD2F-AD74652FD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926" y="1295399"/>
            <a:ext cx="2592874" cy="518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589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Existing Block Ack setup mechanism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152400" y="1371600"/>
            <a:ext cx="876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Block Ack mechanism is setup between an </a:t>
            </a:r>
            <a:r>
              <a:rPr lang="en-US" sz="2400" i="1" dirty="0"/>
              <a:t>originator</a:t>
            </a:r>
            <a:r>
              <a:rPr lang="en-US" sz="2400" dirty="0"/>
              <a:t> STA and a </a:t>
            </a:r>
            <a:r>
              <a:rPr lang="en-US" sz="2400" i="1" dirty="0"/>
              <a:t>recipient</a:t>
            </a:r>
            <a:r>
              <a:rPr lang="en-US" sz="2400" dirty="0"/>
              <a:t> STA by exchanging ADDBA Request/Response frames.</a:t>
            </a:r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If existing Block Ack setup mechanism is used for multi-link transmissions, one possible option is to perform Block Ack setup (in each direction) between each pair of STAs between two Multi-link Entities.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1055448-982D-4CEE-8460-D91AA6C8C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259" y="3733800"/>
            <a:ext cx="6659682" cy="264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425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21B6BB9-0C34-4301-828A-E37CA1AA7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09270"/>
            <a:ext cx="9144000" cy="192953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Existing Block Ack setup mechanism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152400" y="1295400"/>
            <a:ext cx="8763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The parameters of the Block Ack mechanism is negotiated by exchanging ADDBA Request/Response frames: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800" dirty="0"/>
              <a:t>TID: TID for the Block Ack mechanism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800" dirty="0"/>
              <a:t>Buffer Size: number of buffer for this particular TID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800" dirty="0"/>
              <a:t>Block Ack Timeout Value: duration in TUs after which the block ack setup is terminated.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800" dirty="0"/>
              <a:t>Block Ack Starting Sequence Control: sequence number of the first MSDU to be sent under this block ack agreement.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287BC00-C0A5-420F-AFDB-35398CC4C33E}"/>
              </a:ext>
            </a:extLst>
          </p:cNvPr>
          <p:cNvSpPr txBox="1"/>
          <p:nvPr/>
        </p:nvSpPr>
        <p:spPr>
          <a:xfrm>
            <a:off x="152400" y="5692914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000" b="1" dirty="0"/>
              <a:t>For multi-link transmissions of a particular TID, the Block Ack Starting Sequence Control may specify the same sequence number for all links.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653243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1F7E5AE-8EFC-4AFA-B16B-BB09CE329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287" y="3710600"/>
            <a:ext cx="5303513" cy="27664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Possible </a:t>
            </a:r>
            <a:r>
              <a:rPr lang="en-US" altLang="ko-KR" sz="3600" kern="0" dirty="0" smtClean="0">
                <a:ea typeface="Gulim" pitchFamily="34" charset="-127"/>
              </a:rPr>
              <a:t>limitations of per-link </a:t>
            </a:r>
            <a:r>
              <a:rPr lang="en-US" altLang="ko-KR" sz="3600" kern="0" dirty="0">
                <a:ea typeface="Gulim" pitchFamily="34" charset="-127"/>
              </a:rPr>
              <a:t>Block Ack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152400" y="1219200"/>
            <a:ext cx="8763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200" dirty="0"/>
              <a:t>Since the MPDUs of a particular TID may be dynamically assigned to different links (e.g. due to channel access delays), the BA bitmaps of different links may cover the same sequence number range: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000" dirty="0"/>
              <a:t>Many of the bits of the BA bitmap can be expected to be ‘0’:</a:t>
            </a:r>
          </a:p>
          <a:p>
            <a:pPr marL="1362075" lvl="2" indent="-447675">
              <a:buFont typeface="Arial" panose="020B0604020202020204" pitchFamily="34" charset="0"/>
              <a:buChar char="•"/>
            </a:pPr>
            <a:r>
              <a:rPr lang="en-US" sz="1800" dirty="0"/>
              <a:t>Duplication/waste of bitmaps</a:t>
            </a:r>
          </a:p>
          <a:p>
            <a:pPr marL="1362075" lvl="2" indent="-447675">
              <a:buFont typeface="Arial" panose="020B0604020202020204" pitchFamily="34" charset="0"/>
              <a:buChar char="•"/>
            </a:pPr>
            <a:r>
              <a:rPr lang="en-US" sz="1800" dirty="0"/>
              <a:t>May cause confusion for the originator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2000" dirty="0"/>
              <a:t>Transmission of immediate block ack may cause reception in other links to fail if the multi-link recipient is affected by in-device coexistence interference.</a:t>
            </a:r>
          </a:p>
        </p:txBody>
      </p:sp>
    </p:spTree>
    <p:extLst>
      <p:ext uri="{BB962C8B-B14F-4D97-AF65-F5344CB8AC3E}">
        <p14:creationId xmlns:p14="http://schemas.microsoft.com/office/powerpoint/2010/main" val="3494675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Proposal: Multi-link Block Ack Setup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228600" y="1295400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Font typeface="Wingdings" panose="05000000000000000000" pitchFamily="2" charset="2"/>
              <a:buChar char="q"/>
            </a:pPr>
            <a:r>
              <a:rPr lang="en-US" sz="2000" dirty="0"/>
              <a:t>A single Multi-link Block Ack is setup between two Multi-link Entities for a multi-link TID.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82E9D27-0CD6-49C6-9F09-E06A08D63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676400"/>
            <a:ext cx="4724400" cy="19179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97689E1-892C-45BD-99B7-441BB1202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86400"/>
            <a:ext cx="9144000" cy="8887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CDE8418-09EB-4440-9078-4D85DB6A3878}"/>
              </a:ext>
            </a:extLst>
          </p:cNvPr>
          <p:cNvSpPr txBox="1"/>
          <p:nvPr/>
        </p:nvSpPr>
        <p:spPr>
          <a:xfrm>
            <a:off x="76200" y="3545919"/>
            <a:ext cx="8763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Font typeface="Wingdings" panose="05000000000000000000" pitchFamily="2" charset="2"/>
              <a:buChar char="q"/>
            </a:pPr>
            <a:r>
              <a:rPr lang="en-US" sz="2000" dirty="0" smtClean="0"/>
              <a:t>Example: Multi-band </a:t>
            </a:r>
            <a:r>
              <a:rPr lang="en-US" sz="2000" dirty="0"/>
              <a:t>elements in the ADDBA Request/Response frames can indicate the links for which the Multi-link Block Ack applies: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800" dirty="0"/>
              <a:t>The Block Ack parameters apply to all the involved links. Buffer Size needs to account for all involved links.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800" dirty="0"/>
              <a:t>The RA, TA fields may indicate the single MAC addresses (if applicable) assigned to the Multi-link Entities. Else indicate the MAC addresses associated with the links on which the setup frames are transmitted/received.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7580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Proposal: Multi-link Block Ack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295400"/>
            <a:ext cx="8458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200" dirty="0"/>
              <a:t>Once the Multi-link Block Ack has been setup, </a:t>
            </a:r>
            <a:r>
              <a:rPr lang="en-US" sz="2200" dirty="0" smtClean="0"/>
              <a:t>in situations where per-link BA is not possible, a </a:t>
            </a:r>
            <a:r>
              <a:rPr lang="en-US" sz="2200" dirty="0"/>
              <a:t>single Multi-link BlockAck frame may be used to acknowledge the MPDUs received over multiple links: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800" dirty="0"/>
              <a:t>The Block Ack bitmap consolidates the receipt status of the MPDUs received over multiple links.</a:t>
            </a:r>
          </a:p>
          <a:p>
            <a:pPr marL="904875" lvl="1" indent="-447675">
              <a:buFont typeface="Wingdings" panose="05000000000000000000" pitchFamily="2" charset="2"/>
              <a:buChar char="§"/>
            </a:pPr>
            <a:r>
              <a:rPr lang="en-US" sz="1800" dirty="0"/>
              <a:t>A Multi-link BlockAck Request frame may be transmitted over any one link to solicit the Multi-link BlockAck frame. The Multi-link BlockAck frame may be solicited on a link that does not cause in-device coexistence interference.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2D9D9C8-F5DD-480B-8002-0FB6386CC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943" y="3733800"/>
            <a:ext cx="6133238" cy="27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343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 smtClean="0">
                <a:ea typeface="Gulim" pitchFamily="34" charset="-127"/>
              </a:rPr>
              <a:t>Multi-link </a:t>
            </a:r>
            <a:r>
              <a:rPr lang="en-US" altLang="ko-KR" sz="3600" kern="0" dirty="0">
                <a:ea typeface="Gulim" pitchFamily="34" charset="-127"/>
              </a:rPr>
              <a:t>BlockAck frame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7739AAF-32B4-4013-BDC6-D1C54FAB297A}"/>
              </a:ext>
            </a:extLst>
          </p:cNvPr>
          <p:cNvSpPr txBox="1"/>
          <p:nvPr/>
        </p:nvSpPr>
        <p:spPr>
          <a:xfrm>
            <a:off x="457200" y="1524000"/>
            <a:ext cx="8086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 smtClean="0"/>
              <a:t>Example: A </a:t>
            </a:r>
            <a:r>
              <a:rPr lang="en-US" sz="2400" dirty="0"/>
              <a:t>“Multi-link” bit in the BA Control field may be used to denote a Multi-link BlockAckReq/BlockAck frame.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D7B87CC-5D35-4CFB-8A45-B13AC8340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250" y="2898600"/>
            <a:ext cx="6727500" cy="1444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58E7F0D-C974-4ABE-BCF4-276B191CA74D}"/>
              </a:ext>
            </a:extLst>
          </p:cNvPr>
          <p:cNvSpPr txBox="1"/>
          <p:nvPr/>
        </p:nvSpPr>
        <p:spPr>
          <a:xfrm>
            <a:off x="457199" y="4800600"/>
            <a:ext cx="83820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The length of the Block Ack Bitmap of a Multi-link BlockAck frame may be increased (e.g. 128 octets or 256 octets) to acknowledge the higher number of MPDUs transmitted over multiple links.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5241201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40369</TotalTime>
  <Words>1026</Words>
  <Application>Microsoft Office PowerPoint</Application>
  <PresentationFormat>On-screen Show (4:3)</PresentationFormat>
  <Paragraphs>116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802-11-Submission</vt:lpstr>
      <vt:lpstr>Multi-link acknowledgment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</vt:lpstr>
      <vt:lpstr>PowerPoint Presentation</vt:lpstr>
      <vt:lpstr>PowerPoint Presentation</vt:lpstr>
      <vt:lpstr>PowerPoint Presentation</vt:lpstr>
    </vt:vector>
  </TitlesOfParts>
  <Company>Panasonic Corporation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transmission</dc:title>
  <dc:creator>Rojan Chitrakar</dc:creator>
  <cp:lastModifiedBy>CHITRAKAR_Rojan</cp:lastModifiedBy>
  <cp:revision>104</cp:revision>
  <cp:lastPrinted>2014-11-04T15:04:57Z</cp:lastPrinted>
  <dcterms:created xsi:type="dcterms:W3CDTF">2007-04-17T18:10:23Z</dcterms:created>
  <dcterms:modified xsi:type="dcterms:W3CDTF">2019-09-14T08:55:49Z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  <property fmtid="{D5CDD505-2E9C-101B-9397-08002B2CF9AE}" pid="27" name="_NewReviewCycle">
    <vt:lpwstr/>
  </property>
</Properties>
</file>