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0" r:id="rId7"/>
    <p:sldId id="342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8" d="100"/>
          <a:sy n="88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802.11-19/1512r0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possible </a:t>
            </a:r>
            <a:r>
              <a:rPr lang="en-US" sz="2800" dirty="0" smtClean="0"/>
              <a:t>limitations of </a:t>
            </a:r>
            <a:r>
              <a:rPr lang="en-US" sz="2800" dirty="0"/>
              <a:t>using per-link Block Ack frames to acknowledge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</a:t>
            </a:r>
            <a:r>
              <a:rPr lang="en-US" sz="2400" b="1" dirty="0"/>
              <a:t>in situations where per-link BA is not possible</a:t>
            </a:r>
            <a:r>
              <a:rPr lang="en-US" sz="2400" b="1" dirty="0" smtClean="0"/>
              <a:t>, a </a:t>
            </a:r>
            <a:r>
              <a:rPr lang="en-US" sz="2400" b="1" dirty="0"/>
              <a:t>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Multi-link Block Ack agreement is setup between two Multi-link Entities for a multi-link TID (a TID that may be transmitted over multiple links)?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</a:t>
            </a:r>
            <a:r>
              <a:rPr lang="en-US" sz="2800" b="1" dirty="0" smtClean="0"/>
              <a:t>common sequence space is used for </a:t>
            </a:r>
            <a:r>
              <a:rPr lang="en-US" sz="2800" b="1" dirty="0"/>
              <a:t>MPDUs </a:t>
            </a:r>
            <a:r>
              <a:rPr lang="en-US" sz="2800" b="1" dirty="0" smtClean="0"/>
              <a:t>of the sam</a:t>
            </a:r>
            <a:r>
              <a:rPr lang="en-US" sz="2800" b="1" dirty="0" smtClean="0"/>
              <a:t>e TID transmitted </a:t>
            </a:r>
            <a:r>
              <a:rPr lang="en-US" sz="2800" b="1" dirty="0" smtClean="0"/>
              <a:t>over </a:t>
            </a:r>
            <a:r>
              <a:rPr lang="en-US" sz="2800" b="1" dirty="0"/>
              <a:t>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287BC00-C0A5-420F-AFDB-35398CC4C33E}"/>
              </a:ext>
            </a:extLst>
          </p:cNvPr>
          <p:cNvSpPr txBox="1"/>
          <p:nvPr/>
        </p:nvSpPr>
        <p:spPr>
          <a:xfrm>
            <a:off x="152400" y="56929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b="1" dirty="0"/>
              <a:t>For multi-link transmissions of a particular TID, the Block Ack Starting Sequence Control may specify the same sequence number for all links.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F7E5AE-8EFC-4AFA-B16B-BB09CE329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7" y="3710600"/>
            <a:ext cx="5303513" cy="27664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Possible </a:t>
            </a:r>
            <a:r>
              <a:rPr lang="en-US" altLang="ko-KR" sz="3600" kern="0" dirty="0" smtClean="0">
                <a:ea typeface="Gulim" pitchFamily="34" charset="-127"/>
              </a:rPr>
              <a:t>limitations of per-link </a:t>
            </a:r>
            <a:r>
              <a:rPr lang="en-US" altLang="ko-KR" sz="3600" kern="0" dirty="0">
                <a:ea typeface="Gulim" pitchFamily="34" charset="-127"/>
              </a:rPr>
              <a:t>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219200"/>
            <a:ext cx="8763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Since the MPDUs of a particular TID may be dynamically assigned to different links (e.g. due to channel access delays),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Transmission of immediate block ack may cause reception in other links to fail if the multi-link recipient is affected by in-device coexistence interference.</a:t>
            </a:r>
          </a:p>
        </p:txBody>
      </p:sp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676400"/>
            <a:ext cx="4724400" cy="19179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4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E8418-09EB-4440-9078-4D85DB6A3878}"/>
              </a:ext>
            </a:extLst>
          </p:cNvPr>
          <p:cNvSpPr txBox="1"/>
          <p:nvPr/>
        </p:nvSpPr>
        <p:spPr>
          <a:xfrm>
            <a:off x="76200" y="3545919"/>
            <a:ext cx="8763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 smtClean="0"/>
              <a:t>Example: Multi-band </a:t>
            </a:r>
            <a:r>
              <a:rPr lang="en-US" sz="2000" dirty="0"/>
              <a:t>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RA, TA fields may indicate the single MAC addresses (if applicable) assigned to the Multi-link Entities. Else indicate the MAC addresses associated with the links on which the setup frames are transmitted/received.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Proposal: Multi-link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29540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Once the Multi-link Block Ack has been setup, </a:t>
            </a:r>
            <a:r>
              <a:rPr lang="en-US" sz="2200" dirty="0" smtClean="0"/>
              <a:t>in situations where per-link BA is not possible, a </a:t>
            </a:r>
            <a:r>
              <a:rPr lang="en-US" sz="2200" dirty="0"/>
              <a:t>single Multi-link BlockAck frame may be used to acknowledge the MPDUs received over multiple links: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bitmap consolidates the receipt status of the MPDUs received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A Multi-link BlockAck Request frame may be transmitted over any one link to solicit the Multi-link BlockAck frame. The Multi-link BlockAck frame may be solicited on a link that does not cause in-device coexistence interference.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2D9D9C8-F5DD-480B-8002-0FB6386CC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943" y="3733800"/>
            <a:ext cx="6133238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 smtClean="0">
                <a:ea typeface="Gulim" pitchFamily="34" charset="-127"/>
              </a:rPr>
              <a:t>Multi-link </a:t>
            </a:r>
            <a:r>
              <a:rPr lang="en-US" altLang="ko-KR" sz="3600" kern="0" dirty="0">
                <a:ea typeface="Gulim" pitchFamily="34" charset="-127"/>
              </a:rPr>
              <a:t>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Example: A </a:t>
            </a:r>
            <a:r>
              <a:rPr lang="en-US" sz="2400" dirty="0"/>
              <a:t>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Block Ack Bitmap of a Multi-link BlockAck frame may be increased (e.g. 128 octets or 256 octets)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40369</TotalTime>
  <Words>1026</Words>
  <Application>Microsoft Office PowerPoint</Application>
  <PresentationFormat>On-screen Show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104</cp:revision>
  <cp:lastPrinted>2014-11-04T15:04:57Z</cp:lastPrinted>
  <dcterms:created xsi:type="dcterms:W3CDTF">2007-04-17T18:10:23Z</dcterms:created>
  <dcterms:modified xsi:type="dcterms:W3CDTF">2019-09-14T08:55:49Z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