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83" r:id="rId2"/>
    <p:sldId id="926" r:id="rId3"/>
    <p:sldId id="1014" r:id="rId4"/>
    <p:sldId id="1022" r:id="rId5"/>
    <p:sldId id="1006" r:id="rId6"/>
    <p:sldId id="1016" r:id="rId7"/>
    <p:sldId id="1017" r:id="rId8"/>
    <p:sldId id="1028" r:id="rId9"/>
    <p:sldId id="1027" r:id="rId10"/>
    <p:sldId id="1015" r:id="rId11"/>
    <p:sldId id="995" r:id="rId12"/>
    <p:sldId id="1037" r:id="rId13"/>
    <p:sldId id="977" r:id="rId14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29" autoAdjust="0"/>
    <p:restoredTop sz="86054" autoAdjust="0"/>
  </p:normalViewPr>
  <p:slideViewPr>
    <p:cSldViewPr>
      <p:cViewPr varScale="1">
        <p:scale>
          <a:sx n="100" d="100"/>
          <a:sy n="100" d="100"/>
        </p:scale>
        <p:origin x="217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8" d="100"/>
          <a:sy n="118" d="100"/>
        </p:scale>
        <p:origin x="2028" y="96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692948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754284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00287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650309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i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221446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482364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806774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701340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755626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929212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10551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Insun</a:t>
            </a:r>
            <a:r>
              <a:rPr lang="en-US" altLang="ko-KR" dirty="0" smtClean="0"/>
              <a:t> Jang et.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Insun</a:t>
            </a:r>
            <a:r>
              <a:rPr lang="en-US" altLang="ko-KR" dirty="0" smtClean="0"/>
              <a:t> Jang et.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25744" y="6475413"/>
            <a:ext cx="2018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Insun</a:t>
            </a:r>
            <a:r>
              <a:rPr lang="en-US" altLang="ko-KR" dirty="0" smtClean="0"/>
              <a:t> Jang et. al,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802.11-19/1509r5</a:t>
            </a:r>
            <a:endParaRPr kumimoji="0" lang="en-US" altLang="ko-KR" sz="1800" b="1" dirty="0" smtClean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687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73100" y="294734"/>
            <a:ext cx="1579600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September 2019</a:t>
            </a:r>
            <a:endParaRPr kumimoji="0" lang="en-US" altLang="ko-KR" sz="1800" b="1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s.choi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uhwook.kim@lge.com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Insun</a:t>
            </a:r>
            <a:r>
              <a:rPr lang="en-US" altLang="ko-KR" dirty="0" smtClean="0"/>
              <a:t> Jang, </a:t>
            </a:r>
            <a:r>
              <a:rPr lang="en-US" altLang="ko-KR" dirty="0"/>
              <a:t>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Discussion on Multi-link Setup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2019-09-16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0528165"/>
              </p:ext>
            </p:extLst>
          </p:nvPr>
        </p:nvGraphicFramePr>
        <p:xfrm>
          <a:off x="762000" y="2895596"/>
          <a:ext cx="7620000" cy="3048003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3542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3542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js.choi@lge.com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suhwook.kim@lge.com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Sungjin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allean.park@lge.com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Song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taewon.song@lge.com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Example of Multi-link Setup Procedure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200" y="2438400"/>
            <a:ext cx="3924300" cy="2990850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861" y="1875631"/>
            <a:ext cx="5140739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8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have discussed the multi-link setup for negotiating multi-link capability between Multi-link capable devices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Specifically, how and what ML capabilities information the ML AP logical entity and the ML non-AP logical entities, and link selection for the multi-link operation was discussed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0575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Move to add the following to the 802.11be SFD:</a:t>
            </a:r>
          </a:p>
          <a:p>
            <a:pPr lvl="1"/>
            <a:r>
              <a:rPr lang="en-US" altLang="ko-KR" dirty="0" smtClean="0"/>
              <a:t>Support a mechanism </a:t>
            </a:r>
            <a:r>
              <a:rPr lang="en-US" altLang="ko-KR" dirty="0" smtClean="0"/>
              <a:t>for multi-link operation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An AP </a:t>
            </a:r>
            <a:r>
              <a:rPr lang="en-US" altLang="ko-KR" dirty="0" smtClean="0"/>
              <a:t>affiliated with </a:t>
            </a:r>
            <a:r>
              <a:rPr lang="en-US" altLang="ko-KR" dirty="0" smtClean="0"/>
              <a:t>an AP multi-link device </a:t>
            </a:r>
            <a:r>
              <a:rPr lang="en-US" altLang="ko-KR" dirty="0" smtClean="0"/>
              <a:t>can indicate the capabilities and operational parameters for one or more </a:t>
            </a:r>
            <a:r>
              <a:rPr lang="en-US" altLang="ko-KR" dirty="0" smtClean="0"/>
              <a:t>APs </a:t>
            </a:r>
            <a:r>
              <a:rPr lang="en-US" altLang="ko-KR" dirty="0" smtClean="0"/>
              <a:t>of the </a:t>
            </a:r>
            <a:r>
              <a:rPr lang="en-US" altLang="ko-KR" dirty="0" smtClean="0"/>
              <a:t>AP multi-link device</a:t>
            </a:r>
          </a:p>
          <a:p>
            <a:pPr lvl="2"/>
            <a:r>
              <a:rPr lang="en-US" altLang="ko-KR" dirty="0" smtClean="0"/>
              <a:t>A non-AP </a:t>
            </a:r>
            <a:r>
              <a:rPr lang="en-US" altLang="ko-KR" dirty="0"/>
              <a:t>STA affiliated with </a:t>
            </a:r>
            <a:r>
              <a:rPr lang="en-US" altLang="ko-KR" dirty="0" smtClean="0"/>
              <a:t>a non-AP multi-link device </a:t>
            </a:r>
            <a:r>
              <a:rPr lang="en-US" altLang="ko-KR" dirty="0"/>
              <a:t>can indicate the capabilities f</a:t>
            </a:r>
            <a:r>
              <a:rPr lang="en-US" altLang="ko-KR" dirty="0" smtClean="0"/>
              <a:t>or </a:t>
            </a:r>
            <a:r>
              <a:rPr lang="en-US" altLang="ko-KR" dirty="0"/>
              <a:t>one or more </a:t>
            </a:r>
            <a:r>
              <a:rPr lang="en-US" altLang="ko-KR" dirty="0" smtClean="0"/>
              <a:t>non-AP STAs </a:t>
            </a:r>
            <a:r>
              <a:rPr lang="en-US" altLang="ko-KR" dirty="0"/>
              <a:t>of the </a:t>
            </a:r>
            <a:r>
              <a:rPr lang="en-US" altLang="ko-KR" dirty="0" smtClean="0"/>
              <a:t>non-AP multi-link device</a:t>
            </a:r>
            <a:endParaRPr lang="en-US" altLang="ko-KR" dirty="0"/>
          </a:p>
          <a:p>
            <a:pPr lvl="2"/>
            <a:r>
              <a:rPr lang="en-US" altLang="ko-KR" dirty="0" smtClean="0"/>
              <a:t>Specific </a:t>
            </a:r>
            <a:r>
              <a:rPr lang="en-US" altLang="ko-KR" dirty="0"/>
              <a:t>information of </a:t>
            </a:r>
            <a:r>
              <a:rPr lang="en-US" altLang="ko-KR" dirty="0" smtClean="0"/>
              <a:t>capabilities </a:t>
            </a:r>
            <a:r>
              <a:rPr lang="en-US" altLang="ko-KR" dirty="0"/>
              <a:t>and </a:t>
            </a:r>
            <a:r>
              <a:rPr lang="en-US" altLang="ko-KR" dirty="0" smtClean="0"/>
              <a:t>operational parameters </a:t>
            </a:r>
            <a:r>
              <a:rPr lang="en-US" altLang="ko-KR" dirty="0"/>
              <a:t>of multi-link </a:t>
            </a:r>
            <a:r>
              <a:rPr lang="en-US" altLang="ko-KR" dirty="0" smtClean="0"/>
              <a:t>device </a:t>
            </a:r>
            <a:r>
              <a:rPr lang="en-US" altLang="ko-KR" dirty="0"/>
              <a:t>is TBD</a:t>
            </a:r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Mover</a:t>
            </a:r>
            <a:r>
              <a:rPr lang="en-US" altLang="ko-KR" dirty="0"/>
              <a:t>: </a:t>
            </a:r>
            <a:r>
              <a:rPr lang="en-US" altLang="ko-KR" dirty="0" err="1"/>
              <a:t>Insun</a:t>
            </a:r>
            <a:r>
              <a:rPr lang="en-US" altLang="ko-KR" dirty="0"/>
              <a:t> Jang</a:t>
            </a:r>
          </a:p>
          <a:p>
            <a:pPr lvl="1"/>
            <a:r>
              <a:rPr lang="en-US" altLang="ko-KR" dirty="0"/>
              <a:t>Second: </a:t>
            </a:r>
          </a:p>
          <a:p>
            <a:pPr lvl="1"/>
            <a:r>
              <a:rPr lang="en-US" altLang="ko-KR" dirty="0" smtClean="0"/>
              <a:t>Y/N/A</a:t>
            </a:r>
            <a:r>
              <a:rPr lang="en-US" altLang="ko-KR" dirty="0" smtClean="0"/>
              <a:t>: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82038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 smtClean="0"/>
              <a:t>[1] 802.11-19/0773r2 </a:t>
            </a:r>
            <a:r>
              <a:rPr lang="en-GB" altLang="en-US" sz="2000" dirty="0"/>
              <a:t>Multi-link Operation Framework</a:t>
            </a:r>
            <a:endParaRPr lang="en-US" altLang="ko-KR" sz="2000" dirty="0" smtClean="0"/>
          </a:p>
          <a:p>
            <a:pPr marL="0" indent="0">
              <a:buNone/>
            </a:pPr>
            <a:r>
              <a:rPr lang="en-US" altLang="ko-KR" sz="2000" dirty="0" smtClean="0"/>
              <a:t>[2] 802.11-19/0821r2 M</a:t>
            </a:r>
            <a:r>
              <a:rPr lang="en-US" altLang="ko-KR" sz="2000" dirty="0" smtClean="0">
                <a:ea typeface="굴림" panose="020B0600000101010101" pitchFamily="50" charset="-127"/>
              </a:rPr>
              <a:t>ultiple Band Operation Discussion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7040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Multi-link capable devices need to negotiate multi-link capability during a multi-link setup</a:t>
            </a:r>
          </a:p>
          <a:p>
            <a:pPr lvl="1"/>
            <a:r>
              <a:rPr lang="en-US" altLang="ko-KR" sz="1600" dirty="0" smtClean="0"/>
              <a:t>Multi-link setup would include scanning, authentication, and association</a:t>
            </a:r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In this contribution, we discuss the multi-link setup for negotiating multi-link capability between </a:t>
            </a:r>
            <a:r>
              <a:rPr lang="en-US" altLang="ko-KR" sz="2000" dirty="0"/>
              <a:t>m</a:t>
            </a:r>
            <a:r>
              <a:rPr lang="en-US" altLang="ko-KR" sz="2000" dirty="0" smtClean="0"/>
              <a:t>ulti-link </a:t>
            </a:r>
            <a:r>
              <a:rPr lang="en-US" altLang="ko-KR" sz="2000" dirty="0"/>
              <a:t>capable </a:t>
            </a:r>
            <a:r>
              <a:rPr lang="en-US" altLang="ko-KR" sz="2000" dirty="0" smtClean="0"/>
              <a:t>devices</a:t>
            </a:r>
          </a:p>
          <a:p>
            <a:pPr lvl="1"/>
            <a:r>
              <a:rPr lang="en-US" altLang="ko-KR" sz="1600" dirty="0" smtClean="0"/>
              <a:t>We call an AP with multi-link capability a multi-link (ML) AP logical entity* [1]</a:t>
            </a:r>
          </a:p>
          <a:p>
            <a:pPr lvl="1"/>
            <a:r>
              <a:rPr lang="en-US" altLang="ko-KR" sz="1600" dirty="0" smtClean="0"/>
              <a:t>We call a non-AP </a:t>
            </a:r>
            <a:r>
              <a:rPr lang="en-US" altLang="ko-KR" sz="1600" dirty="0"/>
              <a:t>with multi-link capability a multi-link </a:t>
            </a:r>
            <a:r>
              <a:rPr lang="en-US" altLang="ko-KR" sz="1600" dirty="0" smtClean="0"/>
              <a:t>(ML) non-AP logical entity* [1]</a:t>
            </a:r>
            <a:endParaRPr lang="en-US" altLang="ko-KR" sz="1600" dirty="0"/>
          </a:p>
          <a:p>
            <a:pPr lvl="1"/>
            <a:r>
              <a:rPr lang="en-US" altLang="ko-KR" sz="1600" dirty="0" smtClean="0"/>
              <a:t>*Exact names of terms can be changed</a:t>
            </a:r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1804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Multi-link Capability and Setup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An ML AP logical entity </a:t>
            </a:r>
            <a:r>
              <a:rPr lang="en-US" altLang="ko-KR" sz="2000" dirty="0"/>
              <a:t>and </a:t>
            </a:r>
            <a:r>
              <a:rPr lang="en-US" altLang="ko-KR" sz="2000" dirty="0" smtClean="0"/>
              <a:t>ML non-AP logical entities </a:t>
            </a:r>
            <a:r>
              <a:rPr lang="en-US" altLang="ko-KR" sz="2000" dirty="0"/>
              <a:t>can have different </a:t>
            </a:r>
            <a:r>
              <a:rPr lang="en-US" altLang="ko-KR" sz="2000" dirty="0" smtClean="0"/>
              <a:t>information of ML capabilities</a:t>
            </a:r>
          </a:p>
          <a:p>
            <a:pPr lvl="1"/>
            <a:r>
              <a:rPr lang="en-US" altLang="ko-KR" sz="1600" dirty="0" smtClean="0"/>
              <a:t>ML capability means capabilities regarding multi-link (e.g., supported band/bandwidth per link, </a:t>
            </a:r>
            <a:r>
              <a:rPr lang="en-US" altLang="ko-KR" sz="1600" dirty="0" err="1" smtClean="0"/>
              <a:t>async</a:t>
            </a:r>
            <a:r>
              <a:rPr lang="en-US" altLang="ko-KR" sz="1600" dirty="0" smtClean="0"/>
              <a:t>/sync. operation)</a:t>
            </a:r>
            <a:endParaRPr lang="en-US" altLang="ko-KR" sz="12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Therefore, we need to discuss </a:t>
            </a:r>
            <a:r>
              <a:rPr lang="en-US" altLang="ko-KR" sz="2000" u="sng" dirty="0"/>
              <a:t>how and </a:t>
            </a:r>
            <a:r>
              <a:rPr lang="en-US" altLang="ko-KR" sz="2000" u="sng" dirty="0" smtClean="0"/>
              <a:t>what ML capabilities information the ML AP logical entity and the ML non-AP logical entities </a:t>
            </a:r>
            <a:r>
              <a:rPr lang="en-US" altLang="ko-KR" sz="2000" u="sng" dirty="0"/>
              <a:t>should be </a:t>
            </a:r>
            <a:r>
              <a:rPr lang="en-US" altLang="ko-KR" sz="2000" u="sng" dirty="0" smtClean="0"/>
              <a:t>negotiated</a:t>
            </a:r>
            <a:r>
              <a:rPr lang="en-US" altLang="ko-KR" sz="2000" dirty="0" smtClean="0"/>
              <a:t> during the ML setup</a:t>
            </a:r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3200" y="3124200"/>
            <a:ext cx="3824288" cy="2018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5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Multi-link Setup Procedure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2667000"/>
          </a:xfrm>
        </p:spPr>
        <p:txBody>
          <a:bodyPr/>
          <a:lstStyle/>
          <a:p>
            <a:r>
              <a:rPr lang="en-US" altLang="ko-KR" sz="2000" dirty="0" smtClean="0"/>
              <a:t>ML AP logical entity </a:t>
            </a:r>
            <a:r>
              <a:rPr lang="en-US" altLang="ko-KR" sz="2000" dirty="0"/>
              <a:t>and </a:t>
            </a:r>
            <a:r>
              <a:rPr lang="en-US" altLang="ko-KR" sz="2000" dirty="0" smtClean="0"/>
              <a:t>ML non-AP logical entities </a:t>
            </a:r>
            <a:r>
              <a:rPr lang="en-US" altLang="ko-KR" sz="2000" dirty="0"/>
              <a:t>would negotiate multi-link capability through one or more </a:t>
            </a:r>
            <a:r>
              <a:rPr lang="en-US" altLang="ko-KR" sz="2000" dirty="0" smtClean="0"/>
              <a:t>links</a:t>
            </a:r>
          </a:p>
          <a:p>
            <a:pPr lvl="1"/>
            <a:r>
              <a:rPr lang="en-US" altLang="ko-KR" sz="1600" dirty="0"/>
              <a:t>Basically</a:t>
            </a:r>
            <a:r>
              <a:rPr lang="en-US" altLang="ko-KR" sz="1600" dirty="0" smtClean="0"/>
              <a:t>, the ML AP logical entity doesn’t </a:t>
            </a:r>
            <a:r>
              <a:rPr lang="en-US" altLang="ko-KR" sz="1600" dirty="0"/>
              <a:t>know scanning channels of all </a:t>
            </a:r>
            <a:r>
              <a:rPr lang="en-US" altLang="ko-KR" sz="1600" dirty="0" smtClean="0"/>
              <a:t>non-APs of ML non-AP logical entities to </a:t>
            </a:r>
            <a:r>
              <a:rPr lang="en-US" altLang="ko-KR" sz="1600" dirty="0"/>
              <a:t>be </a:t>
            </a:r>
            <a:r>
              <a:rPr lang="en-US" altLang="ko-KR" sz="1600" dirty="0" smtClean="0"/>
              <a:t>associated if the channels </a:t>
            </a:r>
            <a:r>
              <a:rPr lang="en-US" altLang="ko-KR" sz="1600" dirty="0"/>
              <a:t>aren’t pre-determined </a:t>
            </a:r>
            <a:r>
              <a:rPr lang="en-US" altLang="ko-KR" sz="1600" dirty="0" smtClean="0"/>
              <a:t>in 11be</a:t>
            </a:r>
            <a:endParaRPr lang="en-US" altLang="ko-KR" sz="1600" dirty="0"/>
          </a:p>
          <a:p>
            <a:pPr lvl="1"/>
            <a:r>
              <a:rPr lang="en-US" altLang="ko-KR" sz="1600" dirty="0"/>
              <a:t>Therefore, it would be </a:t>
            </a:r>
            <a:r>
              <a:rPr lang="en-US" altLang="ko-KR" sz="1600" u="sng" dirty="0"/>
              <a:t>of ML capabilities and </a:t>
            </a:r>
            <a:r>
              <a:rPr lang="en-US" altLang="ko-KR" sz="1600" u="sng" dirty="0" err="1"/>
              <a:t>operation</a:t>
            </a:r>
            <a:r>
              <a:rPr lang="en-US" altLang="ko-KR" sz="1600" dirty="0" err="1" smtClean="0"/>
              <a:t>better</a:t>
            </a:r>
            <a:r>
              <a:rPr lang="en-US" altLang="ko-KR" sz="1600" dirty="0" smtClean="0"/>
              <a:t> </a:t>
            </a:r>
            <a:r>
              <a:rPr lang="en-US" altLang="ko-KR" sz="1600" dirty="0"/>
              <a:t>for the </a:t>
            </a:r>
            <a:r>
              <a:rPr lang="en-US" altLang="ko-KR" sz="1600" dirty="0" smtClean="0"/>
              <a:t>ML AP and non-AP logical entities </a:t>
            </a:r>
            <a:r>
              <a:rPr lang="en-US" altLang="ko-KR" sz="1600" u="sng" dirty="0"/>
              <a:t>to include </a:t>
            </a:r>
            <a:r>
              <a:rPr lang="en-US" altLang="ko-KR" sz="1600" u="sng" dirty="0" smtClean="0"/>
              <a:t>the information for the links supported by all APs and ML capabilities information for all STAs, respectively in each link </a:t>
            </a:r>
            <a:r>
              <a:rPr lang="en-US" altLang="ko-KR" sz="1600" u="sng" dirty="0"/>
              <a:t>to enable multi-link setup through one association </a:t>
            </a:r>
            <a:r>
              <a:rPr lang="en-US" altLang="ko-KR" sz="1600" u="sng" dirty="0" smtClean="0"/>
              <a:t>[</a:t>
            </a:r>
            <a:r>
              <a:rPr lang="en-US" altLang="ko-KR" sz="1600" u="sng" dirty="0"/>
              <a:t>2]</a:t>
            </a:r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7" name="직사각형 6"/>
          <p:cNvSpPr/>
          <p:nvPr/>
        </p:nvSpPr>
        <p:spPr>
          <a:xfrm>
            <a:off x="4953000" y="4191000"/>
            <a:ext cx="4114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800" b="1" dirty="0"/>
              <a:t>ML AP </a:t>
            </a:r>
            <a:r>
              <a:rPr lang="en-US" altLang="ko-KR" sz="1800" b="1" dirty="0" smtClean="0"/>
              <a:t>logical entity </a:t>
            </a:r>
            <a:r>
              <a:rPr lang="en-US" altLang="ko-KR" sz="1800" b="1" dirty="0"/>
              <a:t>would </a:t>
            </a:r>
            <a:r>
              <a:rPr lang="en-US" altLang="ko-KR" sz="1800" b="1" dirty="0" smtClean="0"/>
              <a:t>announce</a:t>
            </a:r>
          </a:p>
          <a:p>
            <a:r>
              <a:rPr lang="en-US" altLang="ko-KR" sz="1800" b="1" u="sng" dirty="0" smtClean="0"/>
              <a:t>its information of ML </a:t>
            </a:r>
            <a:r>
              <a:rPr lang="en-US" altLang="ko-KR" sz="1800" b="1" u="sng" dirty="0"/>
              <a:t>capabilities and </a:t>
            </a:r>
            <a:r>
              <a:rPr lang="en-US" altLang="ko-KR" sz="1800" b="1" u="sng" dirty="0" smtClean="0"/>
              <a:t>Operation (e.g., BSS channel information)</a:t>
            </a:r>
            <a:endParaRPr lang="en-US" altLang="ko-KR" sz="1400" b="1" u="sng" dirty="0"/>
          </a:p>
        </p:txBody>
      </p:sp>
      <p:sp>
        <p:nvSpPr>
          <p:cNvPr id="8" name="직사각형 7"/>
          <p:cNvSpPr/>
          <p:nvPr/>
        </p:nvSpPr>
        <p:spPr>
          <a:xfrm>
            <a:off x="4943475" y="5410200"/>
            <a:ext cx="408622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800" b="1" dirty="0"/>
              <a:t>ML </a:t>
            </a:r>
            <a:r>
              <a:rPr lang="en-US" altLang="ko-KR" sz="1800" b="1" dirty="0" smtClean="0"/>
              <a:t>non-AP logical entity </a:t>
            </a:r>
            <a:r>
              <a:rPr lang="en-US" altLang="ko-KR" sz="1800" b="1" dirty="0"/>
              <a:t>would </a:t>
            </a:r>
            <a:r>
              <a:rPr lang="en-US" altLang="ko-KR" sz="1800" b="1" dirty="0" smtClean="0"/>
              <a:t>announce</a:t>
            </a:r>
          </a:p>
          <a:p>
            <a:r>
              <a:rPr lang="en-US" altLang="ko-KR" sz="1800" b="1" u="sng" dirty="0" smtClean="0"/>
              <a:t>its information of </a:t>
            </a:r>
            <a:r>
              <a:rPr lang="en-US" altLang="ko-KR" sz="1800" b="1" u="sng" dirty="0"/>
              <a:t>ML </a:t>
            </a:r>
            <a:r>
              <a:rPr lang="en-US" altLang="ko-KR" sz="1800" b="1" u="sng" dirty="0" smtClean="0"/>
              <a:t>capabilities</a:t>
            </a:r>
            <a:endParaRPr lang="en-US" altLang="ko-KR" sz="1800" b="1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5843" y="4269179"/>
            <a:ext cx="4447157" cy="2206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909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ML Capabilities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2667000"/>
          </a:xfrm>
        </p:spPr>
        <p:txBody>
          <a:bodyPr/>
          <a:lstStyle/>
          <a:p>
            <a:r>
              <a:rPr lang="en-US" altLang="ko-KR" sz="2000" dirty="0" smtClean="0"/>
              <a:t>ML Capabilities would be included in management frames during/after multi-link setup </a:t>
            </a:r>
          </a:p>
          <a:p>
            <a:pPr lvl="1"/>
            <a:r>
              <a:rPr lang="en-US" altLang="ko-KR" sz="1600" dirty="0" smtClean="0"/>
              <a:t>For example, Probe Request/Response, Beacon, Association Request/Response, …</a:t>
            </a:r>
          </a:p>
          <a:p>
            <a:r>
              <a:rPr lang="en-US" altLang="ko-KR" sz="2000" dirty="0" smtClean="0"/>
              <a:t>Example: Link-specific capabilities in ML Capabilities can have Common and Per link information</a:t>
            </a:r>
          </a:p>
          <a:p>
            <a:pPr lvl="1"/>
            <a:r>
              <a:rPr lang="en-US" altLang="ko-KR" sz="1600" dirty="0" smtClean="0"/>
              <a:t>Common information can include nu</a:t>
            </a:r>
            <a:r>
              <a:rPr lang="en-US" altLang="ko-KR" sz="1400" dirty="0" smtClean="0"/>
              <a:t>mber of </a:t>
            </a:r>
            <a:r>
              <a:rPr lang="en-US" altLang="ko-KR" sz="1400" dirty="0"/>
              <a:t>s</a:t>
            </a:r>
            <a:r>
              <a:rPr lang="en-US" altLang="ko-KR" sz="1400" dirty="0" smtClean="0"/>
              <a:t>upportable links per band, etc.</a:t>
            </a:r>
          </a:p>
          <a:p>
            <a:pPr lvl="1"/>
            <a:r>
              <a:rPr lang="en-US" altLang="ko-KR" sz="1600" dirty="0" smtClean="0"/>
              <a:t>Per link information can include b</a:t>
            </a:r>
            <a:r>
              <a:rPr lang="en-US" altLang="ko-KR" sz="1400" dirty="0" smtClean="0"/>
              <a:t>and, supported bandwidth, other capabilities, etc</a:t>
            </a:r>
            <a:r>
              <a:rPr lang="en-US" altLang="ko-KR" sz="1400" dirty="0"/>
              <a:t>.</a:t>
            </a:r>
            <a:endParaRPr lang="en-US" altLang="ko-KR" sz="1400" dirty="0" smtClean="0"/>
          </a:p>
          <a:p>
            <a:pPr lvl="1"/>
            <a:r>
              <a:rPr lang="en-US" altLang="ko-KR" sz="1600" dirty="0" smtClean="0"/>
              <a:t>Other capabilities (</a:t>
            </a:r>
            <a:r>
              <a:rPr lang="en-US" altLang="ko-KR" sz="1600" dirty="0" err="1" smtClean="0"/>
              <a:t>e,g</a:t>
            </a:r>
            <a:r>
              <a:rPr lang="en-US" altLang="ko-KR" sz="1600" dirty="0" smtClean="0"/>
              <a:t>., sync. operation) can be included in ML capabilities</a:t>
            </a:r>
          </a:p>
          <a:p>
            <a:pPr lvl="1"/>
            <a:r>
              <a:rPr lang="en-US" altLang="ko-KR" sz="1600" dirty="0" smtClean="0"/>
              <a:t>Details of Information can be changed and capabilities to be indicated may be different between APs and STAs</a:t>
            </a:r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2200" y="4800600"/>
            <a:ext cx="4419600" cy="1576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949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Operation Information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95800"/>
          </a:xfrm>
        </p:spPr>
        <p:txBody>
          <a:bodyPr/>
          <a:lstStyle/>
          <a:p>
            <a:r>
              <a:rPr lang="en-US" altLang="ko-KR" sz="2000" dirty="0" smtClean="0"/>
              <a:t>Generally, Operation element includes operation information such as BSS channel information</a:t>
            </a:r>
          </a:p>
          <a:p>
            <a:pPr lvl="1"/>
            <a:r>
              <a:rPr lang="en-US" altLang="ko-KR" sz="1600" dirty="0"/>
              <a:t>HT Operation element in 2.4GHz</a:t>
            </a:r>
          </a:p>
          <a:p>
            <a:pPr lvl="1"/>
            <a:r>
              <a:rPr lang="en-US" altLang="ko-KR" sz="1600" dirty="0"/>
              <a:t>HT/VHT/HE Operation element in 5GHz</a:t>
            </a:r>
          </a:p>
          <a:p>
            <a:pPr lvl="1"/>
            <a:r>
              <a:rPr lang="en-US" altLang="ko-KR" sz="1600" dirty="0"/>
              <a:t>HE Operation element in 6GHz</a:t>
            </a:r>
          </a:p>
          <a:p>
            <a:r>
              <a:rPr lang="en-US" altLang="ko-KR" sz="2000" dirty="0" smtClean="0"/>
              <a:t>ML AP logical entity would include EHT Operation element in Beacon or (Re)Association response to announce operation information of each link</a:t>
            </a:r>
          </a:p>
          <a:p>
            <a:pPr lvl="1"/>
            <a:r>
              <a:rPr lang="en-US" altLang="ko-KR" sz="1600" dirty="0" smtClean="0"/>
              <a:t>It would be good not to modify (already existing) HT/VHT/HE operation element for legacy non-APs</a:t>
            </a:r>
          </a:p>
          <a:p>
            <a:endParaRPr lang="en-US" altLang="ko-KR" sz="2000" dirty="0"/>
          </a:p>
          <a:p>
            <a:r>
              <a:rPr lang="en-US" altLang="ko-KR" sz="2000" dirty="0" smtClean="0"/>
              <a:t>We can have two options to indicate them, as follows</a:t>
            </a:r>
          </a:p>
          <a:p>
            <a:pPr lvl="1"/>
            <a:r>
              <a:rPr lang="en-US" altLang="ko-KR" sz="1600" dirty="0" smtClean="0"/>
              <a:t>Option 1: New composition for all links</a:t>
            </a:r>
          </a:p>
          <a:p>
            <a:pPr lvl="1"/>
            <a:r>
              <a:rPr lang="en-US" altLang="ko-KR" sz="1600" dirty="0" smtClean="0"/>
              <a:t>Option 2: Modifying and adding existing operation elements for each band</a:t>
            </a:r>
            <a:endParaRPr lang="en-US" altLang="ko-KR" sz="1600" dirty="0"/>
          </a:p>
          <a:p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07701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Part of EHT Operation Element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Option 1: New composition</a:t>
            </a:r>
          </a:p>
          <a:p>
            <a:pPr lvl="1"/>
            <a:r>
              <a:rPr lang="en-US" altLang="ko-KR" sz="1600" dirty="0" smtClean="0"/>
              <a:t>It can be similar to 6GHz operation information in HE operation element</a:t>
            </a:r>
          </a:p>
          <a:p>
            <a:pPr lvl="2"/>
            <a:r>
              <a:rPr lang="en-US" altLang="ko-KR" sz="1400" dirty="0" smtClean="0"/>
              <a:t>Primary channel, Channel Width, CCFS,…</a:t>
            </a:r>
          </a:p>
          <a:p>
            <a:pPr lvl="1"/>
            <a:r>
              <a:rPr lang="en-US" altLang="ko-KR" sz="1600" dirty="0" smtClean="0"/>
              <a:t>Additional information can be included (e.g., Link ID, beacon interval, …)</a:t>
            </a:r>
            <a:br>
              <a:rPr lang="en-US" altLang="ko-KR" sz="1600" dirty="0" smtClean="0"/>
            </a:br>
            <a:endParaRPr lang="en-US" altLang="ko-KR" sz="1600" dirty="0" smtClean="0"/>
          </a:p>
          <a:p>
            <a:pPr lvl="1"/>
            <a:endParaRPr lang="en-US" altLang="ko-KR" sz="20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Option </a:t>
            </a:r>
            <a:r>
              <a:rPr lang="en-US" altLang="ko-KR" sz="2000" dirty="0"/>
              <a:t>2: Modifying and adding existing operation </a:t>
            </a:r>
            <a:r>
              <a:rPr lang="en-US" altLang="ko-KR" sz="2000" dirty="0" smtClean="0"/>
              <a:t>elements</a:t>
            </a:r>
          </a:p>
          <a:p>
            <a:pPr lvl="1"/>
            <a:r>
              <a:rPr lang="en-US" altLang="ko-KR" sz="1400" dirty="0"/>
              <a:t>Using HT OE in 2.4GHz, HT/VHT OE combination in 5GHz, HE OE in 6GHz</a:t>
            </a:r>
          </a:p>
          <a:p>
            <a:pPr lvl="1"/>
            <a:r>
              <a:rPr lang="en-US" altLang="ko-KR" sz="1600" dirty="0" smtClean="0"/>
              <a:t>Some information </a:t>
            </a:r>
            <a:r>
              <a:rPr lang="en-US" altLang="ko-KR" sz="1600" dirty="0"/>
              <a:t>for multi-link </a:t>
            </a:r>
            <a:r>
              <a:rPr lang="en-US" altLang="ko-KR" sz="1600" dirty="0" smtClean="0"/>
              <a:t>needs to be added, </a:t>
            </a:r>
            <a:r>
              <a:rPr lang="en-US" altLang="ko-KR" sz="1600" dirty="0"/>
              <a:t>which may make it complex</a:t>
            </a:r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0" y="5028821"/>
            <a:ext cx="5410200" cy="1279832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09762" y="3295650"/>
            <a:ext cx="5248275" cy="60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276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Discussion on Link Selection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95800"/>
          </a:xfrm>
        </p:spPr>
        <p:txBody>
          <a:bodyPr/>
          <a:lstStyle/>
          <a:p>
            <a:r>
              <a:rPr lang="en-US" altLang="ko-KR" sz="2000" dirty="0" smtClean="0"/>
              <a:t>Legacy Wi-Fi system uses a single link, i.e., non-APs can use the link based on the single link operation information from AP without any selection</a:t>
            </a:r>
          </a:p>
          <a:p>
            <a:r>
              <a:rPr lang="en-US" altLang="ko-KR" sz="2000" dirty="0" smtClean="0"/>
              <a:t>However, 11be supports multi-link, which would require the link selection due to different ML capabilities</a:t>
            </a:r>
            <a:endParaRPr lang="en-US" altLang="ko-KR" sz="2000" dirty="0"/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7831" y="3475831"/>
            <a:ext cx="4876800" cy="2886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066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Link Selection for Multi-link </a:t>
            </a:r>
            <a:r>
              <a:rPr lang="en-US" altLang="ko-KR" dirty="0" smtClean="0"/>
              <a:t>non-AP logical entity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95800"/>
          </a:xfrm>
        </p:spPr>
        <p:txBody>
          <a:bodyPr/>
          <a:lstStyle/>
          <a:p>
            <a:r>
              <a:rPr lang="en-US" altLang="ko-KR" sz="2000" dirty="0" smtClean="0"/>
              <a:t>Based </a:t>
            </a:r>
            <a:r>
              <a:rPr lang="en-US" altLang="ko-KR" sz="2000" dirty="0"/>
              <a:t>on </a:t>
            </a:r>
            <a:r>
              <a:rPr lang="en-US" altLang="ko-KR" sz="2000" dirty="0" smtClean="0"/>
              <a:t>ML non-AP logical entity’s ML capabilities information, </a:t>
            </a:r>
            <a:r>
              <a:rPr lang="en-US" altLang="ko-KR" sz="2000" dirty="0"/>
              <a:t>ML </a:t>
            </a:r>
            <a:r>
              <a:rPr lang="en-US" altLang="ko-KR" sz="2000" dirty="0" smtClean="0"/>
              <a:t>AP logical entity can select links which non-APs of ML non-AP logical entity can enable</a:t>
            </a:r>
          </a:p>
          <a:p>
            <a:pPr lvl="1"/>
            <a:r>
              <a:rPr lang="en-US" altLang="ko-KR" sz="1600" dirty="0" smtClean="0"/>
              <a:t>It would be included in Association Response</a:t>
            </a:r>
          </a:p>
          <a:p>
            <a:pPr lvl="1"/>
            <a:r>
              <a:rPr lang="en-US" altLang="ko-KR" sz="1600" dirty="0"/>
              <a:t>ML </a:t>
            </a:r>
            <a:r>
              <a:rPr lang="en-US" altLang="ko-KR" sz="1600" dirty="0" smtClean="0"/>
              <a:t>non-AP logical entity </a:t>
            </a:r>
            <a:r>
              <a:rPr lang="en-US" altLang="ko-KR" sz="1600" dirty="0"/>
              <a:t>may inform </a:t>
            </a:r>
            <a:r>
              <a:rPr lang="en-US" altLang="ko-KR" sz="1600" dirty="0" smtClean="0"/>
              <a:t>(or request) preferred links </a:t>
            </a:r>
            <a:r>
              <a:rPr lang="en-US" altLang="ko-KR" sz="1600" dirty="0"/>
              <a:t>of ML AP </a:t>
            </a:r>
            <a:r>
              <a:rPr lang="en-US" altLang="ko-KR" sz="1600" dirty="0" smtClean="0"/>
              <a:t>logical entity in Association Request</a:t>
            </a:r>
          </a:p>
          <a:p>
            <a:pPr lvl="2"/>
            <a:r>
              <a:rPr lang="en-US" altLang="ko-KR" sz="1400" dirty="0" smtClean="0"/>
              <a:t>After that, ML AP logical entity may just confirm the links requested </a:t>
            </a:r>
          </a:p>
          <a:p>
            <a:pPr lvl="1"/>
            <a:r>
              <a:rPr lang="en-US" altLang="ko-KR" sz="1600" dirty="0" smtClean="0"/>
              <a:t>How to select links may be out of scope of 11be</a:t>
            </a:r>
          </a:p>
          <a:p>
            <a:r>
              <a:rPr lang="en-US" altLang="ko-KR" sz="2000" dirty="0" smtClean="0"/>
              <a:t>For notification, ML AP logical entity may use EHT operation element or new element</a:t>
            </a:r>
          </a:p>
          <a:p>
            <a:pPr lvl="1"/>
            <a:r>
              <a:rPr lang="en-US" altLang="ko-KR" sz="1600" dirty="0" smtClean="0"/>
              <a:t>Option 1: Transmitted EHT operation element includes operation information of selected link only</a:t>
            </a:r>
          </a:p>
          <a:p>
            <a:pPr lvl="1"/>
            <a:r>
              <a:rPr lang="en-US" altLang="ko-KR" sz="1600" dirty="0" smtClean="0"/>
              <a:t>Option 2: Transmitted EHT operation element includes additional several information (e.g., link availability, AID)</a:t>
            </a:r>
          </a:p>
          <a:p>
            <a:pPr lvl="1"/>
            <a:r>
              <a:rPr lang="en-US" altLang="ko-KR" sz="1600" dirty="0" smtClean="0"/>
              <a:t>Option 3: New element can be used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719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253003</TotalTime>
  <Words>1162</Words>
  <Application>Microsoft Office PowerPoint</Application>
  <PresentationFormat>화면 슬라이드 쇼(4:3)</PresentationFormat>
  <Paragraphs>189</Paragraphs>
  <Slides>13</Slides>
  <Notes>12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8" baseType="lpstr">
      <vt:lpstr>굴림</vt:lpstr>
      <vt:lpstr>맑은 고딕</vt:lpstr>
      <vt:lpstr>Arial</vt:lpstr>
      <vt:lpstr>Times New Roman</vt:lpstr>
      <vt:lpstr>802-11-Submission</vt:lpstr>
      <vt:lpstr>Discussion on Multi-link Setup</vt:lpstr>
      <vt:lpstr>Introduction</vt:lpstr>
      <vt:lpstr>Multi-link Capability and Setup</vt:lpstr>
      <vt:lpstr>Multi-link Setup Procedure</vt:lpstr>
      <vt:lpstr>ML Capabilities</vt:lpstr>
      <vt:lpstr>Operation Information</vt:lpstr>
      <vt:lpstr>Part of EHT Operation Element</vt:lpstr>
      <vt:lpstr>Discussion on Link Selection </vt:lpstr>
      <vt:lpstr>Link Selection for Multi-link non-AP logical entity</vt:lpstr>
      <vt:lpstr>Example of Multi-link Setup Procedure</vt:lpstr>
      <vt:lpstr>Summary</vt:lpstr>
      <vt:lpstr>Motion</vt:lpstr>
      <vt:lpstr>References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장인선/선임연구원/차세대표준(연)ICS팀(insun.jang@lge.com)</cp:lastModifiedBy>
  <cp:revision>10052</cp:revision>
  <cp:lastPrinted>2018-10-31T23:27:01Z</cp:lastPrinted>
  <dcterms:created xsi:type="dcterms:W3CDTF">2007-05-21T21:00:37Z</dcterms:created>
  <dcterms:modified xsi:type="dcterms:W3CDTF">2019-11-14T02:31:48Z</dcterms:modified>
</cp:coreProperties>
</file>