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3" r:id="rId2"/>
    <p:sldId id="926" r:id="rId3"/>
    <p:sldId id="1014" r:id="rId4"/>
    <p:sldId id="1022" r:id="rId5"/>
    <p:sldId id="1006" r:id="rId6"/>
    <p:sldId id="1016" r:id="rId7"/>
    <p:sldId id="1017" r:id="rId8"/>
    <p:sldId id="1028" r:id="rId9"/>
    <p:sldId id="1027" r:id="rId10"/>
    <p:sldId id="1015" r:id="rId11"/>
    <p:sldId id="995" r:id="rId12"/>
    <p:sldId id="1002" r:id="rId13"/>
    <p:sldId id="1029" r:id="rId14"/>
    <p:sldId id="977" r:id="rId15"/>
  </p:sldIdLst>
  <p:sldSz cx="9144000" cy="6858000" type="screen4x3"/>
  <p:notesSz cx="9939338" cy="6807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4">
          <p15:clr>
            <a:srgbClr val="A4A3A4"/>
          </p15:clr>
        </p15:guide>
        <p15:guide id="2" pos="313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FF"/>
    <a:srgbClr val="006C31"/>
    <a:srgbClr val="00863D"/>
    <a:srgbClr val="168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86054" autoAdjust="0"/>
  </p:normalViewPr>
  <p:slideViewPr>
    <p:cSldViewPr>
      <p:cViewPr varScale="1">
        <p:scale>
          <a:sx n="100" d="100"/>
          <a:sy n="100" d="100"/>
        </p:scale>
        <p:origin x="21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2028" y="96"/>
      </p:cViewPr>
      <p:guideLst>
        <p:guide orient="horz" pos="2144"/>
        <p:guide pos="313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746875" y="698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96950" y="6985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405688" y="6588125"/>
            <a:ext cx="16510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598988" y="6588125"/>
            <a:ext cx="5175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7C77D250-BF2B-474F-8F3A-CA096EC718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993775" y="284163"/>
            <a:ext cx="7951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993775" y="6588125"/>
            <a:ext cx="719138" cy="1857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defTabSz="9334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993775" y="6580188"/>
            <a:ext cx="8170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5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08788" y="12700"/>
            <a:ext cx="2197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36625" y="12700"/>
            <a:ext cx="915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latinLnBrk="0" hangingPunct="0">
              <a:defRPr kumimoji="0" sz="14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4350"/>
            <a:ext cx="3392488" cy="2544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75" y="3233738"/>
            <a:ext cx="729138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92925" y="6591300"/>
            <a:ext cx="21129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latinLnBrk="0" hangingPunct="0">
              <a:defRPr kumimoji="0"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37113" y="6591300"/>
            <a:ext cx="5175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Page </a:t>
            </a:r>
            <a:fld id="{5658750D-1A1F-422E-985B-C80903A5BF0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038225" y="6591300"/>
            <a:ext cx="719138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038225" y="6589713"/>
            <a:ext cx="7862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30275" y="217488"/>
            <a:ext cx="8078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6720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ko-KR" smtClean="0">
                <a:cs typeface="Arial" panose="020B0604020202020204" pitchFamily="34" charset="0"/>
              </a:rPr>
              <a:t>Page </a:t>
            </a:r>
            <a:fld id="{D16F94EA-742D-44CD-9688-170CD9FE9804}" type="slidenum">
              <a:rPr lang="en-US" altLang="ko-KR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ko-KR" smtClean="0"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9294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5428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5030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214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8236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0677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0134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5562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2921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Page </a:t>
            </a:r>
            <a:fld id="{5658750D-1A1F-422E-985B-C80903A5BF01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055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7344F568-301E-46A9-87B7-B3D2507D325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0915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191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25744" y="6475413"/>
            <a:ext cx="20181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 et. al, LG Electronics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 smtClean="0">
                <a:cs typeface="Arial" charset="0"/>
              </a:rPr>
              <a:t>doc.: IEEE 802.11-19/1509r0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73100" y="606879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mtClean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73100" y="294734"/>
            <a:ext cx="1579600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sz="1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September 2019</a:t>
            </a:r>
            <a:endParaRPr kumimoji="0" lang="en-US" altLang="ko-KR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.choi@lg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hwook.kim@lge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 smtClean="0"/>
              <a:t>Insun</a:t>
            </a:r>
            <a:r>
              <a:rPr lang="en-US" altLang="ko-KR" dirty="0" smtClean="0"/>
              <a:t> Jang, </a:t>
            </a:r>
            <a:r>
              <a:rPr lang="en-US" altLang="ko-KR" dirty="0"/>
              <a:t>LG Electronics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1200" b="0" smtClean="0">
                <a:cs typeface="Arial" panose="020B0604020202020204" pitchFamily="34" charset="0"/>
              </a:rPr>
              <a:t>Slide </a:t>
            </a:r>
            <a:fld id="{EEF3827E-182F-493C-A013-CDEF1F4810CB}" type="slidenum">
              <a:rPr lang="en-US" altLang="ko-KR" sz="1200" b="0" smtClean="0"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ko-KR" sz="1200" b="0" smtClean="0">
              <a:cs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  <a:ea typeface="굴림" panose="020B0600000101010101" pitchFamily="50" charset="-127"/>
              </a:rPr>
              <a:t>Discussion on Multi-link Setup</a:t>
            </a:r>
            <a:endParaRPr lang="en-US" altLang="ko-KR" dirty="0" smtClean="0">
              <a:ea typeface="굴림" panose="020B0600000101010101" pitchFamily="50" charset="-127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 smtClean="0">
                <a:ea typeface="굴림" panose="020B0600000101010101" pitchFamily="50" charset="-127"/>
              </a:rPr>
              <a:t>Date:</a:t>
            </a:r>
            <a:r>
              <a:rPr lang="en-US" altLang="ko-KR" sz="2000" b="0" dirty="0" smtClean="0">
                <a:ea typeface="굴림" panose="020B0600000101010101" pitchFamily="50" charset="-127"/>
              </a:rPr>
              <a:t> 2019-09-16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kumimoji="0" lang="en-US" altLang="ko-KR" sz="2000">
                <a:cs typeface="Arial" panose="020B0604020202020204" pitchFamily="34" charset="0"/>
              </a:rPr>
              <a:t>Authors:</a:t>
            </a:r>
            <a:endParaRPr kumimoji="0" lang="en-US" altLang="ko-KR" sz="2000" b="0">
              <a:cs typeface="Arial" panose="020B0604020202020204" pitchFamily="34" charset="0"/>
            </a:endParaRPr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528165"/>
              </p:ext>
            </p:extLst>
          </p:nvPr>
        </p:nvGraphicFramePr>
        <p:xfrm>
          <a:off x="762000" y="2895596"/>
          <a:ext cx="7620000" cy="3048003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6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4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5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Jang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insun.jang@lge.com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3"/>
                        </a:rPr>
                        <a:t>js.choi@lge.com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jeongki.kim@lge.com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Suhwook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  <a:hlinkClick r:id="rId4"/>
                        </a:rPr>
                        <a:t>suhwook.kim@lge.com</a:t>
                      </a:r>
                      <a:endParaRPr kumimoji="0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Song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taewon.song@lge.com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 of Multi-link Setup Procedure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73" y="1609725"/>
            <a:ext cx="5612652" cy="465892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275" y="2509642"/>
            <a:ext cx="2809875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We have discussed the multi-link setup for negotiating multi-link capability between Multi-link capable devices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Specifically, how and what ML </a:t>
            </a:r>
            <a:r>
              <a:rPr lang="en-US" altLang="ko-KR" sz="2000" dirty="0" smtClean="0"/>
              <a:t>capabilities </a:t>
            </a:r>
            <a:r>
              <a:rPr lang="en-US" altLang="ko-KR" sz="2000" dirty="0" smtClean="0"/>
              <a:t>information the ML AP </a:t>
            </a:r>
            <a:r>
              <a:rPr lang="en-US" altLang="ko-KR" sz="2000" dirty="0" smtClean="0"/>
              <a:t>logical entity </a:t>
            </a:r>
            <a:r>
              <a:rPr lang="en-US" altLang="ko-KR" sz="2000" dirty="0" smtClean="0"/>
              <a:t>and the ML </a:t>
            </a:r>
            <a:r>
              <a:rPr lang="en-US" altLang="ko-KR" sz="2000" dirty="0" smtClean="0"/>
              <a:t>non-AP logical entities, </a:t>
            </a:r>
            <a:r>
              <a:rPr lang="en-US" altLang="ko-KR" sz="2000" dirty="0" smtClean="0"/>
              <a:t>and link selection for the multi-link operation was discussed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0575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 you support </a:t>
            </a:r>
            <a:r>
              <a:rPr lang="en-US" altLang="ko-KR" dirty="0" smtClean="0"/>
              <a:t>that multi-link capabilities </a:t>
            </a:r>
            <a:r>
              <a:rPr lang="en-US" altLang="ko-KR" dirty="0" smtClean="0"/>
              <a:t>and operation parameters transmitted </a:t>
            </a:r>
            <a:r>
              <a:rPr lang="en-US" altLang="ko-KR" dirty="0" smtClean="0"/>
              <a:t>by a multi-link </a:t>
            </a:r>
            <a:r>
              <a:rPr lang="en-US" altLang="ko-KR" dirty="0" smtClean="0"/>
              <a:t>AP logical entity include </a:t>
            </a:r>
            <a:r>
              <a:rPr lang="en-US" altLang="ko-KR" dirty="0" smtClean="0"/>
              <a:t>those</a:t>
            </a:r>
            <a:r>
              <a:rPr lang="en-US" altLang="ko-KR" dirty="0" smtClean="0"/>
              <a:t> of </a:t>
            </a:r>
            <a:r>
              <a:rPr lang="en-US" altLang="ko-KR" dirty="0" smtClean="0"/>
              <a:t>all links supported by the multi-link </a:t>
            </a:r>
            <a:r>
              <a:rPr lang="en-US" altLang="ko-KR" dirty="0" smtClean="0"/>
              <a:t>AP logical entity?</a:t>
            </a:r>
            <a:endParaRPr lang="en-US" altLang="ko-KR" dirty="0"/>
          </a:p>
          <a:p>
            <a:pPr lvl="1"/>
            <a:r>
              <a:rPr lang="en-US" altLang="ko-KR" dirty="0" smtClean="0"/>
              <a:t>Specific </a:t>
            </a:r>
            <a:r>
              <a:rPr lang="en-US" altLang="ko-KR" dirty="0" smtClean="0"/>
              <a:t>information of multi-link </a:t>
            </a:r>
            <a:r>
              <a:rPr lang="en-US" altLang="ko-KR" dirty="0" smtClean="0"/>
              <a:t>capabilities and operation parameters of multi-link AP logical entity is </a:t>
            </a:r>
            <a:r>
              <a:rPr lang="en-US" altLang="ko-KR" dirty="0" smtClean="0"/>
              <a:t>TBD</a:t>
            </a:r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Y/N/A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3232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 </a:t>
            </a:r>
            <a:r>
              <a:rPr lang="en-US" altLang="ko-KR" dirty="0" smtClean="0"/>
              <a:t>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 you support </a:t>
            </a:r>
            <a:r>
              <a:rPr lang="en-US" altLang="ko-KR" dirty="0" smtClean="0"/>
              <a:t>that multi-link capabilities </a:t>
            </a:r>
            <a:r>
              <a:rPr lang="en-US" altLang="ko-KR" dirty="0" smtClean="0"/>
              <a:t>transmitted </a:t>
            </a:r>
            <a:r>
              <a:rPr lang="en-US" altLang="ko-KR" dirty="0" smtClean="0"/>
              <a:t>by a multi-link </a:t>
            </a:r>
            <a:r>
              <a:rPr lang="en-US" altLang="ko-KR" dirty="0" smtClean="0"/>
              <a:t>non-AP logical entity includes </a:t>
            </a:r>
            <a:r>
              <a:rPr lang="en-US" altLang="ko-KR" dirty="0" smtClean="0"/>
              <a:t>those</a:t>
            </a:r>
            <a:r>
              <a:rPr lang="en-US" altLang="ko-KR" dirty="0" smtClean="0"/>
              <a:t> of </a:t>
            </a:r>
            <a:r>
              <a:rPr lang="en-US" altLang="ko-KR" dirty="0" smtClean="0"/>
              <a:t>all links supported by the multi-link </a:t>
            </a:r>
            <a:r>
              <a:rPr lang="en-US" altLang="ko-KR" dirty="0" smtClean="0"/>
              <a:t>non-AP logical entity?</a:t>
            </a:r>
            <a:endParaRPr lang="en-US" altLang="ko-KR" dirty="0"/>
          </a:p>
          <a:p>
            <a:pPr lvl="1"/>
            <a:r>
              <a:rPr lang="en-US" altLang="ko-KR" dirty="0"/>
              <a:t>Specific information of multi-link capabilities </a:t>
            </a:r>
            <a:r>
              <a:rPr lang="en-US" altLang="ko-KR" dirty="0" smtClean="0"/>
              <a:t>of </a:t>
            </a:r>
            <a:r>
              <a:rPr lang="en-US" altLang="ko-KR" dirty="0"/>
              <a:t>multi-link </a:t>
            </a:r>
            <a:r>
              <a:rPr lang="en-US" altLang="ko-KR" dirty="0" smtClean="0"/>
              <a:t>non-AP </a:t>
            </a:r>
            <a:r>
              <a:rPr lang="en-US" altLang="ko-KR" dirty="0"/>
              <a:t>logical entity is TBD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Y/N/A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0" y="6475413"/>
            <a:ext cx="167834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3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 smtClean="0"/>
              <a:t>[1] 802.11-19/0773r2 </a:t>
            </a:r>
            <a:r>
              <a:rPr lang="en-GB" altLang="en-US" sz="2000" dirty="0"/>
              <a:t>Multi-link Operation Framework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[2] 802.11-19/0821r2 M</a:t>
            </a:r>
            <a:r>
              <a:rPr lang="en-US" altLang="ko-KR" sz="2000" dirty="0" smtClean="0">
                <a:ea typeface="굴림" panose="020B0600000101010101" pitchFamily="50" charset="-127"/>
              </a:rPr>
              <a:t>ultiple Band Operation Discussion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04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Multi-link capable devices need to negotiate multi-link capability during a multi-link setup</a:t>
            </a:r>
          </a:p>
          <a:p>
            <a:pPr lvl="1"/>
            <a:r>
              <a:rPr lang="en-US" altLang="ko-KR" sz="1600" dirty="0" smtClean="0"/>
              <a:t>Multi-link setup would include scanning, authentication, and association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In this contribution, we discuss the multi-link setup for negotiating multi-link capability between </a:t>
            </a:r>
            <a:r>
              <a:rPr lang="en-US" altLang="ko-KR" sz="2000" dirty="0"/>
              <a:t>m</a:t>
            </a:r>
            <a:r>
              <a:rPr lang="en-US" altLang="ko-KR" sz="2000" dirty="0" smtClean="0"/>
              <a:t>ulti-link </a:t>
            </a:r>
            <a:r>
              <a:rPr lang="en-US" altLang="ko-KR" sz="2000" dirty="0"/>
              <a:t>capable </a:t>
            </a:r>
            <a:r>
              <a:rPr lang="en-US" altLang="ko-KR" sz="2000" dirty="0" smtClean="0"/>
              <a:t>devices</a:t>
            </a:r>
          </a:p>
          <a:p>
            <a:pPr lvl="1"/>
            <a:r>
              <a:rPr lang="en-US" altLang="ko-KR" sz="1600" dirty="0" smtClean="0"/>
              <a:t>We call an AP with multi-link capability a multi-link (ML) </a:t>
            </a:r>
            <a:r>
              <a:rPr lang="en-US" altLang="ko-KR" sz="1600" dirty="0" smtClean="0"/>
              <a:t>AP logical entity </a:t>
            </a:r>
            <a:r>
              <a:rPr lang="en-US" altLang="ko-KR" sz="1600" dirty="0" smtClean="0"/>
              <a:t>[1]</a:t>
            </a:r>
          </a:p>
          <a:p>
            <a:pPr lvl="1"/>
            <a:r>
              <a:rPr lang="en-US" altLang="ko-KR" sz="1600" dirty="0" smtClean="0"/>
              <a:t>We call a </a:t>
            </a:r>
            <a:r>
              <a:rPr lang="en-US" altLang="ko-KR" sz="1600" dirty="0" smtClean="0"/>
              <a:t>non-AP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with multi-link capability a multi-link </a:t>
            </a:r>
            <a:r>
              <a:rPr lang="en-US" altLang="ko-KR" sz="1600" dirty="0" smtClean="0"/>
              <a:t>(ML) </a:t>
            </a:r>
            <a:r>
              <a:rPr lang="en-US" altLang="ko-KR" sz="1600" dirty="0" smtClean="0"/>
              <a:t>non-AP</a:t>
            </a:r>
            <a:r>
              <a:rPr lang="en-US" altLang="ko-KR" sz="1600" dirty="0" smtClean="0"/>
              <a:t> logical entity [1]</a:t>
            </a:r>
            <a:endParaRPr lang="en-US" altLang="ko-KR" sz="1600" dirty="0"/>
          </a:p>
          <a:p>
            <a:pPr lvl="1"/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80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Multi-link Capability and Setup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An ML AP </a:t>
            </a:r>
            <a:r>
              <a:rPr lang="en-US" altLang="ko-KR" sz="2000" dirty="0" smtClean="0"/>
              <a:t>logical entity </a:t>
            </a:r>
            <a:r>
              <a:rPr lang="en-US" altLang="ko-KR" sz="2000" dirty="0"/>
              <a:t>and </a:t>
            </a:r>
            <a:r>
              <a:rPr lang="en-US" altLang="ko-KR" sz="2000" dirty="0" smtClean="0"/>
              <a:t>ML </a:t>
            </a:r>
            <a:r>
              <a:rPr lang="en-US" altLang="ko-KR" sz="2000" dirty="0" smtClean="0"/>
              <a:t>non-AP logical entities </a:t>
            </a:r>
            <a:r>
              <a:rPr lang="en-US" altLang="ko-KR" sz="2000" dirty="0"/>
              <a:t>can have different </a:t>
            </a:r>
            <a:r>
              <a:rPr lang="en-US" altLang="ko-KR" sz="2000" dirty="0" smtClean="0"/>
              <a:t>ML capabilities (e.g., Number of links, Supported band/bandwidth)</a:t>
            </a:r>
            <a:endParaRPr lang="en-US" altLang="ko-KR" sz="16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Therefore</a:t>
            </a:r>
            <a:r>
              <a:rPr lang="en-US" altLang="ko-KR" sz="2000" dirty="0" smtClean="0"/>
              <a:t>, we need to discuss </a:t>
            </a:r>
            <a:r>
              <a:rPr lang="en-US" altLang="ko-KR" sz="2000" u="sng" dirty="0"/>
              <a:t>how and </a:t>
            </a:r>
            <a:r>
              <a:rPr lang="en-US" altLang="ko-KR" sz="2000" u="sng" dirty="0" smtClean="0"/>
              <a:t>what ML capabilities information the ML AP </a:t>
            </a:r>
            <a:r>
              <a:rPr lang="en-US" altLang="ko-KR" sz="2000" u="sng" dirty="0" smtClean="0"/>
              <a:t>logical entity </a:t>
            </a:r>
            <a:r>
              <a:rPr lang="en-US" altLang="ko-KR" sz="2000" u="sng" dirty="0" smtClean="0"/>
              <a:t>and the ML </a:t>
            </a:r>
            <a:r>
              <a:rPr lang="en-US" altLang="ko-KR" sz="2000" u="sng" dirty="0" smtClean="0"/>
              <a:t>non-AP logical entities </a:t>
            </a:r>
            <a:r>
              <a:rPr lang="en-US" altLang="ko-KR" sz="2000" u="sng" dirty="0"/>
              <a:t>should be </a:t>
            </a:r>
            <a:r>
              <a:rPr lang="en-US" altLang="ko-KR" sz="2000" u="sng" dirty="0" smtClean="0"/>
              <a:t>negotiated</a:t>
            </a:r>
            <a:r>
              <a:rPr lang="en-US" altLang="ko-KR" sz="2000" dirty="0" smtClean="0"/>
              <a:t> during the ML setup</a:t>
            </a:r>
            <a:endParaRPr lang="en-US" altLang="ko-KR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895600"/>
            <a:ext cx="4226658" cy="223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Multi-link Setup Procedure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2667000"/>
          </a:xfrm>
        </p:spPr>
        <p:txBody>
          <a:bodyPr/>
          <a:lstStyle/>
          <a:p>
            <a:r>
              <a:rPr lang="en-US" altLang="ko-KR" sz="2000" dirty="0" smtClean="0"/>
              <a:t>ML AP </a:t>
            </a:r>
            <a:r>
              <a:rPr lang="en-US" altLang="ko-KR" sz="2000" dirty="0" smtClean="0"/>
              <a:t>logical entity </a:t>
            </a:r>
            <a:r>
              <a:rPr lang="en-US" altLang="ko-KR" sz="2000" dirty="0"/>
              <a:t>and </a:t>
            </a:r>
            <a:r>
              <a:rPr lang="en-US" altLang="ko-KR" sz="2000" dirty="0" smtClean="0"/>
              <a:t>ML </a:t>
            </a:r>
            <a:r>
              <a:rPr lang="en-US" altLang="ko-KR" sz="2000" dirty="0" smtClean="0"/>
              <a:t>non-AP logical entities </a:t>
            </a:r>
            <a:r>
              <a:rPr lang="en-US" altLang="ko-KR" sz="2000" dirty="0"/>
              <a:t>would negotiate multi-link capability through one or more </a:t>
            </a:r>
            <a:r>
              <a:rPr lang="en-US" altLang="ko-KR" sz="2000" dirty="0" smtClean="0"/>
              <a:t>links</a:t>
            </a:r>
          </a:p>
          <a:p>
            <a:pPr lvl="1"/>
            <a:r>
              <a:rPr lang="en-US" altLang="ko-KR" sz="1600" dirty="0"/>
              <a:t>Basically</a:t>
            </a:r>
            <a:r>
              <a:rPr lang="en-US" altLang="ko-KR" sz="1600" dirty="0" smtClean="0"/>
              <a:t>, the ML AP </a:t>
            </a:r>
            <a:r>
              <a:rPr lang="en-US" altLang="ko-KR" sz="1600" dirty="0" smtClean="0"/>
              <a:t>logical entity </a:t>
            </a:r>
            <a:r>
              <a:rPr lang="en-US" altLang="ko-KR" sz="1600" dirty="0" smtClean="0"/>
              <a:t>doesn’t </a:t>
            </a:r>
            <a:r>
              <a:rPr lang="en-US" altLang="ko-KR" sz="1600" dirty="0"/>
              <a:t>know scanning channels of all </a:t>
            </a:r>
            <a:r>
              <a:rPr lang="en-US" altLang="ko-KR" sz="1600" dirty="0" smtClean="0"/>
              <a:t>non-APs </a:t>
            </a:r>
            <a:r>
              <a:rPr lang="en-US" altLang="ko-KR" sz="1600" dirty="0" smtClean="0"/>
              <a:t>of ML </a:t>
            </a:r>
            <a:r>
              <a:rPr lang="en-US" altLang="ko-KR" sz="1600" dirty="0" smtClean="0"/>
              <a:t>non-AP logical entities </a:t>
            </a:r>
            <a:r>
              <a:rPr lang="en-US" altLang="ko-KR" sz="1600" dirty="0" smtClean="0"/>
              <a:t>to </a:t>
            </a:r>
            <a:r>
              <a:rPr lang="en-US" altLang="ko-KR" sz="1600" dirty="0"/>
              <a:t>be </a:t>
            </a:r>
            <a:r>
              <a:rPr lang="en-US" altLang="ko-KR" sz="1600" dirty="0" smtClean="0"/>
              <a:t>associated if the channels </a:t>
            </a:r>
            <a:r>
              <a:rPr lang="en-US" altLang="ko-KR" sz="1600" dirty="0"/>
              <a:t>aren’t pre-determined </a:t>
            </a:r>
            <a:r>
              <a:rPr lang="en-US" altLang="ko-KR" sz="1600" dirty="0" smtClean="0"/>
              <a:t>in 11be</a:t>
            </a:r>
            <a:endParaRPr lang="en-US" altLang="ko-KR" sz="1600" dirty="0"/>
          </a:p>
          <a:p>
            <a:pPr lvl="1"/>
            <a:r>
              <a:rPr lang="en-US" altLang="ko-KR" sz="1600" dirty="0"/>
              <a:t>Therefore, it would be better for the </a:t>
            </a:r>
            <a:r>
              <a:rPr lang="en-US" altLang="ko-KR" sz="1600" dirty="0" smtClean="0"/>
              <a:t>ML </a:t>
            </a:r>
            <a:r>
              <a:rPr lang="en-US" altLang="ko-KR" sz="1600" dirty="0" smtClean="0"/>
              <a:t>AP/non-AP logical entities </a:t>
            </a:r>
            <a:r>
              <a:rPr lang="en-US" altLang="ko-KR" sz="1600" u="sng" dirty="0"/>
              <a:t>to include all </a:t>
            </a:r>
            <a:r>
              <a:rPr lang="en-US" altLang="ko-KR" sz="1600" u="sng" dirty="0" smtClean="0"/>
              <a:t>link-relevant </a:t>
            </a:r>
            <a:r>
              <a:rPr lang="en-US" altLang="ko-KR" sz="1600" u="sng" dirty="0"/>
              <a:t>information in each link to enable multi-link setup through one association</a:t>
            </a:r>
            <a:r>
              <a:rPr lang="en-US" altLang="ko-KR" sz="1600" dirty="0"/>
              <a:t> </a:t>
            </a:r>
            <a:r>
              <a:rPr lang="en-US" altLang="ko-KR" sz="1600" dirty="0"/>
              <a:t> </a:t>
            </a:r>
            <a:r>
              <a:rPr lang="en-US" altLang="ko-KR" sz="1600" dirty="0"/>
              <a:t>[2]</a:t>
            </a:r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7" name="직사각형 6"/>
          <p:cNvSpPr/>
          <p:nvPr/>
        </p:nvSpPr>
        <p:spPr>
          <a:xfrm>
            <a:off x="4953000" y="3763744"/>
            <a:ext cx="411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800" b="1" dirty="0"/>
              <a:t>ML AP </a:t>
            </a:r>
            <a:r>
              <a:rPr lang="en-US" altLang="ko-KR" sz="1800" b="1" dirty="0" smtClean="0"/>
              <a:t>logical entity </a:t>
            </a:r>
            <a:r>
              <a:rPr lang="en-US" altLang="ko-KR" sz="1800" b="1" dirty="0"/>
              <a:t>would </a:t>
            </a:r>
            <a:r>
              <a:rPr lang="en-US" altLang="ko-KR" sz="1800" b="1" dirty="0" smtClean="0"/>
              <a:t>announce</a:t>
            </a:r>
          </a:p>
          <a:p>
            <a:r>
              <a:rPr lang="en-US" altLang="ko-KR" sz="1800" b="1" u="sng" dirty="0" smtClean="0"/>
              <a:t>its </a:t>
            </a:r>
            <a:r>
              <a:rPr lang="en-US" altLang="ko-KR" sz="1800" b="1" u="sng" dirty="0"/>
              <a:t>ML capabilities and </a:t>
            </a:r>
            <a:r>
              <a:rPr lang="en-US" altLang="ko-KR" sz="1800" b="1" u="sng" dirty="0" smtClean="0"/>
              <a:t>Operation parameters (e.g., BSS channel information)</a:t>
            </a:r>
            <a:endParaRPr lang="en-US" altLang="ko-KR" sz="1400" b="1" u="sng" dirty="0"/>
          </a:p>
        </p:txBody>
      </p:sp>
      <p:sp>
        <p:nvSpPr>
          <p:cNvPr id="8" name="직사각형 7"/>
          <p:cNvSpPr/>
          <p:nvPr/>
        </p:nvSpPr>
        <p:spPr>
          <a:xfrm>
            <a:off x="4943475" y="5396577"/>
            <a:ext cx="4086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800" b="1" dirty="0"/>
              <a:t>ML </a:t>
            </a:r>
            <a:r>
              <a:rPr lang="en-US" altLang="ko-KR" sz="1800" b="1" dirty="0" smtClean="0"/>
              <a:t>non-AP logical entity </a:t>
            </a:r>
            <a:r>
              <a:rPr lang="en-US" altLang="ko-KR" sz="1800" b="1" dirty="0"/>
              <a:t>would </a:t>
            </a:r>
            <a:r>
              <a:rPr lang="en-US" altLang="ko-KR" sz="1800" b="1" dirty="0" smtClean="0"/>
              <a:t>announce</a:t>
            </a:r>
          </a:p>
          <a:p>
            <a:r>
              <a:rPr lang="en-US" altLang="ko-KR" sz="1800" b="1" u="sng" dirty="0" smtClean="0"/>
              <a:t>its </a:t>
            </a:r>
            <a:r>
              <a:rPr lang="en-US" altLang="ko-KR" sz="1800" b="1" u="sng" dirty="0"/>
              <a:t>ML </a:t>
            </a:r>
            <a:r>
              <a:rPr lang="en-US" altLang="ko-KR" sz="1800" b="1" u="sng" dirty="0" smtClean="0"/>
              <a:t>capabilities</a:t>
            </a:r>
            <a:endParaRPr lang="en-US" altLang="ko-KR" sz="1800" b="1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" y="4038600"/>
            <a:ext cx="4572000" cy="226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ML Capabilities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2667000"/>
          </a:xfrm>
        </p:spPr>
        <p:txBody>
          <a:bodyPr/>
          <a:lstStyle/>
          <a:p>
            <a:r>
              <a:rPr lang="en-US" altLang="ko-KR" sz="2000" dirty="0" smtClean="0"/>
              <a:t>ML Capabilities would be included in management frames for multi-link setup</a:t>
            </a:r>
          </a:p>
          <a:p>
            <a:pPr lvl="1"/>
            <a:r>
              <a:rPr lang="en-US" altLang="ko-KR" sz="1600" dirty="0" smtClean="0"/>
              <a:t>Probe Request/Response, Beacon, Association Request/Response frames, …</a:t>
            </a:r>
          </a:p>
          <a:p>
            <a:r>
              <a:rPr lang="en-US" altLang="ko-KR" sz="2000" dirty="0" smtClean="0"/>
              <a:t>ML Capabilities can have Common and Per link information</a:t>
            </a:r>
          </a:p>
          <a:p>
            <a:pPr lvl="1"/>
            <a:r>
              <a:rPr lang="en-US" altLang="ko-KR" sz="1600" dirty="0" smtClean="0"/>
              <a:t>Common information can include the followings</a:t>
            </a:r>
          </a:p>
          <a:p>
            <a:pPr lvl="2"/>
            <a:r>
              <a:rPr lang="en-US" altLang="ko-KR" sz="1400" dirty="0" smtClean="0"/>
              <a:t>Number of Links per band, …</a:t>
            </a:r>
          </a:p>
          <a:p>
            <a:pPr lvl="1"/>
            <a:r>
              <a:rPr lang="en-US" altLang="ko-KR" sz="1600" dirty="0" smtClean="0"/>
              <a:t>Per link information can include the followings</a:t>
            </a:r>
          </a:p>
          <a:p>
            <a:pPr lvl="2"/>
            <a:r>
              <a:rPr lang="en-US" altLang="ko-KR" sz="1400" dirty="0" smtClean="0"/>
              <a:t>Link identifier, Band, Supported bandwidth, other capabilities,…</a:t>
            </a:r>
          </a:p>
          <a:p>
            <a:pPr lvl="1"/>
            <a:r>
              <a:rPr lang="en-US" altLang="ko-KR" sz="1600" dirty="0" smtClean="0"/>
              <a:t>Example (can be changed)</a:t>
            </a:r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1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538" y="4724400"/>
            <a:ext cx="5786924" cy="165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9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Operation Parameters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r>
              <a:rPr lang="en-US" altLang="ko-KR" sz="2000" dirty="0" smtClean="0"/>
              <a:t>Generally, Operation element includes </a:t>
            </a:r>
            <a:r>
              <a:rPr lang="en-US" altLang="ko-KR" sz="2000" dirty="0" smtClean="0"/>
              <a:t>operation parameters such as BSS </a:t>
            </a:r>
            <a:r>
              <a:rPr lang="en-US" altLang="ko-KR" sz="2000" dirty="0" smtClean="0"/>
              <a:t>channel information</a:t>
            </a:r>
          </a:p>
          <a:p>
            <a:pPr lvl="1"/>
            <a:r>
              <a:rPr lang="en-US" altLang="ko-KR" sz="1600" dirty="0"/>
              <a:t>HT Operation element in 2.4GHz</a:t>
            </a:r>
          </a:p>
          <a:p>
            <a:pPr lvl="1"/>
            <a:r>
              <a:rPr lang="en-US" altLang="ko-KR" sz="1600" dirty="0"/>
              <a:t>HT/VHT/HE Operation element in 5GHz</a:t>
            </a:r>
          </a:p>
          <a:p>
            <a:pPr lvl="1"/>
            <a:r>
              <a:rPr lang="en-US" altLang="ko-KR" sz="1600" dirty="0"/>
              <a:t>HE Operation element in 6GHz</a:t>
            </a:r>
          </a:p>
          <a:p>
            <a:r>
              <a:rPr lang="en-US" altLang="ko-KR" sz="2000" dirty="0" smtClean="0"/>
              <a:t>ML </a:t>
            </a:r>
            <a:r>
              <a:rPr lang="en-US" altLang="ko-KR" sz="2000" dirty="0" smtClean="0"/>
              <a:t>AP </a:t>
            </a:r>
            <a:r>
              <a:rPr lang="en-US" altLang="ko-KR" sz="2000" dirty="0" smtClean="0"/>
              <a:t>logical entity </a:t>
            </a:r>
            <a:r>
              <a:rPr lang="en-US" altLang="ko-KR" sz="2000" dirty="0" smtClean="0"/>
              <a:t>would include EHT Operation element in Beacon or (Re)Association response to announce </a:t>
            </a:r>
            <a:r>
              <a:rPr lang="en-US" altLang="ko-KR" sz="2000" dirty="0" smtClean="0"/>
              <a:t>operation parameters </a:t>
            </a:r>
            <a:r>
              <a:rPr lang="en-US" altLang="ko-KR" sz="2000" dirty="0" smtClean="0"/>
              <a:t>of each link</a:t>
            </a:r>
          </a:p>
          <a:p>
            <a:pPr lvl="1"/>
            <a:r>
              <a:rPr lang="en-US" altLang="ko-KR" sz="1600" dirty="0" smtClean="0"/>
              <a:t>It would be good not to modify (already existing) HT/VHT/HE operation element for legacy </a:t>
            </a:r>
            <a:r>
              <a:rPr lang="en-US" altLang="ko-KR" sz="1600" dirty="0" smtClean="0"/>
              <a:t>non-APs</a:t>
            </a:r>
            <a:endParaRPr lang="en-US" altLang="ko-KR" sz="1600" dirty="0" smtClean="0"/>
          </a:p>
          <a:p>
            <a:endParaRPr lang="en-US" altLang="ko-KR" sz="2000" dirty="0"/>
          </a:p>
          <a:p>
            <a:r>
              <a:rPr lang="en-US" altLang="ko-KR" sz="2000" dirty="0" smtClean="0"/>
              <a:t>We can have two options to indicate them, as follows</a:t>
            </a:r>
          </a:p>
          <a:p>
            <a:pPr lvl="1"/>
            <a:r>
              <a:rPr lang="en-US" altLang="ko-KR" sz="1600" dirty="0" smtClean="0"/>
              <a:t>Option 1: New composition for all links</a:t>
            </a:r>
          </a:p>
          <a:p>
            <a:pPr lvl="1"/>
            <a:r>
              <a:rPr lang="en-US" altLang="ko-KR" sz="1600" dirty="0" smtClean="0"/>
              <a:t>Option 2: Modifying and adding existing operation elements for each band</a:t>
            </a:r>
            <a:endParaRPr lang="en-US" altLang="ko-KR" sz="1600" dirty="0"/>
          </a:p>
          <a:p>
            <a:endParaRPr lang="en-US" altLang="ko-KR" sz="2000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770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Part of EHT Operation Element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Option 1: New composition</a:t>
            </a:r>
          </a:p>
          <a:p>
            <a:pPr lvl="1"/>
            <a:r>
              <a:rPr lang="en-US" altLang="ko-KR" sz="1600" dirty="0" smtClean="0"/>
              <a:t>It can be similar to 6GHz </a:t>
            </a:r>
            <a:r>
              <a:rPr lang="en-US" altLang="ko-KR" sz="1600" dirty="0" smtClean="0"/>
              <a:t>operation parameters </a:t>
            </a:r>
            <a:r>
              <a:rPr lang="en-US" altLang="ko-KR" sz="1600" dirty="0" smtClean="0"/>
              <a:t>in </a:t>
            </a:r>
            <a:r>
              <a:rPr lang="en-US" altLang="ko-KR" sz="1600" dirty="0" smtClean="0"/>
              <a:t>HE operation element</a:t>
            </a:r>
          </a:p>
          <a:p>
            <a:pPr lvl="2"/>
            <a:r>
              <a:rPr lang="en-US" altLang="ko-KR" sz="1400" dirty="0" smtClean="0"/>
              <a:t>Primary channel, Channel Width, CCFS,…</a:t>
            </a:r>
          </a:p>
          <a:p>
            <a:pPr lvl="1"/>
            <a:r>
              <a:rPr lang="en-US" altLang="ko-KR" sz="1600" dirty="0" smtClean="0"/>
              <a:t>Additional information can be included (e.g., Link ID, band information, and other information)</a:t>
            </a:r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Option </a:t>
            </a:r>
            <a:r>
              <a:rPr lang="en-US" altLang="ko-KR" sz="2000" dirty="0"/>
              <a:t>2: Modifying and adding existing operation </a:t>
            </a:r>
            <a:r>
              <a:rPr lang="en-US" altLang="ko-KR" sz="2000" dirty="0" smtClean="0"/>
              <a:t>elements</a:t>
            </a:r>
          </a:p>
          <a:p>
            <a:pPr lvl="1"/>
            <a:r>
              <a:rPr lang="en-US" altLang="ko-KR" sz="1400" dirty="0"/>
              <a:t>Using HT OE in 2.4GHz, HT/VHT OE combination in 5GHz, HE OE in 6GHz</a:t>
            </a:r>
          </a:p>
          <a:p>
            <a:pPr lvl="1"/>
            <a:r>
              <a:rPr lang="en-US" altLang="ko-KR" sz="1600" dirty="0" smtClean="0"/>
              <a:t>Some information </a:t>
            </a:r>
            <a:r>
              <a:rPr lang="en-US" altLang="ko-KR" sz="1600" dirty="0"/>
              <a:t>for multi-link </a:t>
            </a:r>
            <a:r>
              <a:rPr lang="en-US" altLang="ko-KR" sz="1600" dirty="0" smtClean="0"/>
              <a:t>needs to be added, </a:t>
            </a:r>
            <a:r>
              <a:rPr lang="en-US" altLang="ko-KR" sz="1600" dirty="0"/>
              <a:t>which may make it complex</a:t>
            </a:r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5028821"/>
            <a:ext cx="5410200" cy="127983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762" y="3295650"/>
            <a:ext cx="524827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Discussion on Link Selection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r>
              <a:rPr lang="en-US" altLang="ko-KR" sz="2000" dirty="0" smtClean="0"/>
              <a:t>Legacy Wi-Fi system uses a single link, i.e., </a:t>
            </a:r>
            <a:r>
              <a:rPr lang="en-US" altLang="ko-KR" sz="2000" dirty="0" smtClean="0"/>
              <a:t>non-APs </a:t>
            </a:r>
            <a:r>
              <a:rPr lang="en-US" altLang="ko-KR" sz="2000" dirty="0" smtClean="0"/>
              <a:t>can use the link based on the single link </a:t>
            </a:r>
            <a:r>
              <a:rPr lang="en-US" altLang="ko-KR" sz="2000" dirty="0" smtClean="0"/>
              <a:t>operation parameters from </a:t>
            </a:r>
            <a:r>
              <a:rPr lang="en-US" altLang="ko-KR" sz="2000" dirty="0" smtClean="0"/>
              <a:t>AP without any selection</a:t>
            </a:r>
          </a:p>
          <a:p>
            <a:r>
              <a:rPr lang="en-US" altLang="ko-KR" sz="2000" dirty="0" smtClean="0"/>
              <a:t>However, 11be supports multi-link, which would require the link selection due to different multi-link capabilities</a:t>
            </a:r>
            <a:endParaRPr lang="en-US" altLang="ko-KR" sz="2000" dirty="0"/>
          </a:p>
          <a:p>
            <a:endParaRPr lang="en-US" altLang="ko-KR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571875"/>
            <a:ext cx="4451287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6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Link Selection for Multi-link </a:t>
            </a:r>
            <a:r>
              <a:rPr lang="en-US" altLang="ko-KR" dirty="0" smtClean="0"/>
              <a:t>non-AP logical entity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r>
              <a:rPr lang="en-US" altLang="ko-KR" sz="2000" dirty="0" smtClean="0"/>
              <a:t>Based </a:t>
            </a:r>
            <a:r>
              <a:rPr lang="en-US" altLang="ko-KR" sz="2000" dirty="0"/>
              <a:t>on </a:t>
            </a:r>
            <a:r>
              <a:rPr lang="en-US" altLang="ko-KR" sz="2000" dirty="0" smtClean="0"/>
              <a:t>ML </a:t>
            </a:r>
            <a:r>
              <a:rPr lang="en-US" altLang="ko-KR" sz="2000" dirty="0" smtClean="0"/>
              <a:t>non-AP logical entity’s </a:t>
            </a:r>
            <a:r>
              <a:rPr lang="en-US" altLang="ko-KR" sz="2000" dirty="0" smtClean="0"/>
              <a:t>ML capabilities information, </a:t>
            </a:r>
            <a:r>
              <a:rPr lang="en-US" altLang="ko-KR" sz="2000" dirty="0"/>
              <a:t>ML </a:t>
            </a:r>
            <a:r>
              <a:rPr lang="en-US" altLang="ko-KR" sz="2000" dirty="0" smtClean="0"/>
              <a:t>AP </a:t>
            </a:r>
            <a:r>
              <a:rPr lang="en-US" altLang="ko-KR" sz="2000" dirty="0" smtClean="0"/>
              <a:t>logical entity </a:t>
            </a:r>
            <a:r>
              <a:rPr lang="en-US" altLang="ko-KR" sz="2000" dirty="0" smtClean="0"/>
              <a:t>can select links which </a:t>
            </a:r>
            <a:r>
              <a:rPr lang="en-US" altLang="ko-KR" sz="2000" dirty="0" smtClean="0"/>
              <a:t>non-APs </a:t>
            </a:r>
            <a:r>
              <a:rPr lang="en-US" altLang="ko-KR" sz="2000" dirty="0" smtClean="0"/>
              <a:t>of ML </a:t>
            </a:r>
            <a:r>
              <a:rPr lang="en-US" altLang="ko-KR" sz="2000" dirty="0" smtClean="0"/>
              <a:t>non-AP logical entity </a:t>
            </a:r>
            <a:r>
              <a:rPr lang="en-US" altLang="ko-KR" sz="2000" dirty="0" smtClean="0"/>
              <a:t>can enable</a:t>
            </a:r>
          </a:p>
          <a:p>
            <a:pPr lvl="1"/>
            <a:r>
              <a:rPr lang="en-US" altLang="ko-KR" sz="1600" dirty="0" smtClean="0"/>
              <a:t>It would be included in Association Response</a:t>
            </a:r>
          </a:p>
          <a:p>
            <a:pPr lvl="1"/>
            <a:r>
              <a:rPr lang="en-US" altLang="ko-KR" sz="1600" dirty="0"/>
              <a:t>ML </a:t>
            </a:r>
            <a:r>
              <a:rPr lang="en-US" altLang="ko-KR" sz="1600" dirty="0" smtClean="0"/>
              <a:t>non-AP logical entity </a:t>
            </a:r>
            <a:r>
              <a:rPr lang="en-US" altLang="ko-KR" sz="1600" dirty="0"/>
              <a:t>may inform preferred links of ML AP </a:t>
            </a:r>
            <a:r>
              <a:rPr lang="en-US" altLang="ko-KR" sz="1600" dirty="0" smtClean="0"/>
              <a:t>logical entity </a:t>
            </a:r>
            <a:r>
              <a:rPr lang="en-US" altLang="ko-KR" sz="1600" dirty="0" smtClean="0"/>
              <a:t>in Association Request</a:t>
            </a:r>
          </a:p>
          <a:p>
            <a:pPr lvl="1"/>
            <a:r>
              <a:rPr lang="en-US" altLang="ko-KR" sz="1600" dirty="0" smtClean="0"/>
              <a:t>How to select </a:t>
            </a:r>
            <a:r>
              <a:rPr lang="en-US" altLang="ko-KR" sz="1600" dirty="0" smtClean="0"/>
              <a:t>links </a:t>
            </a:r>
            <a:r>
              <a:rPr lang="en-US" altLang="ko-KR" sz="1600" dirty="0" smtClean="0"/>
              <a:t>may be out of scope of 11be</a:t>
            </a:r>
          </a:p>
          <a:p>
            <a:pPr lvl="1"/>
            <a:endParaRPr lang="en-US" altLang="ko-KR" sz="2000" dirty="0" smtClean="0"/>
          </a:p>
          <a:p>
            <a:r>
              <a:rPr lang="en-US" altLang="ko-KR" sz="2000" dirty="0" smtClean="0"/>
              <a:t>For notification, ML AP </a:t>
            </a:r>
            <a:r>
              <a:rPr lang="en-US" altLang="ko-KR" sz="2000" dirty="0" smtClean="0"/>
              <a:t>logical entity </a:t>
            </a:r>
            <a:r>
              <a:rPr lang="en-US" altLang="ko-KR" sz="2000" dirty="0" smtClean="0"/>
              <a:t>may use EHT operation element or new element</a:t>
            </a:r>
          </a:p>
          <a:p>
            <a:pPr lvl="1"/>
            <a:r>
              <a:rPr lang="en-US" altLang="ko-KR" sz="1600" dirty="0" smtClean="0"/>
              <a:t>Option 1: Transmitted EHT operation element includes </a:t>
            </a:r>
            <a:r>
              <a:rPr lang="en-US" altLang="ko-KR" sz="1600" dirty="0" smtClean="0"/>
              <a:t>operation parameters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of </a:t>
            </a:r>
            <a:r>
              <a:rPr lang="en-US" altLang="ko-KR" sz="1600" dirty="0" smtClean="0"/>
              <a:t>selected link only</a:t>
            </a:r>
          </a:p>
          <a:p>
            <a:pPr lvl="1"/>
            <a:r>
              <a:rPr lang="en-US" altLang="ko-KR" sz="1600" dirty="0" smtClean="0"/>
              <a:t>Option 2: Transmitted EHT operation element includes additional several information (e.g., link availability, AID</a:t>
            </a:r>
            <a:r>
              <a:rPr lang="en-US" altLang="ko-KR" sz="1600" dirty="0" smtClean="0"/>
              <a:t>)</a:t>
            </a:r>
            <a:endParaRPr lang="en-US" altLang="ko-KR" sz="1600" dirty="0" smtClean="0"/>
          </a:p>
          <a:p>
            <a:pPr lvl="1"/>
            <a:r>
              <a:rPr lang="en-US" altLang="ko-KR" sz="1600" dirty="0" smtClean="0"/>
              <a:t>Option 3: New </a:t>
            </a:r>
            <a:r>
              <a:rPr lang="en-US" altLang="ko-KR" sz="1600" dirty="0" smtClean="0"/>
              <a:t>element </a:t>
            </a:r>
            <a:r>
              <a:rPr lang="en-US" altLang="ko-KR" sz="1600" dirty="0" smtClean="0"/>
              <a:t>can be used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6865581" y="6475413"/>
            <a:ext cx="1678344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err="1"/>
              <a:t>Insun</a:t>
            </a:r>
            <a:r>
              <a:rPr lang="en-US" altLang="ko-KR" dirty="0"/>
              <a:t> Jang, LG Electronics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19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250988</TotalTime>
  <Words>1110</Words>
  <Application>Microsoft Office PowerPoint</Application>
  <PresentationFormat>화면 슬라이드 쇼(4:3)</PresentationFormat>
  <Paragraphs>189</Paragraphs>
  <Slides>14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굴림</vt:lpstr>
      <vt:lpstr>맑은 고딕</vt:lpstr>
      <vt:lpstr>Arial</vt:lpstr>
      <vt:lpstr>Times New Roman</vt:lpstr>
      <vt:lpstr>802-11-Submission</vt:lpstr>
      <vt:lpstr>Discussion on Multi-link Setup</vt:lpstr>
      <vt:lpstr>Introduction</vt:lpstr>
      <vt:lpstr>Multi-link Capability and Setup</vt:lpstr>
      <vt:lpstr>Multi-link Setup Procedure</vt:lpstr>
      <vt:lpstr>ML Capabilities</vt:lpstr>
      <vt:lpstr>Operation Parameters</vt:lpstr>
      <vt:lpstr>Part of EHT Operation Element</vt:lpstr>
      <vt:lpstr>Discussion on Link Selection </vt:lpstr>
      <vt:lpstr>Link Selection for Multi-link non-AP logical entity</vt:lpstr>
      <vt:lpstr>Example of Multi-link Setup Procedure</vt:lpstr>
      <vt:lpstr>Summary</vt:lpstr>
      <vt:lpstr>SP #1</vt:lpstr>
      <vt:lpstr>SP #2</vt:lpstr>
      <vt:lpstr>References</vt:lpstr>
    </vt:vector>
  </TitlesOfParts>
  <Company>LG Electronics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Information update procedure</dc:title>
  <dc:creator>Giwon Park</dc:creator>
  <cp:lastModifiedBy>장인선/선임연구원/차세대표준(연)ICS팀(insun.jang@lge.com)</cp:lastModifiedBy>
  <cp:revision>9709</cp:revision>
  <cp:lastPrinted>2018-10-31T23:27:01Z</cp:lastPrinted>
  <dcterms:created xsi:type="dcterms:W3CDTF">2007-05-21T21:00:37Z</dcterms:created>
  <dcterms:modified xsi:type="dcterms:W3CDTF">2019-09-15T12:06:32Z</dcterms:modified>
</cp:coreProperties>
</file>