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8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35" r:id="rId21"/>
    <p:sldId id="331" r:id="rId22"/>
    <p:sldId id="332" r:id="rId23"/>
    <p:sldId id="339" r:id="rId24"/>
    <p:sldId id="314" r:id="rId25"/>
    <p:sldId id="313" r:id="rId26"/>
    <p:sldId id="309" r:id="rId2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9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8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098677" y="6381780"/>
            <a:ext cx="1439497" cy="253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802.11-19/1499r1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0.png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Issue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2019-09-11</a:t>
            </a:r>
            <a:r>
              <a:rPr lang="en-US" sz="2000" b="0" dirty="0" smtClean="0"/>
              <a:t>17-12-14</a:t>
            </a:r>
            <a:endParaRPr lang="en-US" sz="2000" b="0" dirty="0"/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148619326"/>
              </p:ext>
            </p:extLst>
          </p:nvPr>
        </p:nvGraphicFramePr>
        <p:xfrm>
          <a:off x="685800" y="3359333"/>
          <a:ext cx="8008798" cy="28678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408-922-1037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408-922-5984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Erceg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 smtClean="0"/>
              <a:t>Recap about the 4P+3 bits and the iterative process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>
            <a:off x="956672" y="2854423"/>
            <a:ext cx="98" cy="590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267" y="3445288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74" y="3910450"/>
            <a:ext cx="1696870" cy="758176"/>
          </a:xfrm>
          <a:prstGeom prst="rect">
            <a:avLst/>
          </a:prstGeom>
          <a:ln>
            <a:solidFill>
              <a:srgbClr val="00CC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36865" y="5147811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29683" y="36673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 smtClean="0"/>
              <a:t>“The Rule” and 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 smtClean="0"/>
              <a:t>Notations and Equations to represent the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 smtClean="0"/>
              <a:t>The iterative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2961697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103" y="184647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51044" y="343160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87" y="1305763"/>
            <a:ext cx="2335599" cy="6818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45103" y="225574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043" y="386536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23402"/>
              </p:ext>
            </p:extLst>
          </p:nvPr>
        </p:nvGraphicFramePr>
        <p:xfrm>
          <a:off x="1045652" y="2882386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043" y="4383400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09112" y="474754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699748" y="49001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 smtClean="0"/>
              <a:t>For A4 (using iteration 2 as an illustration)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xmlns="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xmlns="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just proven that the A4=A2.*A3./A1 is constructed with the same structure as A1, A2 and A3, and is therefore a </a:t>
            </a:r>
            <a:r>
              <a:rPr lang="en-US" dirty="0" err="1" smtClean="0"/>
              <a:t>Golay</a:t>
            </a:r>
            <a:r>
              <a:rPr lang="en-US" dirty="0" smtClean="0"/>
              <a:t> sequence with the same PAPR as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 smtClean="0"/>
              <a:t>Illustration for Channel Estimation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A1 and A3 are 8PSK sequences, “.*(A3./A1)” and “.*(A1./A3)” are just </a:t>
            </a:r>
            <a:r>
              <a:rPr lang="en-US" dirty="0" smtClean="0">
                <a:solidFill>
                  <a:srgbClr val="0099FF"/>
                </a:solidFill>
              </a:rPr>
              <a:t>phase rotations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5"/>
            <a:ext cx="8831484" cy="323850"/>
          </a:xfrm>
        </p:spPr>
        <p:txBody>
          <a:bodyPr/>
          <a:lstStyle/>
          <a:p>
            <a:r>
              <a:rPr lang="en-US" sz="2800" dirty="0" smtClean="0"/>
              <a:t>Extend to more TX streams, using N_STS=4 as an example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 smtClean="0"/>
              <a:t>( 2 * N</a:t>
            </a:r>
            <a:r>
              <a:rPr lang="en-US" baseline="-25000" dirty="0" smtClean="0"/>
              <a:t>HE_LTF</a:t>
            </a:r>
            <a:r>
              <a:rPr lang="en-US" dirty="0" smtClean="0"/>
              <a:t> - 1 ) secured sequences required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6940" y="264117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0791" y="268810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0791" y="31577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0227" y="264117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8114" y="264117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51400" y="264117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6939" y="311707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0228" y="311707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68113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51401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53962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53962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37250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37250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20538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20538" y="264063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01125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01125" y="263949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06940" y="36305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0791" y="36774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0791" y="41471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90227" y="36305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68114" y="36305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51400" y="36305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06939" y="41064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90228" y="41064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68113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51401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3962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53962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37250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37250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20538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20538" y="36300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01125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01125" y="36288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571018"/>
          </a:xfrm>
        </p:spPr>
        <p:txBody>
          <a:bodyPr/>
          <a:lstStyle/>
          <a:p>
            <a:r>
              <a:rPr lang="en-US" dirty="0" smtClean="0"/>
              <a:t>It is a </a:t>
            </a:r>
            <a:r>
              <a:rPr lang="en-US" dirty="0" err="1" smtClean="0"/>
              <a:t>Hadamard</a:t>
            </a:r>
            <a:r>
              <a:rPr lang="en-US" dirty="0" smtClean="0"/>
              <a:t> matrix scaled by diagonal matrices.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1" y="2552218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1" y="2552218"/>
                <a:ext cx="7054769" cy="1119369"/>
              </a:xfrm>
              <a:prstGeom prst="rect">
                <a:avLst/>
              </a:prstGeom>
              <a:blipFill>
                <a:blip r:embed="rId2"/>
                <a:stretch>
                  <a:fillRect b="-27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>
                <a:blip r:embed="rId2"/>
                <a:stretch>
                  <a:fillRect b="-2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</a:t>
                </a:r>
                <a:r>
                  <a:rPr lang="en-US" sz="1200" dirty="0" smtClean="0">
                    <a:latin typeface="Cambria Math" panose="02040503050406030204" pitchFamily="18" charset="0"/>
                  </a:rPr>
                  <a:t>8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</a:t>
            </a:r>
            <a:r>
              <a:rPr lang="en-US" b="0" dirty="0" smtClean="0"/>
              <a:t>highlights a potential problem with the present design of secure LTF sequence. In its present form, while in multi stream scenario, unintentional </a:t>
            </a:r>
            <a:r>
              <a:rPr lang="en-US" b="0" dirty="0" err="1" smtClean="0"/>
              <a:t>Beamforming</a:t>
            </a:r>
            <a:r>
              <a:rPr lang="en-US" b="0" dirty="0" smtClean="0"/>
              <a:t> (constructive and destructive addition of signal)</a:t>
            </a:r>
            <a:r>
              <a:rPr lang="en-US" b="0" dirty="0" smtClean="0"/>
              <a:t> could take place during the secure LTF transmission portion, and lead to dynamic range complications at the receiver. We propose a possible solution to mitigate the problem.</a:t>
            </a:r>
            <a:endParaRPr lang="en-US" b="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 smtClean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2400" b="0" dirty="0" smtClean="0">
                    <a:latin typeface="Cambria Math" panose="02040503050406030204" pitchFamily="18" charset="0"/>
                  </a:rPr>
                  <a:t>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b="0" dirty="0" smtClean="0">
                    <a:latin typeface="Cambria Math" panose="02040503050406030204" pitchFamily="18" charset="0"/>
                  </a:rPr>
                  <a:t>8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 smtClean="0"/>
              <a:t>Secure-LTF </a:t>
            </a:r>
            <a:r>
              <a:rPr lang="en-US" dirty="0" smtClean="0"/>
              <a:t>Generation </a:t>
            </a:r>
            <a:r>
              <a:rPr lang="en-US" dirty="0" smtClean="0"/>
              <a:t>(from .11az/D1.0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</a:t>
            </a:r>
            <a:r>
              <a:rPr lang="en-US" sz="12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</a:t>
            </a:r>
            <a:r>
              <a:rPr lang="en-US" sz="1200" dirty="0" smtClean="0">
                <a:solidFill>
                  <a:srgbClr val="00B0F0"/>
                </a:solidFill>
              </a:rPr>
              <a:t>={7</a:t>
            </a:r>
            <a:r>
              <a:rPr lang="en-US" sz="1200" dirty="0">
                <a:solidFill>
                  <a:srgbClr val="00B0F0"/>
                </a:solidFill>
              </a:rPr>
              <a:t>, 8, </a:t>
            </a:r>
            <a:r>
              <a:rPr lang="en-US" sz="1200" dirty="0" smtClean="0">
                <a:solidFill>
                  <a:srgbClr val="00B0F0"/>
                </a:solidFill>
              </a:rPr>
              <a:t>9, 10} </a:t>
            </a:r>
            <a:r>
              <a:rPr lang="en-US" sz="1200" dirty="0"/>
              <a:t>for </a:t>
            </a:r>
            <a:r>
              <a:rPr lang="en-US" sz="1200" dirty="0" smtClean="0"/>
              <a:t>{20</a:t>
            </a:r>
            <a:r>
              <a:rPr lang="en-US" sz="1200" dirty="0"/>
              <a:t>, 40, </a:t>
            </a:r>
            <a:r>
              <a:rPr lang="en-US" sz="1200" dirty="0" smtClean="0"/>
              <a:t>80,160/80+80} MHz PHY BW.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 smtClean="0"/>
              <a:t>Secure-LTF (Present Design): N_STS=2 </a:t>
            </a:r>
            <a:r>
              <a:rPr lang="en-US" dirty="0" smtClean="0"/>
              <a:t>and LTF_REP = 2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waveforms on TX stream 1 and stream 2 are aligned exactly (in time domain, either in-phase or 180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phase), causing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of signal.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(Present Design): N_STS=2 </a:t>
            </a:r>
            <a:r>
              <a:rPr lang="en-US" dirty="0"/>
              <a:t>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70" y="2697153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 smtClean="0"/>
              <a:t>Simulated RX Waveform (.11nB channel model)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 smtClean="0"/>
              <a:t>If no per-STS CSD is applied, unintentional beamforming can </a:t>
            </a:r>
            <a:r>
              <a:rPr lang="en-US" sz="2000" dirty="0" smtClean="0"/>
              <a:t>take place, resulting in larger </a:t>
            </a:r>
            <a:r>
              <a:rPr lang="en-US" sz="2000" dirty="0" smtClean="0"/>
              <a:t>signal amplitude fluctuation in </a:t>
            </a:r>
            <a:r>
              <a:rPr lang="en-US" sz="2000" dirty="0" smtClean="0"/>
              <a:t>the time </a:t>
            </a:r>
            <a:r>
              <a:rPr lang="en-US" sz="2000" dirty="0" smtClean="0"/>
              <a:t>domain. This behavior eats up the receiver </a:t>
            </a:r>
            <a:r>
              <a:rPr lang="en-US" sz="2000" dirty="0" smtClean="0"/>
              <a:t>circuit </a:t>
            </a:r>
            <a:r>
              <a:rPr lang="en-US" sz="2000" dirty="0" smtClean="0"/>
              <a:t>dynamic range.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1" y="3966211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50" y="4326485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1" y="4743453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9" y="3058412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1" y="4723869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1" y="4388301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dynamic range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secure-LTF </a:t>
            </a:r>
            <a:r>
              <a:rPr lang="en-US" dirty="0" smtClean="0"/>
              <a:t>signal at the receiver may </a:t>
            </a:r>
            <a:r>
              <a:rPr lang="en-US" dirty="0" smtClean="0"/>
              <a:t>end up </a:t>
            </a:r>
            <a:r>
              <a:rPr lang="en-US" dirty="0" smtClean="0"/>
              <a:t>boosted by up to 10*log10(N_STS) dB of power. Similarly, a part of the LTF signal could be completely nulled out due to the destructive addition. </a:t>
            </a:r>
          </a:p>
          <a:p>
            <a:pPr lvl="1"/>
            <a:r>
              <a:rPr lang="en-US" dirty="0" smtClean="0"/>
              <a:t>N_STS=2, can result in 3dB boost or a nulling. </a:t>
            </a:r>
          </a:p>
          <a:p>
            <a:pPr lvl="1"/>
            <a:r>
              <a:rPr lang="en-US" dirty="0" smtClean="0"/>
              <a:t>RX </a:t>
            </a:r>
            <a:r>
              <a:rPr lang="en-US" dirty="0" smtClean="0"/>
              <a:t>power can increase by up to 9 dB (for 8 TX stream case) when </a:t>
            </a:r>
            <a:r>
              <a:rPr lang="en-US" dirty="0" smtClean="0"/>
              <a:t>coherent interference </a:t>
            </a:r>
            <a:r>
              <a:rPr lang="en-US" dirty="0" smtClean="0"/>
              <a:t>happens. Extra circuit dynamic range </a:t>
            </a:r>
            <a:r>
              <a:rPr lang="en-US" dirty="0" smtClean="0"/>
              <a:t>will be  </a:t>
            </a:r>
            <a:r>
              <a:rPr lang="en-US" dirty="0" smtClean="0"/>
              <a:t>required to accommodate the excessive </a:t>
            </a:r>
            <a:r>
              <a:rPr lang="en-US" dirty="0" smtClean="0"/>
              <a:t>power swing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 smtClean="0"/>
              <a:t>Secure LTF design </a:t>
            </a:r>
            <a:r>
              <a:rPr lang="en-US" sz="2800" dirty="0" smtClean="0"/>
              <a:t>Proposal</a:t>
            </a:r>
            <a:r>
              <a:rPr lang="en-US" sz="2800" dirty="0" smtClean="0"/>
              <a:t>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Illustration </a:t>
            </a:r>
            <a:r>
              <a:rPr lang="en-US" sz="2800" dirty="0"/>
              <a:t>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/>
              <a:t>comparing to current .11az. No matrix inversion is needed !!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method.</a:t>
            </a:r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2 look 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Highly secured.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No unintentional beamforming issue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/>
              <a:t>The 8PSK sequence of A4 is generated from 3P+3 bits which are a simple function of the previous 3 sets of 3P+3 bits. The </a:t>
            </a:r>
            <a:r>
              <a:rPr lang="en-US" sz="1200" dirty="0" err="1" smtClean="0"/>
              <a:t>az_csd</a:t>
            </a:r>
            <a:r>
              <a:rPr lang="en-US" sz="1200" dirty="0" smtClean="0"/>
              <a:t> of A4 is the same as A2.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following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90" y="2724264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 smtClean="0"/>
              <a:t>Simulated RX Waveform with Proposal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 smtClean="0"/>
              <a:t>With </a:t>
            </a:r>
            <a:r>
              <a:rPr lang="en-US" sz="2000" dirty="0" smtClean="0"/>
              <a:t>this </a:t>
            </a:r>
            <a:r>
              <a:rPr lang="en-US" sz="2000" dirty="0" smtClean="0"/>
              <a:t>proposal, the unintentional beamforming behavior is minimized. RX signal power </a:t>
            </a:r>
            <a:r>
              <a:rPr lang="en-US" sz="2000" dirty="0" smtClean="0"/>
              <a:t>stays even.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51120" y="3232888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53051" y="3222529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92253</TotalTime>
  <Words>2563</Words>
  <Application>Microsoft Macintosh PowerPoint</Application>
  <PresentationFormat>On-screen Show (4:3)</PresentationFormat>
  <Paragraphs>548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Cambria Math</vt:lpstr>
      <vt:lpstr>Symbol</vt:lpstr>
      <vt:lpstr>Times New Roman</vt:lpstr>
      <vt:lpstr>Wingdings</vt:lpstr>
      <vt:lpstr>Arial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(Present Design): N_STS=2 and LTF_REP = 2</vt:lpstr>
      <vt:lpstr>Simulated RX Waveform (.11nB channel model)</vt:lpstr>
      <vt:lpstr>Potential Problems</vt:lpstr>
      <vt:lpstr>Secure LTF design Proposal:  Illustration for N_STS=2 and LTF_REP = 2</vt:lpstr>
      <vt:lpstr>Simulated RX Waveform with Proposal</vt:lpstr>
      <vt:lpstr>Recap about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Extend to more TX streams, using N_STS=4 as an example</vt:lpstr>
      <vt:lpstr>Matrix constructed in this manner is always invertible</vt:lpstr>
      <vt:lpstr>Matrix constructed in this manner is always invertible</vt:lpstr>
      <vt:lpstr>Matrix constructed in this manner is always invertible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Microsoft Office User</cp:lastModifiedBy>
  <cp:revision>646</cp:revision>
  <cp:lastPrinted>2019-09-12T00:48:24Z</cp:lastPrinted>
  <dcterms:modified xsi:type="dcterms:W3CDTF">2019-09-12T23:28:41Z</dcterms:modified>
</cp:coreProperties>
</file>