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2" r:id="rId28"/>
    <p:sldId id="299" r:id="rId29"/>
    <p:sldId id="293" r:id="rId30"/>
    <p:sldId id="294" r:id="rId31"/>
    <p:sldId id="263" r:id="rId32"/>
    <p:sldId id="296" r:id="rId33"/>
    <p:sldId id="297" r:id="rId34"/>
    <p:sldId id="295"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802.11-19/1427r0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802.11-19/1427r0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2019-08-12</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September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r>
              <a:rPr lang="en-US" dirty="0"/>
              <a:t>List of submissions included and updated in the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r>
              <a:rPr lang="en-US" dirty="0"/>
              <a:t>Discuss submissions for SFD</a:t>
            </a:r>
          </a:p>
          <a:p>
            <a:r>
              <a:rPr lang="en-US" dirty="0"/>
              <a:t>Increase technical level of detail for agreed SFD content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Marriott Hanoi, Hanoi, Vietnam</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Discuss and approve SFD text and Draft Submissions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141</TotalTime>
  <Words>1651</Words>
  <Application>Microsoft Macintosh PowerPoint</Application>
  <PresentationFormat>On-screen Show (4:3)</PresentationFormat>
  <Paragraphs>299</Paragraphs>
  <Slides>35</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5"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10</cp:revision>
  <cp:lastPrinted>1601-01-01T00:00:00Z</cp:lastPrinted>
  <dcterms:created xsi:type="dcterms:W3CDTF">2019-05-17T00:07:25Z</dcterms:created>
  <dcterms:modified xsi:type="dcterms:W3CDTF">2019-09-17T04:52:42Z</dcterms:modified>
  <cp:category/>
</cp:coreProperties>
</file>