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p:cViewPr>
        <p:scale>
          <a:sx n="67" d="100"/>
          <a:sy n="67" d="100"/>
        </p:scale>
        <p:origin x="64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1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37131682"/>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July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7" name="Object 6">
            <a:extLst>
              <a:ext uri="{FF2B5EF4-FFF2-40B4-BE49-F238E27FC236}">
                <a16:creationId xmlns:a16="http://schemas.microsoft.com/office/drawing/2014/main" id="{0094ADC7-8379-4976-BC6C-27736355B641}"/>
              </a:ext>
            </a:extLst>
          </p:cNvPr>
          <p:cNvGraphicFramePr>
            <a:graphicFrameLocks noChangeAspect="1"/>
          </p:cNvGraphicFramePr>
          <p:nvPr>
            <p:extLst>
              <p:ext uri="{D42A27DB-BD31-4B8C-83A1-F6EECF244321}">
                <p14:modId xmlns:p14="http://schemas.microsoft.com/office/powerpoint/2010/main" val="2537069885"/>
              </p:ext>
            </p:extLst>
          </p:nvPr>
        </p:nvGraphicFramePr>
        <p:xfrm>
          <a:off x="5638799" y="3024188"/>
          <a:ext cx="3223799" cy="2843212"/>
        </p:xfrm>
        <a:graphic>
          <a:graphicData uri="http://schemas.openxmlformats.org/presentationml/2006/ole">
            <mc:AlternateContent xmlns:mc="http://schemas.openxmlformats.org/markup-compatibility/2006">
              <mc:Choice xmlns:v="urn:schemas-microsoft-com:vml" Requires="v">
                <p:oleObj spid="_x0000_s5126"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799" y="3024188"/>
                        <a:ext cx="3223799" cy="2843212"/>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73363538"/>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20428, 20825, 21067, 21607,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45534512"/>
              </p:ext>
            </p:extLst>
          </p:nvPr>
        </p:nvGraphicFramePr>
        <p:xfrm>
          <a:off x="621242" y="1600200"/>
          <a:ext cx="11048999" cy="417576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r>
                        <a:rPr lang="en-US" sz="1100" dirty="0">
                          <a:solidFill>
                            <a:srgbClr val="FF0000"/>
                          </a:solidFill>
                        </a:rPr>
                        <a:t>21486</a:t>
                      </a: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 don’t recall discussion </a:t>
                      </a:r>
                      <a:r>
                        <a:rPr lang="en-US" sz="1100" dirty="0">
                          <a:solidFill>
                            <a:srgbClr val="FF0000"/>
                          </a:solidFill>
                        </a:rPr>
                        <a:t>20799</a:t>
                      </a:r>
                      <a:r>
                        <a:rPr lang="en-US" sz="1100" dirty="0"/>
                        <a:t>,  21290,, 20768, </a:t>
                      </a:r>
                      <a:r>
                        <a:rPr lang="en-US" sz="1100" dirty="0">
                          <a:solidFill>
                            <a:srgbClr val="FF0000"/>
                          </a:solidFill>
                        </a:rPr>
                        <a:t>20135</a:t>
                      </a: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Interim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https://mentor.ieee.org/802.11/dcn/19/11-19-1434-01-00ax-tgax-teleconference-minutes-from-aug-to-sep-2019.docx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September 19,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November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259</TotalTime>
  <Words>2078</Words>
  <Application>Microsoft Office PowerPoint</Application>
  <PresentationFormat>Widescreen</PresentationFormat>
  <Paragraphs>466</Paragraphs>
  <Slides>32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Arial Black</vt:lpstr>
      <vt:lpstr>Calibri</vt:lpstr>
      <vt:lpstr>Monotype Sorts</vt:lpstr>
      <vt:lpstr>Symbol</vt:lpstr>
      <vt:lpstr>Times New Roman</vt:lpstr>
      <vt:lpstr>Office Theme</vt:lpstr>
      <vt:lpstr>Document</vt:lpstr>
      <vt:lpstr>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Agenda for Monday September 16, 16:00 – 18:00 </vt:lpstr>
      <vt:lpstr>Agenda for Monday September 16, 19:30 – 21:30 </vt:lpstr>
      <vt:lpstr>Agenda for Tuesday September 17, 10:30 – 12:30 </vt:lpstr>
      <vt:lpstr>Agenda for Tuesday September 17, 16:00 – 18:00 </vt:lpstr>
      <vt:lpstr>Agenda for Wednesday September 18, 08:00 – 10:00 </vt:lpstr>
      <vt:lpstr>Agenda for Wednesday September 18 13:30 – 15:30 </vt:lpstr>
      <vt:lpstr>Agenda for Thursday September 19, 08:00 – 10:00</vt:lpstr>
      <vt:lpstr>Agenda for Thursday September 19, 13:30 – 15:30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27</cp:revision>
  <cp:lastPrinted>1601-01-01T00:00:00Z</cp:lastPrinted>
  <dcterms:created xsi:type="dcterms:W3CDTF">2019-08-14T12:42:27Z</dcterms:created>
  <dcterms:modified xsi:type="dcterms:W3CDTF">2019-09-15T06:01:37Z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