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77" r:id="rId14"/>
    <p:sldId id="278" r:id="rId15"/>
    <p:sldId id="279" r:id="rId16"/>
    <p:sldId id="282" r:id="rId17"/>
    <p:sldId id="26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>
        <p:scale>
          <a:sx n="79" d="100"/>
          <a:sy n="79" d="100"/>
        </p:scale>
        <p:origin x="85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6907"/>
              </p:ext>
            </p:extLst>
          </p:nvPr>
        </p:nvGraphicFramePr>
        <p:xfrm>
          <a:off x="1000125" y="2998788"/>
          <a:ext cx="101552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998788"/>
                        <a:ext cx="10155238" cy="2463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mechanisms to enable multi-link operation for STAs without simultaneous transmit and receive capability?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Both non-AP STAs and APs included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capability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STAs without simultaneous transmit and receive capability require different channel access rules for multi-link operation compared to STAs with simultaneous transmit and receive capability?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</a:t>
            </a:r>
            <a:r>
              <a:rPr lang="en-US" b="0" dirty="0" err="1" smtClean="0"/>
              <a:t>acces</a:t>
            </a:r>
            <a:r>
              <a:rPr lang="en-US" b="0" dirty="0" smtClean="0"/>
              <a:t>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4191</TotalTime>
  <Words>1720</Words>
  <Application>Microsoft Office PowerPoint</Application>
  <PresentationFormat>Widescreen</PresentationFormat>
  <Paragraphs>284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Microsoft Word 97 - 2003 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References</vt:lpstr>
      <vt:lpstr>Appendix</vt:lpstr>
      <vt:lpstr>Collision Prevention with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169</cp:revision>
  <cp:lastPrinted>1601-01-01T00:00:00Z</cp:lastPrinted>
  <dcterms:created xsi:type="dcterms:W3CDTF">2019-09-09T01:56:09Z</dcterms:created>
  <dcterms:modified xsi:type="dcterms:W3CDTF">2019-11-11T09:22:45Z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