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65" r:id="rId4"/>
    <p:sldId id="266" r:id="rId5"/>
    <p:sldId id="267" r:id="rId6"/>
    <p:sldId id="268" r:id="rId7"/>
    <p:sldId id="272" r:id="rId8"/>
    <p:sldId id="269" r:id="rId9"/>
    <p:sldId id="270" r:id="rId10"/>
    <p:sldId id="280" r:id="rId11"/>
    <p:sldId id="271" r:id="rId12"/>
    <p:sldId id="273" r:id="rId13"/>
    <p:sldId id="281" r:id="rId14"/>
    <p:sldId id="264" r:id="rId15"/>
    <p:sldId id="277" r:id="rId16"/>
    <p:sldId id="278" r:id="rId17"/>
    <p:sldId id="275" r:id="rId18"/>
    <p:sldId id="279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1" autoAdjust="0"/>
    <p:restoredTop sz="94660"/>
  </p:normalViewPr>
  <p:slideViewPr>
    <p:cSldViewPr>
      <p:cViewPr varScale="1">
        <p:scale>
          <a:sx n="81" d="100"/>
          <a:sy n="81" d="100"/>
        </p:scale>
        <p:origin x="758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59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805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68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143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538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868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569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21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10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8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58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15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01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65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68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802.11-19/1405r0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</a:t>
            </a:r>
            <a:r>
              <a:rPr lang="en-GB" dirty="0" smtClean="0"/>
              <a:t>Channel </a:t>
            </a:r>
            <a:r>
              <a:rPr lang="en-GB" dirty="0" smtClean="0"/>
              <a:t>Access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202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dirty="0" smtClean="0"/>
              <a:t>2019-09-15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055850"/>
              </p:ext>
            </p:extLst>
          </p:nvPr>
        </p:nvGraphicFramePr>
        <p:xfrm>
          <a:off x="996156" y="3003183"/>
          <a:ext cx="10199688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Document" r:id="rId5" imgW="10433309" imgH="2543802" progId="Word.Document.8">
                  <p:embed/>
                </p:oleObj>
              </mc:Choice>
              <mc:Fallback>
                <p:oleObj name="Document" r:id="rId5" imgW="10433309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156" y="3003183"/>
                        <a:ext cx="10199688" cy="2479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43109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Non-STR STA indication in Uplink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04800" y="3483184"/>
            <a:ext cx="11842191" cy="100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8281" indent="-26828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Wingdings" pitchFamily="2" charset="2"/>
              <a:buChar char="§"/>
              <a:defRPr sz="24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Preventing AP from transmitting to any non-STR STA while receiving any intra-BSS PPDU may be too conservative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Trigger-based PPDU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AP knows which non-STR STAs are transmitting (except random RUs)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SU PPDU</a:t>
            </a:r>
            <a:endParaRPr lang="en-US" dirty="0" smtClean="0"/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STA ID info in EHT PHY preamble (same as in previous slide)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371600"/>
            <a:ext cx="6778245" cy="172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157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Busy State Feedback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099" y="1272804"/>
            <a:ext cx="7766381" cy="123451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44972" y="2682224"/>
            <a:ext cx="11842191" cy="100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8281" indent="-26828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Wingdings" pitchFamily="2" charset="2"/>
              <a:buChar char="§"/>
              <a:defRPr sz="24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Non-STR STA misses PHY preamble on link B during its TX on link 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Performs ED check on link B after its link A TXOP and cause collision at AP on link 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knows ML STA’s non-STR constraint and AP’s current reception of intra-BSS PPDU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Proposal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When non-STR STA completes transmission in link A, if AP is currently receiving intra-BSS PPDU on link B, then AP indicates Busy Status in feedback (ACK in figure) to non-STR STA on link A. Accordingly, non-STR STA suspends </a:t>
            </a:r>
            <a:r>
              <a:rPr lang="en-US" dirty="0" err="1" smtClean="0">
                <a:solidFill>
                  <a:schemeClr val="tx1"/>
                </a:solidFill>
              </a:rPr>
              <a:t>backoff</a:t>
            </a:r>
            <a:r>
              <a:rPr lang="en-US" dirty="0" smtClean="0">
                <a:solidFill>
                  <a:schemeClr val="tx1"/>
                </a:solidFill>
              </a:rPr>
              <a:t> procedure until the occurrence of an intra-BSS PPDU reception or </a:t>
            </a:r>
            <a:r>
              <a:rPr lang="en-US" dirty="0" err="1" smtClean="0">
                <a:solidFill>
                  <a:schemeClr val="tx1"/>
                </a:solidFill>
              </a:rPr>
              <a:t>aPPDUMaxTime</a:t>
            </a:r>
            <a:r>
              <a:rPr lang="en-US" dirty="0" smtClean="0">
                <a:solidFill>
                  <a:schemeClr val="tx1"/>
                </a:solidFill>
              </a:rPr>
              <a:t> countdown expiry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34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with Proposed Enhancements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24508"/>
            <a:ext cx="12101396" cy="91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Proposed methods can be applied by non-STR STAs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Increased multi-link utilization compared to default behavior for non-STR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Snapshot from a multi-link BSS timeline from non-STR STA’s </a:t>
            </a:r>
            <a:r>
              <a:rPr lang="en-US" b="0" dirty="0" smtClean="0"/>
              <a:t>perspective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819400"/>
            <a:ext cx="11023557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1566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Rules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47469" y="1219200"/>
            <a:ext cx="12101396" cy="91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Rules for STR STAs and AP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Follows EDCA channel access protocol on each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We can further consider aggregation [6]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Additionally, if AP, shall not transmit to a non-STR STA from which it is receiving frame(s)</a:t>
            </a:r>
          </a:p>
          <a:p>
            <a:pPr marL="457200" lvl="1" indent="0"/>
            <a:endParaRPr lang="en-US" sz="220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Rules for Non-STR STAs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Aggregation </a:t>
            </a:r>
            <a:r>
              <a:rPr lang="en-US" sz="2200" dirty="0"/>
              <a:t>shall be enabled </a:t>
            </a:r>
            <a:endParaRPr lang="en-US" sz="2200" dirty="0" smtClean="0"/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More details on potential access rules [6]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EDCA </a:t>
            </a:r>
            <a:r>
              <a:rPr lang="en-US" sz="2200" dirty="0"/>
              <a:t>channel access protocol on each link with following </a:t>
            </a:r>
            <a:r>
              <a:rPr lang="en-US" sz="2200" dirty="0" smtClean="0"/>
              <a:t>restrictions</a:t>
            </a:r>
            <a:endParaRPr lang="en-US" sz="2200" dirty="0"/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when RX on link A and vice versa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Perform Opportunistic </a:t>
            </a:r>
            <a:r>
              <a:rPr lang="en-US" sz="2000" dirty="0" err="1"/>
              <a:t>Backoff</a:t>
            </a:r>
            <a:r>
              <a:rPr lang="en-US" sz="2000" dirty="0"/>
              <a:t> Countdown Recommencement </a:t>
            </a:r>
            <a:r>
              <a:rPr lang="en-US" sz="2000" dirty="0" smtClean="0"/>
              <a:t>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on link A when TX on link B and vice versa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on link B when AP indicates Busy State of link </a:t>
            </a:r>
            <a:r>
              <a:rPr lang="en-US" sz="2000" dirty="0" smtClean="0"/>
              <a:t>B </a:t>
            </a:r>
          </a:p>
        </p:txBody>
      </p:sp>
    </p:spTree>
    <p:extLst>
      <p:ext uri="{BB962C8B-B14F-4D97-AF65-F5344CB8AC3E}">
        <p14:creationId xmlns:p14="http://schemas.microsoft.com/office/powerpoint/2010/main" val="1991880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10668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Multi-link BSS AP shall have simultaneous transmit and receive (STR) </a:t>
            </a:r>
            <a:r>
              <a:rPr lang="en-US" b="0" dirty="0" smtClean="0"/>
              <a:t>capability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Non-AP STAs may or may not have STR </a:t>
            </a:r>
            <a:r>
              <a:rPr lang="en-US" b="0" dirty="0" smtClean="0"/>
              <a:t>capability and indicate this info to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</a:t>
            </a:r>
            <a:r>
              <a:rPr lang="en-US" b="0" dirty="0" smtClean="0"/>
              <a:t>roblem scenarios for asynchronous multi-link operation with non-STR STAs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Conservative approach may lead to significant under-utilization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Potential mechanisms to address the problems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Opportunistic </a:t>
            </a:r>
            <a:r>
              <a:rPr lang="en-US" sz="2200" b="0" dirty="0" err="1"/>
              <a:t>backoff</a:t>
            </a:r>
            <a:r>
              <a:rPr lang="en-US" sz="2200" b="0" dirty="0"/>
              <a:t> countdown </a:t>
            </a:r>
            <a:r>
              <a:rPr lang="en-US" sz="2200" b="0" dirty="0" smtClean="0"/>
              <a:t>recommencement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STA ID indication in EHT PHY preamble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Secondary </a:t>
            </a:r>
            <a:r>
              <a:rPr lang="en-US" sz="2200" b="0" dirty="0"/>
              <a:t>link busy status in feedback to non-STR </a:t>
            </a:r>
            <a:r>
              <a:rPr lang="en-US" sz="2200" b="0" dirty="0" smtClean="0"/>
              <a:t>STA</a:t>
            </a:r>
            <a:endParaRPr lang="en-GB" sz="22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83039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support 802.11be have mechanisms to enable multi-link operation for non-AP STAs without simultaneous transmit and receive capability?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48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#2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</a:t>
            </a:r>
            <a:r>
              <a:rPr lang="en-US" dirty="0" smtClean="0"/>
              <a:t>that STAs without simultaneous transmit and receive capability require different channel access rules for multi-link operation compared to STAs with simultaneous transmit and receive capability?</a:t>
            </a:r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3529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#3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</a:t>
            </a:r>
            <a:r>
              <a:rPr lang="en-US" dirty="0" smtClean="0"/>
              <a:t>802.11be AP establishing multi-link operation shall always have simultaneous transmit and receive capability?</a:t>
            </a:r>
            <a:r>
              <a:rPr lang="en-GB" dirty="0" smtClean="0"/>
              <a:t> (refer to slide 4)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382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3619" y="1830390"/>
            <a:ext cx="10361084" cy="4113213"/>
          </a:xfrm>
        </p:spPr>
        <p:txBody>
          <a:bodyPr/>
          <a:lstStyle/>
          <a:p>
            <a:pPr marL="0" indent="0"/>
            <a:r>
              <a:rPr lang="en-GB" dirty="0" smtClean="0"/>
              <a:t>[1] 11-19/979, “EHT Multi-link Operation Follow-up”</a:t>
            </a:r>
          </a:p>
          <a:p>
            <a:r>
              <a:rPr lang="en-GB" dirty="0" smtClean="0"/>
              <a:t>[2] 11-19/822</a:t>
            </a:r>
            <a:r>
              <a:rPr lang="en-GB" dirty="0"/>
              <a:t>, “Extremely Efficient Multi-band </a:t>
            </a:r>
            <a:r>
              <a:rPr lang="en-GB" dirty="0" smtClean="0"/>
              <a:t>Operation”</a:t>
            </a:r>
          </a:p>
          <a:p>
            <a:r>
              <a:rPr lang="en-GB" dirty="0" smtClean="0"/>
              <a:t>[</a:t>
            </a:r>
            <a:r>
              <a:rPr lang="en-GB" dirty="0"/>
              <a:t>3</a:t>
            </a:r>
            <a:r>
              <a:rPr lang="en-GB" dirty="0" smtClean="0"/>
              <a:t>] 11-19/1116, “Channel Access in multi-band operation”</a:t>
            </a:r>
          </a:p>
          <a:p>
            <a:r>
              <a:rPr lang="en-GB" dirty="0" smtClean="0"/>
              <a:t>[4] 11-19/1144, “Channel Access for Multi-link Operation”</a:t>
            </a:r>
          </a:p>
          <a:p>
            <a:r>
              <a:rPr lang="en-GB" dirty="0" smtClean="0"/>
              <a:t>[5] 11-19/764, </a:t>
            </a:r>
            <a:r>
              <a:rPr lang="en-GB" dirty="0"/>
              <a:t>“Multi-link Aggregation Gain Analysis”</a:t>
            </a:r>
          </a:p>
          <a:p>
            <a:pPr marL="0" indent="0"/>
            <a:r>
              <a:rPr lang="en-GB" dirty="0" smtClean="0"/>
              <a:t>[</a:t>
            </a:r>
            <a:r>
              <a:rPr lang="en-GB" dirty="0"/>
              <a:t>6</a:t>
            </a:r>
            <a:r>
              <a:rPr lang="en-GB" dirty="0" smtClean="0"/>
              <a:t>] 11-19/1505, “Multi-link Aggregation Considerations”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868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85556" y="1147155"/>
            <a:ext cx="12311244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Operation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C</a:t>
            </a:r>
            <a:r>
              <a:rPr lang="en-US" sz="2200" dirty="0" smtClean="0"/>
              <a:t>andidate feature being discussed in </a:t>
            </a:r>
            <a:r>
              <a:rPr lang="en-US" sz="2200" dirty="0" err="1" smtClean="0"/>
              <a:t>TGbe</a:t>
            </a:r>
            <a:r>
              <a:rPr lang="en-US" sz="2200" dirty="0" smtClean="0"/>
              <a:t> group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Several aspects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Transmission of frames of a TID over multiple links [1]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Minimizing negotiation overhead for fast link switching [2]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Several discussions on multi-link channel </a:t>
            </a:r>
            <a:r>
              <a:rPr lang="en-US" sz="2200" dirty="0" smtClean="0"/>
              <a:t>access, asynchronous and synchronous operations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</a:t>
            </a:r>
            <a:r>
              <a:rPr lang="en-US" sz="2200" dirty="0"/>
              <a:t> </a:t>
            </a:r>
            <a:r>
              <a:rPr lang="en-US" sz="2200" dirty="0" smtClean="0"/>
              <a:t>few contributions have considered multi-link operation with single primary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Similar to 80 + 80 operation in which all devices perform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only one link</a:t>
            </a:r>
          </a:p>
          <a:p>
            <a:pPr marL="914400" lvl="2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focus on multi-link channel access with per-link </a:t>
            </a:r>
            <a:r>
              <a:rPr lang="en-US" dirty="0" err="1" smtClean="0"/>
              <a:t>backoff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188" lvl="1" indent="0"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Asynchronous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37642"/>
            <a:ext cx="11920371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Asynchronous 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Per-link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procedure with no synchronization of multi-link transmissions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Single link STAs and legacy STAs can operate on any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Simultaneous transmit and receive operation (</a:t>
            </a:r>
            <a:r>
              <a:rPr lang="en-US" sz="2200" b="1" dirty="0"/>
              <a:t>STR</a:t>
            </a:r>
            <a:r>
              <a:rPr lang="en-US" sz="2200" dirty="0"/>
              <a:t>) </a:t>
            </a:r>
            <a:endParaRPr lang="en-US" sz="22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Shall </a:t>
            </a:r>
            <a:r>
              <a:rPr lang="en-US" sz="2200" dirty="0"/>
              <a:t>be the default multi-link access </a:t>
            </a:r>
            <a:r>
              <a:rPr lang="en-US" sz="2200" dirty="0" smtClean="0"/>
              <a:t>mode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STR Constraint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may not be capable due to in-device </a:t>
            </a:r>
            <a:r>
              <a:rPr lang="en-US" sz="2200" dirty="0"/>
              <a:t>power leakage </a:t>
            </a:r>
            <a:r>
              <a:rPr lang="en-US" sz="2200" dirty="0" smtClean="0"/>
              <a:t>from insufficient </a:t>
            </a:r>
            <a:r>
              <a:rPr lang="en-US" sz="2200" dirty="0"/>
              <a:t>frequency </a:t>
            </a:r>
            <a:r>
              <a:rPr lang="en-US" sz="2200" dirty="0" smtClean="0"/>
              <a:t>separation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Example: Lower 5 GHz and upper 5 GHz </a:t>
            </a:r>
            <a:endParaRPr lang="en-US" sz="2200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00088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52" y="3372644"/>
            <a:ext cx="11217813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57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 Constraint at AP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3426" y="3520471"/>
            <a:ext cx="11784632" cy="328834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STR collision example</a:t>
            </a:r>
            <a:endParaRPr lang="en-US" b="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AP </a:t>
            </a:r>
            <a:r>
              <a:rPr lang="en-US" sz="2200" dirty="0" smtClean="0"/>
              <a:t>is not capable of STR and hence fails </a:t>
            </a:r>
            <a:r>
              <a:rPr lang="en-US" sz="2200" dirty="0"/>
              <a:t>to receive STA 2’s </a:t>
            </a:r>
            <a:r>
              <a:rPr lang="en-US" sz="2200" dirty="0" smtClean="0"/>
              <a:t>transmission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Several collision scenarios present in multi-link BSS with AP not capable of STR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Challenging to perform complete synchronized operation due to legacy devices, single link STAs, OBSS traffic, etc.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Therefore, AP that establishes multi-link BSS for EHT multi-link operation shall have STR capability for all link pairs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95400"/>
            <a:ext cx="9601200" cy="255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82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Non-AP STA’s STR Capability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5851" y="1295400"/>
            <a:ext cx="11784632" cy="32883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Multi-link STAs indicate STR capability to AP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kern="0" dirty="0" smtClean="0"/>
              <a:t>Dynamic indication by ML STA based on operating links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kern="0" dirty="0" smtClean="0"/>
              <a:t>In this context, classification of non-AP STAs on a link pair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STR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operating on both links and capable of STR on that link pair</a:t>
            </a:r>
          </a:p>
          <a:p>
            <a:pPr marL="1257277" lvl="2" indent="-342900">
              <a:buFont typeface="Arial" panose="020B0604020202020204" pitchFamily="34" charset="0"/>
              <a:buChar char="•"/>
            </a:pPr>
            <a:endParaRPr lang="en-US" sz="2200" kern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Non-STR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operating on both links and not capable of STR on that link pair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200" b="1" kern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Single link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STA operating only on one of the links of the link pair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</p:txBody>
      </p:sp>
    </p:spTree>
    <p:extLst>
      <p:ext uri="{BB962C8B-B14F-4D97-AF65-F5344CB8AC3E}">
        <p14:creationId xmlns:p14="http://schemas.microsoft.com/office/powerpoint/2010/main" val="1104987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Aggregation for Non-STR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5851" y="1445010"/>
            <a:ext cx="11784632" cy="328834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Multi-link aggregation [5,6]</a:t>
            </a:r>
            <a:endParaRPr lang="en-US" sz="26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Per-link </a:t>
            </a:r>
            <a:r>
              <a:rPr lang="en-US" sz="2200" dirty="0" err="1"/>
              <a:t>backoff</a:t>
            </a:r>
            <a:endParaRPr lang="en-US" sz="22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Link with </a:t>
            </a:r>
            <a:r>
              <a:rPr lang="en-US" sz="2200" dirty="0" err="1"/>
              <a:t>backoff</a:t>
            </a:r>
            <a:r>
              <a:rPr lang="en-US" sz="2200" dirty="0"/>
              <a:t> countdown to 0 can aggregate second link if idle (e.g. for PIFS)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Per-link </a:t>
            </a:r>
            <a:r>
              <a:rPr lang="en-US" sz="2200" dirty="0" smtClean="0"/>
              <a:t>PPDU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Multi-link aggregation shall </a:t>
            </a:r>
            <a:r>
              <a:rPr lang="en-US" sz="2600" dirty="0"/>
              <a:t>be enabled by AP for non-STR </a:t>
            </a:r>
            <a:r>
              <a:rPr lang="en-US" sz="2600" dirty="0" smtClean="0"/>
              <a:t>STAs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sz="2200" dirty="0" smtClean="0"/>
              <a:t>To boost channel access opportunities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267200"/>
            <a:ext cx="7106685" cy="152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229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Challenging Scenarios for Non-STR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601" y="1196791"/>
            <a:ext cx="11784632" cy="119575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Problem 1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Non-STR STA transmits while receiving a</a:t>
            </a:r>
          </a:p>
          <a:p>
            <a:pPr marL="457200" lvl="1" indent="0"/>
            <a:r>
              <a:rPr lang="en-US" sz="2200" dirty="0"/>
              <a:t> </a:t>
            </a:r>
            <a:r>
              <a:rPr lang="en-US" sz="2200" dirty="0" smtClean="0"/>
              <a:t>    frame destined to it, collision at STA 1</a:t>
            </a: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Problem 2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AP transmits to non-STR STA while receiving from</a:t>
            </a:r>
          </a:p>
          <a:p>
            <a:pPr marL="457200" lvl="1" indent="0"/>
            <a:r>
              <a:rPr lang="en-US" sz="2200" dirty="0"/>
              <a:t> </a:t>
            </a:r>
            <a:r>
              <a:rPr lang="en-US" sz="2200" dirty="0" smtClean="0"/>
              <a:t>    the same non-STR STA, collision at STA 1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Problem 3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Non-STR STA does not detect STA 2’s transmission by ED check, collision at 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280" y="1044662"/>
            <a:ext cx="4926833" cy="1487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913" y="4953000"/>
            <a:ext cx="9220200" cy="146560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606" y="2914037"/>
            <a:ext cx="5200180" cy="132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015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Collision Prevention with Non-STR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18796" y="1160006"/>
            <a:ext cx="11744352" cy="18455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Conservative approach at non-STR STA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Suspend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countdown on link A when RX on link B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Suspend </a:t>
            </a:r>
            <a:r>
              <a:rPr lang="en-US" sz="2200" dirty="0" err="1"/>
              <a:t>backoff</a:t>
            </a:r>
            <a:r>
              <a:rPr lang="en-US" sz="2200" dirty="0"/>
              <a:t> countdown on link A when T</a:t>
            </a:r>
            <a:r>
              <a:rPr lang="en-US" sz="2200" dirty="0" smtClean="0"/>
              <a:t>X </a:t>
            </a:r>
            <a:r>
              <a:rPr lang="en-US" sz="2200" dirty="0"/>
              <a:t>on link </a:t>
            </a:r>
            <a:r>
              <a:rPr lang="en-US" sz="2200" dirty="0" smtClean="0"/>
              <a:t>B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Conservative approach at AP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Shall not transmit to non-STR STA when receiving an intra-BSS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Prevents STR collisions at non-STR STAs without any additional information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Despite aggregation, there can be significant multi-link under-utilization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02" y="4343400"/>
            <a:ext cx="9256184" cy="138256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73194" y="5638622"/>
            <a:ext cx="110020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Objective: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improve </a:t>
            </a:r>
            <a:r>
              <a:rPr lang="en-US" dirty="0">
                <a:solidFill>
                  <a:schemeClr val="tx1"/>
                </a:solidFill>
              </a:rPr>
              <a:t>multi-link </a:t>
            </a:r>
            <a:r>
              <a:rPr lang="en-US" dirty="0" smtClean="0">
                <a:solidFill>
                  <a:schemeClr val="tx1"/>
                </a:solidFill>
              </a:rPr>
              <a:t>utilization of non-STR STAs with the constraint of preventing STR collisions</a:t>
            </a:r>
          </a:p>
          <a:p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548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21105" y="366728"/>
            <a:ext cx="1084927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Opportunistic </a:t>
            </a:r>
            <a:r>
              <a:rPr lang="en-GB" dirty="0" err="1" smtClean="0"/>
              <a:t>Backoff</a:t>
            </a:r>
            <a:r>
              <a:rPr lang="en-GB" dirty="0" smtClean="0"/>
              <a:t> Countdown Resume at non-STR 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5466" y="1219200"/>
            <a:ext cx="12080551" cy="5757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For </a:t>
            </a:r>
            <a:r>
              <a:rPr lang="en-US" sz="2200" b="0" dirty="0">
                <a:solidFill>
                  <a:schemeClr val="tx1"/>
                </a:solidFill>
              </a:rPr>
              <a:t>certain conditions, non-STR STA </a:t>
            </a:r>
            <a:r>
              <a:rPr lang="en-US" sz="2200" b="0" dirty="0" smtClean="0">
                <a:solidFill>
                  <a:schemeClr val="tx1"/>
                </a:solidFill>
              </a:rPr>
              <a:t>resumes countdown </a:t>
            </a:r>
            <a:r>
              <a:rPr lang="en-US" sz="2200" b="0" dirty="0">
                <a:solidFill>
                  <a:schemeClr val="tx1"/>
                </a:solidFill>
              </a:rPr>
              <a:t>on link B during busy state </a:t>
            </a:r>
            <a:r>
              <a:rPr lang="en-US" sz="2200" b="0" dirty="0" smtClean="0">
                <a:solidFill>
                  <a:schemeClr val="tx1"/>
                </a:solidFill>
              </a:rPr>
              <a:t>on link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S</a:t>
            </a:r>
            <a:r>
              <a:rPr lang="en-US" sz="2200" b="0" dirty="0" smtClean="0">
                <a:solidFill>
                  <a:schemeClr val="tx1"/>
                </a:solidFill>
              </a:rPr>
              <a:t>imilar to 802.11ax SRP-based spatial reuse </a:t>
            </a:r>
            <a:r>
              <a:rPr lang="en-US" sz="2200" b="0" dirty="0" err="1" smtClean="0">
                <a:solidFill>
                  <a:schemeClr val="tx1"/>
                </a:solidFill>
              </a:rPr>
              <a:t>backoff</a:t>
            </a:r>
            <a:r>
              <a:rPr lang="en-US" sz="2200" b="0" dirty="0" smtClean="0">
                <a:solidFill>
                  <a:schemeClr val="tx1"/>
                </a:solidFill>
              </a:rPr>
              <a:t> procedure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Inter-BSS PPDU </a:t>
            </a:r>
            <a:r>
              <a:rPr lang="en-US" sz="2200" b="0" dirty="0" smtClean="0"/>
              <a:t>(e.g. BSS Color)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Uplink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UL/DL bit in HE-SIG-A for HE SU PPDU/ER SU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 MU identified by HE TB PPDU or preceding Trigger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Downlink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 if PPDU identified to be not destined to itself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STA ID in HE-SIG-B for HE MU PPDU or unable to decode HE-SIG-B of HE MU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No STA ID info in PHY preamble for SU PPDU</a:t>
            </a:r>
            <a:r>
              <a:rPr lang="en-US" dirty="0"/>
              <a:t> </a:t>
            </a:r>
            <a:r>
              <a:rPr lang="en-US" dirty="0" smtClean="0"/>
              <a:t>and MAC header decoding can take long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b="1" dirty="0" smtClean="0"/>
              <a:t>Proposal: </a:t>
            </a:r>
            <a:r>
              <a:rPr lang="en-US" sz="2400" dirty="0" smtClean="0"/>
              <a:t>STA ID info in EHT PHY preamble for SU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905000"/>
            <a:ext cx="5138057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459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2160</TotalTime>
  <Words>1679</Words>
  <Application>Microsoft Office PowerPoint</Application>
  <PresentationFormat>Widescreen</PresentationFormat>
  <Paragraphs>282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MS Gothic</vt:lpstr>
      <vt:lpstr>Arial</vt:lpstr>
      <vt:lpstr>Courier New</vt:lpstr>
      <vt:lpstr>Times New Roman</vt:lpstr>
      <vt:lpstr>Wingdings</vt:lpstr>
      <vt:lpstr>Office Theme</vt:lpstr>
      <vt:lpstr>Document</vt:lpstr>
      <vt:lpstr>Multi-link Channel Access Discussion</vt:lpstr>
      <vt:lpstr>Introduction</vt:lpstr>
      <vt:lpstr>Asynchronous Operation</vt:lpstr>
      <vt:lpstr>STR Constraint at AP</vt:lpstr>
      <vt:lpstr>Non-AP STA’s STR Capability</vt:lpstr>
      <vt:lpstr>Multi-link Aggregation for Non-STR STAs</vt:lpstr>
      <vt:lpstr>Challenging Scenarios for Non-STR STAs</vt:lpstr>
      <vt:lpstr>Collision Prevention with Non-STR STAs</vt:lpstr>
      <vt:lpstr>Opportunistic Backoff Countdown Resume at non-STR STA</vt:lpstr>
      <vt:lpstr>Non-STR STA indication in Uplink</vt:lpstr>
      <vt:lpstr>Multi-link Busy State Feedback </vt:lpstr>
      <vt:lpstr>Multi-link Channel Access with Proposed Enhancements </vt:lpstr>
      <vt:lpstr>Multi-link Channel Access Rules</vt:lpstr>
      <vt:lpstr>Summary</vt:lpstr>
      <vt:lpstr>Straw Poll #1</vt:lpstr>
      <vt:lpstr>Straw Poll #2</vt:lpstr>
      <vt:lpstr>Straw Poll #3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110</cp:revision>
  <cp:lastPrinted>1601-01-01T00:00:00Z</cp:lastPrinted>
  <dcterms:created xsi:type="dcterms:W3CDTF">2019-09-09T01:56:09Z</dcterms:created>
  <dcterms:modified xsi:type="dcterms:W3CDTF">2019-09-14T01:26:01Z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