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52" r:id="rId22"/>
    <p:sldId id="325" r:id="rId23"/>
    <p:sldId id="326" r:id="rId24"/>
    <p:sldId id="341" r:id="rId25"/>
    <p:sldId id="336" r:id="rId26"/>
    <p:sldId id="318" r:id="rId27"/>
    <p:sldId id="319" r:id="rId28"/>
    <p:sldId id="342" r:id="rId29"/>
    <p:sldId id="365" r:id="rId30"/>
    <p:sldId id="349" r:id="rId31"/>
    <p:sldId id="315" r:id="rId32"/>
    <p:sldId id="312" r:id="rId33"/>
    <p:sldId id="259" r:id="rId34"/>
    <p:sldId id="260" r:id="rId35"/>
    <p:sldId id="261" r:id="rId36"/>
    <p:sldId id="262" r:id="rId37"/>
    <p:sldId id="263"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52"/>
            <p14:sldId id="325"/>
            <p14:sldId id="326"/>
          </p14:sldIdLst>
        </p14:section>
        <p14:section name="Day 2" id="{AF565E1E-37B3-4982-AAA3-17998117A1D0}">
          <p14:sldIdLst>
            <p14:sldId id="341"/>
            <p14:sldId id="336"/>
            <p14:sldId id="318"/>
            <p14:sldId id="319"/>
          </p14:sldIdLst>
        </p14:section>
        <p14:section name="Day 3" id="{A03B3DEA-4680-48DB-9008-5B6E42F8D147}">
          <p14:sldIdLst>
            <p14:sldId id="342"/>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4622" autoAdjust="0"/>
  </p:normalViewPr>
  <p:slideViewPr>
    <p:cSldViewPr>
      <p:cViewPr>
        <p:scale>
          <a:sx n="75" d="100"/>
          <a:sy n="75" d="100"/>
        </p:scale>
        <p:origin x="570" y="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15639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802.11-19/1363r1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a:t>
            </a:r>
            <a:r>
              <a:rPr lang="en-US" altLang="en-US" smtClean="0"/>
              <a:t>Positioning </a:t>
            </a:r>
            <a:r>
              <a:rPr lang="en-US" altLang="en-US" smtClean="0"/>
              <a:t/>
            </a:r>
            <a:br>
              <a:rPr lang="en-US" altLang="en-US" smtClean="0"/>
            </a:br>
            <a:r>
              <a:rPr lang="en-US" altLang="en-US"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6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smtClean="0"/>
                        <a:t>CR</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50297267"/>
              </p:ext>
            </p:extLst>
          </p:nvPr>
        </p:nvGraphicFramePr>
        <p:xfrm>
          <a:off x="929215" y="1628800"/>
          <a:ext cx="10460568" cy="310888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t>
            </a:r>
            <a:r>
              <a:rPr lang="en-US" altLang="en-US" smtClean="0">
                <a:cs typeface="Times New Roman" panose="02020603050405020304" pitchFamily="18" charset="0"/>
              </a:rPr>
              <a:t>acting</a:t>
            </a:r>
            <a:r>
              <a:rPr lang="en-US" altLang="en-US" smtClean="0">
                <a:cs typeface="Times New Roman" panose="02020603050405020304" pitchFamily="18" charset="0"/>
              </a:rPr>
              <a:t>)</a:t>
            </a:r>
            <a:r>
              <a:rPr lang="en-US" altLang="en-US" b="0" smtClean="0">
                <a:cs typeface="Times New Roman" panose="02020603050405020304" pitchFamily="18" charset="0"/>
              </a:rPr>
              <a:t>: Roy Want (Google), Ganesh Venkatesan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11-19-???r? for CIDs ???.</a:t>
            </a:r>
          </a:p>
          <a:p>
            <a:pPr marL="0" indent="0"/>
            <a:endParaRPr lang="en-US" b="0" dirty="0"/>
          </a:p>
          <a:p>
            <a:pPr marL="0" indent="0"/>
            <a:r>
              <a:rPr lang="en-US" b="0" dirty="0" smtClean="0"/>
              <a:t>Results (Y/N/A):</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05119105"/>
              </p:ext>
            </p:extLst>
          </p:nvPr>
        </p:nvGraphicFramePr>
        <p:xfrm>
          <a:off x="263352" y="1628800"/>
          <a:ext cx="11521279" cy="320028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18658</TotalTime>
  <Words>2248</Words>
  <Application>Microsoft Office PowerPoint</Application>
  <PresentationFormat>Widescreen</PresentationFormat>
  <Paragraphs>481</Paragraphs>
  <Slides>38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June Ad Hoc Day 1</vt:lpstr>
      <vt:lpstr>Submission Review</vt:lpstr>
      <vt:lpstr>CR Submission 11-19-???</vt:lpstr>
      <vt:lpstr>PowerPoint Presentation</vt:lpstr>
      <vt:lpstr>AOB?</vt:lpstr>
      <vt:lpstr>PowerPoint Presentation</vt:lpstr>
      <vt:lpstr>May Ad Hoc Day 2</vt:lpstr>
      <vt:lpstr>June Ad Hoc Day 2</vt:lpstr>
      <vt:lpstr>Submission Review</vt:lpstr>
      <vt:lpstr>PowerPoint Presentation</vt:lpstr>
      <vt:lpstr>May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187</cp:revision>
  <cp:lastPrinted>1601-01-01T00:00:00Z</cp:lastPrinted>
  <dcterms:created xsi:type="dcterms:W3CDTF">2018-08-06T10:28:59Z</dcterms:created>
  <dcterms:modified xsi:type="dcterms:W3CDTF">2019-09-04T16:46:48Z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2019-09-04 16:46:47Z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