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317" r:id="rId19"/>
    <p:sldId id="312" r:id="rId20"/>
    <p:sldId id="259" r:id="rId21"/>
    <p:sldId id="260" r:id="rId22"/>
    <p:sldId id="261" r:id="rId23"/>
    <p:sldId id="262" r:id="rId24"/>
    <p:sldId id="263" r:id="rId25"/>
    <p:sldId id="264"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Lst>
        </p14:section>
        <p14:section name="Slot#1" id="{D034DA8E-AAAC-4FE4-96D8-FD4E97D1BB71}">
          <p14:sldIdLst>
            <p14:sldId id="317"/>
          </p14:sldIdLst>
        </p14:section>
        <p14:section name="Slot#2" id="{0E687B7E-720E-4035-8603-903AAF037B31}">
          <p14:sldIdLst/>
        </p14:section>
        <p14:section name="Slot#3" id="{5D49AB48-9724-48C6-97B3-577374A1C2CA}">
          <p14:sldIdLst/>
        </p14:section>
        <p14:section name="Slot#4" id="{6193A2DF-E32F-40FC-A604-C1274D537662}">
          <p14:sldIdLst/>
        </p14:section>
        <p14:section name="Slot#5" id="{D51E15C0-1BE5-4B71-8375-F6B1D2A3FFBF}">
          <p14:sldIdLst/>
        </p14:section>
        <p14:section name="Slot #6" id="{C6C71488-E606-43ED-9503-8F91C556A2EE}">
          <p14:sldIdLst/>
        </p14:section>
        <p14:section name="Slot#7" id="{D59D5964-9646-4C25-959D-E55F97EAE577}">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374" autoAdjust="0"/>
    <p:restoredTop sz="94660"/>
  </p:normalViewPr>
  <p:slideViewPr>
    <p:cSldViewPr>
      <p:cViewPr varScale="1">
        <p:scale>
          <a:sx n="116" d="100"/>
          <a:sy n="116" d="100"/>
        </p:scale>
        <p:origin x="808" y="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7-31T13:41:52.320" idx="1">
    <p:pos x="10" y="10"/>
    <p:text/>
    <p:extLst>
      <p:ext uri="{C676402C-5697-4E1C-873F-D02D1690AC5C}">
        <p15:threadingInfo xmlns:p15="http://schemas.microsoft.com/office/powerpoint/2012/main" timeZoneBias="4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7/31/2019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20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21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22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802.11-19/1360r0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comments" Target="../comments/comment1.x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Sep.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2019-07-31</a:t>
            </a:r>
            <a:endParaRPr lang="en-GB" sz="2000" b="0" dirty="0" smtClean="0"/>
          </a:p>
        </p:txBody>
      </p:sp>
      <p:sp>
        <p:nvSpPr>
          <p:cNvPr id="6" name="Date Placeholder 3"/>
          <p:cNvSpPr>
            <a:spLocks noGrp="1"/>
          </p:cNvSpPr>
          <p:nvPr>
            <p:ph type="dt" idx="10"/>
          </p:nvPr>
        </p:nvSpPr>
        <p:spPr/>
        <p:txBody>
          <a:bodyPr/>
          <a:lstStyle/>
          <a:p>
            <a:r>
              <a:rPr lang="en-US" smtClean="0"/>
              <a:t>Sep.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274"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4067718271"/>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nchor="ct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approval of previous </a:t>
            </a:r>
            <a:r>
              <a:rPr lang="en-US" altLang="en-US" sz="2000" b="0" dirty="0"/>
              <a:t>meeting </a:t>
            </a:r>
            <a:r>
              <a:rPr lang="en-US" altLang="en-US" sz="2000" b="0" dirty="0" smtClean="0"/>
              <a:t>minutes:</a:t>
            </a:r>
          </a:p>
          <a:p>
            <a:pPr lvl="1" algn="just">
              <a:spcBef>
                <a:spcPct val="20000"/>
              </a:spcBef>
              <a:buFontTx/>
              <a:buChar char="•"/>
            </a:pPr>
            <a:r>
              <a:rPr lang="en-US" altLang="en-US" sz="1600" b="0" dirty="0" smtClean="0"/>
              <a:t>11-19-1273 July meeting</a:t>
            </a:r>
          </a:p>
          <a:p>
            <a:pPr lvl="1" algn="just">
              <a:spcBef>
                <a:spcPct val="20000"/>
              </a:spcBef>
              <a:buFontTx/>
              <a:buChar char="•"/>
            </a:pPr>
            <a:r>
              <a:rPr lang="en-US" altLang="en-US" sz="1600" b="0" dirty="0" smtClean="0"/>
              <a:t>July/Aug. teleconferences </a:t>
            </a:r>
            <a:r>
              <a:rPr lang="en-US" altLang="en-US" sz="1600" b="0" dirty="0" smtClean="0"/>
              <a:t>and ad-hoc minutes.</a:t>
            </a:r>
          </a:p>
          <a:p>
            <a:pPr algn="just">
              <a:spcBef>
                <a:spcPct val="20000"/>
              </a:spcBef>
              <a:buFontTx/>
              <a:buChar char="•"/>
            </a:pPr>
            <a:r>
              <a:rPr lang="en-US" altLang="en-US" sz="2000" b="0" dirty="0"/>
              <a:t>Consider comment resolution for adoption.</a:t>
            </a:r>
          </a:p>
          <a:p>
            <a:pPr algn="just">
              <a:spcBef>
                <a:spcPct val="20000"/>
              </a:spcBef>
              <a:buFontTx/>
              <a:buChar char="•"/>
            </a:pPr>
            <a:r>
              <a:rPr lang="en-US" altLang="en-US" sz="2000" b="0" dirty="0" smtClean="0"/>
              <a:t>CR </a:t>
            </a:r>
            <a:r>
              <a:rPr lang="en-US" altLang="en-US" sz="2000" b="0" dirty="0" smtClean="0"/>
              <a:t>assignment and current status of open call for CR volunteers. (11-19-431)</a:t>
            </a:r>
          </a:p>
          <a:p>
            <a:pPr algn="just">
              <a:spcBef>
                <a:spcPct val="20000"/>
              </a:spcBef>
              <a:buFontTx/>
              <a:buChar char="•"/>
            </a:pPr>
            <a:r>
              <a:rPr lang="en-US" altLang="en-US" sz="2000" b="0" dirty="0" smtClean="0"/>
              <a:t>Consider comment resolution for adoption.</a:t>
            </a:r>
          </a:p>
          <a:p>
            <a:pPr algn="just">
              <a:spcBef>
                <a:spcPct val="20000"/>
              </a:spcBef>
              <a:buFontTx/>
              <a:buChar char="•"/>
            </a:pPr>
            <a:r>
              <a:rPr lang="en-US" altLang="en-US" sz="2000" b="0" dirty="0" smtClean="0"/>
              <a:t>Review target ad hoc meeting dates towards the </a:t>
            </a:r>
            <a:r>
              <a:rPr lang="en-US" altLang="en-US" sz="2000" b="0" dirty="0" smtClean="0"/>
              <a:t>Nov. meeting</a:t>
            </a:r>
            <a:r>
              <a:rPr lang="en-US" altLang="en-US" sz="2000" b="0" dirty="0"/>
              <a:t> </a:t>
            </a:r>
            <a:r>
              <a:rPr lang="en-US" altLang="en-US" sz="2000" b="0" dirty="0" smtClean="0"/>
              <a:t>(if needed).</a:t>
            </a:r>
            <a:endParaRPr lang="en-US" altLang="en-US" sz="2000" b="0" dirty="0" smtClean="0"/>
          </a:p>
          <a:p>
            <a:pPr algn="just">
              <a:spcBef>
                <a:spcPct val="20000"/>
              </a:spcBef>
              <a:buFontTx/>
              <a:buChar char="•"/>
            </a:pPr>
            <a:r>
              <a:rPr lang="en-US" altLang="en-US" sz="2000" b="0" dirty="0" smtClean="0"/>
              <a:t>Consider any other technical material.</a:t>
            </a:r>
          </a:p>
          <a:p>
            <a:pPr algn="just">
              <a:spcBef>
                <a:spcPct val="20000"/>
              </a:spcBef>
              <a:buFontTx/>
              <a:buChar char="•"/>
            </a:pPr>
            <a:r>
              <a:rPr lang="en-US" altLang="en-US" sz="2000" b="0" dirty="0" smtClean="0"/>
              <a:t>Consider July accomplishments and targets for </a:t>
            </a:r>
            <a:r>
              <a:rPr lang="en-US" altLang="en-US" sz="2000" b="0" dirty="0" smtClean="0"/>
              <a:t>Nov. </a:t>
            </a:r>
            <a:r>
              <a:rPr lang="en-US" altLang="en-US" sz="2000" b="0" dirty="0" smtClean="0"/>
              <a:t>meeting.</a:t>
            </a:r>
          </a:p>
          <a:p>
            <a:pPr algn="just">
              <a:spcBef>
                <a:spcPct val="20000"/>
              </a:spcBef>
              <a:buFontTx/>
              <a:buChar char="•"/>
            </a:pP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37673183"/>
              </p:ext>
            </p:extLst>
          </p:nvPr>
        </p:nvGraphicFramePr>
        <p:xfrm>
          <a:off x="914401" y="1340768"/>
          <a:ext cx="10460567" cy="222494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11-19-1360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July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11-19-1273</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July 2019 meeting minutes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a:t>
                      </a: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Sep.</a:t>
                      </a:r>
                      <a:r>
                        <a:rPr lang="en-US" sz="1800" kern="1200" baseline="0" dirty="0" smtClean="0">
                          <a:solidFill>
                            <a:schemeClr val="dk1"/>
                          </a:solidFill>
                          <a:latin typeface="+mn-lt"/>
                          <a:ea typeface="+mn-ea"/>
                          <a:cs typeface="+mn-cs"/>
                        </a:rPr>
                        <a:t> </a:t>
                      </a:r>
                      <a:r>
                        <a:rPr lang="en-US" sz="1800" kern="1200" dirty="0" smtClean="0">
                          <a:solidFill>
                            <a:schemeClr val="dk1"/>
                          </a:solidFill>
                          <a:latin typeface="+mn-lt"/>
                          <a:ea typeface="+mn-ea"/>
                          <a:cs typeface="+mn-cs"/>
                        </a:rPr>
                        <a:t>Ad</a:t>
                      </a:r>
                      <a:r>
                        <a:rPr lang="en-US" sz="1800" kern="1200" baseline="0" dirty="0" smtClean="0">
                          <a:solidFill>
                            <a:schemeClr val="dk1"/>
                          </a:solidFill>
                          <a:latin typeface="+mn-lt"/>
                          <a:ea typeface="+mn-ea"/>
                          <a:cs typeface="+mn-cs"/>
                        </a:rPr>
                        <a:t> hoc 2019 meeting minutes </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r h="182872">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11-19-xxxx </a:t>
            </a:r>
            <a:r>
              <a:rPr lang="en-US" b="0" dirty="0" smtClean="0"/>
              <a:t>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0414026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11-19-xxxx </a:t>
            </a:r>
            <a:r>
              <a:rPr lang="en-US" b="0" dirty="0" smtClean="0"/>
              <a:t>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Hanoi, Vietnam</a:t>
            </a:r>
            <a:endParaRPr lang="en-US" altLang="en-US" sz="4400" dirty="0" smtClean="0">
              <a:cs typeface="Times New Roman" panose="02020603050405020304" pitchFamily="18" charset="0"/>
            </a:endParaRPr>
          </a:p>
          <a:p>
            <a:pPr algn="ctr">
              <a:lnSpc>
                <a:spcPct val="90000"/>
              </a:lnSpc>
              <a:buFontTx/>
              <a:buNone/>
            </a:pPr>
            <a:r>
              <a:rPr lang="en-US" altLang="en-US" sz="4400" dirty="0" smtClean="0">
                <a:cs typeface="Times New Roman" panose="02020603050405020304" pitchFamily="18" charset="0"/>
              </a:rPr>
              <a:t>Sep. 15</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20</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20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21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22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Sep. meeting</a:t>
            </a:r>
            <a:r>
              <a:rPr lang="en-US" altLang="en-US" dirty="0" smtClean="0"/>
              <a:t>.</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59406</TotalTime>
  <Words>1642</Words>
  <Application>Microsoft Office PowerPoint</Application>
  <PresentationFormat>Widescreen</PresentationFormat>
  <Paragraphs>315</Paragraphs>
  <Slides>25</Slides>
  <Notes>11</Notes>
  <HiddenSlides>8</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5" baseType="lpstr">
      <vt:lpstr>Arial Unicode MS</vt:lpstr>
      <vt:lpstr>MS Gothic</vt:lpstr>
      <vt:lpstr>MS PGothic</vt:lpstr>
      <vt:lpstr>Arial</vt:lpstr>
      <vt:lpstr>Calibri</vt:lpstr>
      <vt:lpstr>DejaVu Sans</vt:lpstr>
      <vt:lpstr>Monotype Sorts</vt:lpstr>
      <vt:lpstr>Times New Roman</vt:lpstr>
      <vt:lpstr>Office Theme</vt:lpstr>
      <vt:lpstr>Document</vt:lpstr>
      <vt:lpstr>TGaz Next Generation Positioning  Sep.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Motion to adopt text</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507</cp:revision>
  <cp:lastPrinted>1601-01-01T00:00:00Z</cp:lastPrinted>
  <dcterms:created xsi:type="dcterms:W3CDTF">2018-08-06T10:28:59Z</dcterms:created>
  <dcterms:modified xsi:type="dcterms:W3CDTF">2019-07-31T21:22:10Z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a874b288-350f-4c98-a9ef-a9d8217135c9</vt:lpwstr>
  </property>
  <property fmtid="{D5CDD505-2E9C-101B-9397-08002B2CF9AE}" pid="3" name="CTP_TimeStamp">
    <vt:lpwstr>2019-07-31 21:22:09Z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