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4" autoAdjust="0"/>
    <p:restoredTop sz="94660"/>
  </p:normalViewPr>
  <p:slideViewPr>
    <p:cSldViewPr>
      <p:cViewPr varScale="1">
        <p:scale>
          <a:sx n="116" d="100"/>
          <a:sy n="116" d="100"/>
        </p:scale>
        <p:origin x="101" y="461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5" d="100"/>
          <a:sy n="65" d="100"/>
        </p:scale>
        <p:origin x="3150" y="6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7/24/2019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‹Nr.›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A25EADA-8DDC-4EE3-B5F1-3BBBDDDD6BEC}" type="slidenum">
              <a:rPr lang="en-US"/>
              <a:pPr/>
              <a:t>3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606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A25EADA-8DDC-4EE3-B5F1-3BBBDDDD6BEC}" type="slidenum">
              <a:rPr lang="en-US"/>
              <a:pPr/>
              <a:t>4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7467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A25EADA-8DDC-4EE3-B5F1-3BBBDDDD6BEC}" type="slidenum">
              <a:rPr lang="en-US"/>
              <a:pPr/>
              <a:t>5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402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Month Year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‹Nr.›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John Doe, Some Company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Month Year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Month Year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John Doe, Some Company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Month Year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John Doe, Some Company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Month Year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John Doe, Some Company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Month Year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John Doe, Some Company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Month Year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John Doe, Some Company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Month Year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John Doe, Some Company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Month Year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John Doe, Some Company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July 2019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smtClean="0"/>
              <a:t>Kai Lennert Bober, Fraunhofer HHI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‹Nr.›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 dirty="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802.11-19/1359r0</a:t>
            </a:r>
            <a:endParaRPr kumimoji="0" lang="en-GB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timing>
    <p:tnLst>
      <p:par>
        <p:cTn id="1" dur="indefinite" restart="never" nodeType="tmRoot"/>
      </p:par>
    </p:tnLst>
  </p:timing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tu.int/rec/T-REC-G.9960-201811-I/en" TargetMode="External"/><Relationship Id="rId7" Type="http://schemas.openxmlformats.org/officeDocument/2006/relationships/hyperlink" Target="https://www.itu.int/rec/T-REC-G.9991-201903-P/en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itu.int/rec/T-REC-G.9964-201112-I/en" TargetMode="External"/><Relationship Id="rId5" Type="http://schemas.openxmlformats.org/officeDocument/2006/relationships/hyperlink" Target="https://www.itu.int/rec/T-REC-G.9963-201811-I/en" TargetMode="External"/><Relationship Id="rId4" Type="http://schemas.openxmlformats.org/officeDocument/2006/relationships/hyperlink" Target="https://www.itu.int/rec/T-REC-G.9961-201811-I/en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9/11-19-1053-02-00bb-lc-optimized-phy-proposal-for-tgbb.pptx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19/11-19-1261-04-00bb-straw-polls-on-lc-optimized-phy-proposal.pptx" TargetMode="External"/><Relationship Id="rId5" Type="http://schemas.openxmlformats.org/officeDocument/2006/relationships/hyperlink" Target="https://mentor.ieee.org/802.11/dcn/19/11-19-1208-00-00bb-practical-experiences-in-implementing-an-lc-optimized-phy-proposed-for-tgbb.ppt" TargetMode="External"/><Relationship Id="rId4" Type="http://schemas.openxmlformats.org/officeDocument/2006/relationships/hyperlink" Target="https://mentor.ieee.org/802.11/dcn/19/11-19-1054-02-00bb-simulation-results-for-lc-optimized-phy-proposal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692696"/>
            <a:ext cx="10363200" cy="85725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LC-optimized PHY resources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1512590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2019-07-24</a:t>
            </a:r>
            <a:endParaRPr lang="en-GB" sz="2000" b="0" dirty="0"/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 smtClean="0"/>
              <a:t>July 2019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4294967295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 dirty="0" smtClean="0"/>
              <a:t>Kai Lennert Bober (Fraunhofer HHI)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0346519"/>
              </p:ext>
            </p:extLst>
          </p:nvPr>
        </p:nvGraphicFramePr>
        <p:xfrm>
          <a:off x="1012825" y="2430181"/>
          <a:ext cx="10166350" cy="2460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2" name="Document" r:id="rId4" imgW="10439485" imgH="2546686" progId="Word.Document.8">
                  <p:embed/>
                </p:oleObj>
              </mc:Choice>
              <mc:Fallback>
                <p:oleObj name="Document" r:id="rId4" imgW="10439485" imgH="2546686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2825" y="2430181"/>
                        <a:ext cx="10166350" cy="24606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93775" y="1972991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Abstract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This presentation contains links to resources that are relevant LC-optimized PHY proposed in TGbb.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Kai Lennert Bober (Fraunhofer HHI)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2019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 marL="341313" indent="-341313"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b="0" dirty="0" smtClean="0"/>
              <a:t>The proposed LC-optimized PHY corresponds to the PHY 1 (DCO-OFDM) from ITU-T recommendation G.9991 (a.k.a. G.vlc)</a:t>
            </a:r>
          </a:p>
          <a:p>
            <a:pPr marL="341313" indent="-341313"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b="0" dirty="0" smtClean="0"/>
              <a:t>G.9991 is not yet published</a:t>
            </a:r>
          </a:p>
          <a:p>
            <a:pPr marL="341313" indent="-341313"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b="0" dirty="0" smtClean="0"/>
              <a:t>But: the proposed PHY 1 from G.9991 corresponds to the PHY from the ITU-T recommendation G.9960 in the Coax mode.</a:t>
            </a:r>
          </a:p>
          <a:p>
            <a:pPr marL="341313" indent="-341313"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b="0" dirty="0" smtClean="0"/>
              <a:t>G.9960 belongs to the “G.hn” family, including also the MAC (G.9961), MIMO (G.9963) and power spectral density (G.9964) recommendations.</a:t>
            </a:r>
          </a:p>
          <a:p>
            <a:pPr marL="341313" indent="-341313"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b="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B3165115-9078-433B-A278-1F5ED971F63A}" type="slidenum">
              <a:rPr lang="en-GB"/>
              <a:pPr/>
              <a:t>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Kai Lennert Bober (Fraunhofer HHI)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2019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mtClean="0"/>
              <a:t>Locations </a:t>
            </a:r>
            <a:r>
              <a:rPr lang="en-GB" dirty="0"/>
              <a:t>of relevant </a:t>
            </a:r>
            <a:r>
              <a:rPr lang="en-GB" dirty="0" smtClean="0"/>
              <a:t>ITU-T recommendations</a:t>
            </a:r>
            <a:endParaRPr lang="en-GB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 marL="341313" indent="-341313"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ITU-T G.hn</a:t>
            </a:r>
          </a:p>
          <a:p>
            <a:pPr marL="741363" lvl="1" indent="-341313"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PHY layer [G.9960]: </a:t>
            </a:r>
            <a:r>
              <a:rPr lang="de-DE" dirty="0">
                <a:hlinkClick r:id="rId3"/>
              </a:rPr>
              <a:t>https://</a:t>
            </a:r>
            <a:r>
              <a:rPr lang="de-DE" dirty="0" smtClean="0">
                <a:hlinkClick r:id="rId3"/>
              </a:rPr>
              <a:t>www.itu.int/rec/T-REC-G.9960-201811-I/en</a:t>
            </a:r>
            <a:endParaRPr lang="de-DE" dirty="0" smtClean="0"/>
          </a:p>
          <a:p>
            <a:pPr marL="741363" lvl="1" indent="-341313"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de-DE" dirty="0" smtClean="0"/>
              <a:t>MAC layer</a:t>
            </a:r>
            <a:r>
              <a:rPr lang="en-US" dirty="0"/>
              <a:t> [</a:t>
            </a:r>
            <a:r>
              <a:rPr lang="en-US" dirty="0" smtClean="0"/>
              <a:t>G.9961]</a:t>
            </a:r>
            <a:r>
              <a:rPr lang="de-DE" dirty="0" smtClean="0"/>
              <a:t>: </a:t>
            </a:r>
            <a:r>
              <a:rPr lang="de-DE" dirty="0">
                <a:hlinkClick r:id="rId4"/>
              </a:rPr>
              <a:t>https://</a:t>
            </a:r>
            <a:r>
              <a:rPr lang="de-DE" dirty="0" smtClean="0">
                <a:hlinkClick r:id="rId4"/>
              </a:rPr>
              <a:t>www.itu.int/rec/T-REC-G.9961-201811-I/en</a:t>
            </a:r>
            <a:endParaRPr lang="de-DE" dirty="0" smtClean="0"/>
          </a:p>
          <a:p>
            <a:pPr marL="741363" lvl="1" indent="-341313"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/>
              <a:t>MIMO  [</a:t>
            </a:r>
            <a:r>
              <a:rPr lang="en-US" dirty="0" smtClean="0"/>
              <a:t>G.9963]: </a:t>
            </a:r>
            <a:r>
              <a:rPr lang="de-DE" dirty="0">
                <a:hlinkClick r:id="rId5"/>
              </a:rPr>
              <a:t>https://</a:t>
            </a:r>
            <a:r>
              <a:rPr lang="de-DE" dirty="0" smtClean="0">
                <a:hlinkClick r:id="rId5"/>
              </a:rPr>
              <a:t>www.itu.int/rec/T-REC-G.9963-201811-I/en</a:t>
            </a:r>
            <a:endParaRPr lang="de-DE" dirty="0" smtClean="0"/>
          </a:p>
          <a:p>
            <a:pPr marL="741363" lvl="1" indent="-341313"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de-DE" dirty="0" smtClean="0"/>
              <a:t>Power </a:t>
            </a:r>
            <a:r>
              <a:rPr lang="de-DE" dirty="0" err="1" smtClean="0"/>
              <a:t>spectral</a:t>
            </a:r>
            <a:r>
              <a:rPr lang="de-DE" dirty="0" smtClean="0"/>
              <a:t> </a:t>
            </a:r>
            <a:r>
              <a:rPr lang="de-DE" dirty="0" err="1" smtClean="0"/>
              <a:t>density</a:t>
            </a:r>
            <a:r>
              <a:rPr lang="de-DE" dirty="0" smtClean="0"/>
              <a:t> </a:t>
            </a:r>
            <a:r>
              <a:rPr lang="en-US" dirty="0"/>
              <a:t> [</a:t>
            </a:r>
            <a:r>
              <a:rPr lang="en-US" dirty="0" smtClean="0"/>
              <a:t>G.9964]</a:t>
            </a:r>
            <a:r>
              <a:rPr lang="de-DE" dirty="0" smtClean="0"/>
              <a:t>: </a:t>
            </a:r>
            <a:r>
              <a:rPr lang="de-DE" dirty="0">
                <a:hlinkClick r:id="rId6"/>
              </a:rPr>
              <a:t>https://www.itu.int/rec/T-REC-G.9964-201112-I/en</a:t>
            </a:r>
            <a:endParaRPr lang="de-DE" dirty="0" smtClean="0"/>
          </a:p>
          <a:p>
            <a:pPr marL="341313" indent="-341313"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de-DE" dirty="0" smtClean="0"/>
              <a:t>ITU-T G.vlc</a:t>
            </a:r>
          </a:p>
          <a:p>
            <a:pPr marL="741363" lvl="1" indent="-341313"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[G.9991]: not yet published, placeholder: </a:t>
            </a:r>
            <a:r>
              <a:rPr lang="de-DE" dirty="0">
                <a:hlinkClick r:id="rId7"/>
              </a:rPr>
              <a:t>https://www.itu.int/rec/T-REC-G.9991-201903-P/en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B3165115-9078-433B-A278-1F5ED971F63A}" type="slidenum">
              <a:rPr lang="en-GB"/>
              <a:pPr/>
              <a:t>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Kai Lennert Bober (Fraunhofer HHI)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30556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Other LC-optimized PHY resources:</a:t>
            </a:r>
            <a:endParaRPr lang="en-GB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 marL="341313" indent="-341313"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/>
              <a:t>LC-optimized PHY proposal (doc. 11-19/1053r2):</a:t>
            </a:r>
            <a:br>
              <a:rPr lang="en-US" sz="2000" dirty="0" smtClean="0"/>
            </a:br>
            <a:r>
              <a:rPr lang="en-US" sz="2000" dirty="0" smtClean="0">
                <a:hlinkClick r:id="rId3"/>
              </a:rPr>
              <a:t>https://mentor.ieee.org/802.11/dcn/19/11-19-1053-02-00bb-lc-optimized-phy-proposal-for-tgbb.pptx</a:t>
            </a:r>
            <a:endParaRPr lang="en-US" sz="2000" dirty="0" smtClean="0"/>
          </a:p>
          <a:p>
            <a:pPr marL="341313" indent="-341313"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/>
              <a:t>Simulation results for LC-optimized PHY (doc. 11-19/1054r2):</a:t>
            </a:r>
            <a:br>
              <a:rPr lang="en-US" sz="2000" dirty="0" smtClean="0"/>
            </a:br>
            <a:r>
              <a:rPr lang="en-US" sz="2000" dirty="0" smtClean="0">
                <a:hlinkClick r:id="rId4"/>
              </a:rPr>
              <a:t>https://mentor.ieee.org/802.11/dcn/19/11-19-1054-02-00bb-simulation-results-for-lc-optimized-phy-proposal.pptx</a:t>
            </a:r>
            <a:endParaRPr lang="en-US" sz="2000" dirty="0" smtClean="0"/>
          </a:p>
          <a:p>
            <a:pPr marL="341313" indent="-341313"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/>
              <a:t>LC-optimized PHY practical </a:t>
            </a:r>
            <a:r>
              <a:rPr lang="en-US" sz="2000" dirty="0"/>
              <a:t>report (doc. 11-19/1208r0</a:t>
            </a:r>
            <a:r>
              <a:rPr lang="en-US" sz="2000" dirty="0" smtClean="0"/>
              <a:t>):</a:t>
            </a:r>
            <a:br>
              <a:rPr lang="en-US" sz="2000" dirty="0" smtClean="0"/>
            </a:br>
            <a:r>
              <a:rPr lang="en-US" sz="2000" dirty="0" smtClean="0">
                <a:hlinkClick r:id="rId5"/>
              </a:rPr>
              <a:t>https://mentor.ieee.org/802.11/dcn/19/11-19-1208-00-00bb-practical-experiences-in-implementing-an-lc-optimized-phy-proposed-for-tgbb.ppt</a:t>
            </a:r>
            <a:endParaRPr lang="en-US" sz="2000" dirty="0" smtClean="0"/>
          </a:p>
          <a:p>
            <a:pPr marL="341313" indent="-341313"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/>
              <a:t>LC-optimized PHY straw polls (doc. 11-19/1261r4):</a:t>
            </a:r>
            <a:br>
              <a:rPr lang="en-US" sz="2000" dirty="0" smtClean="0"/>
            </a:br>
            <a:r>
              <a:rPr lang="en-US" sz="2000" dirty="0" smtClean="0">
                <a:hlinkClick r:id="rId6"/>
              </a:rPr>
              <a:t>https://mentor.ieee.org/802.11/dcn/19/11-19-1261-04-00bb-straw-polls-on-lc-optimized-phy-proposal.pptx</a:t>
            </a:r>
            <a:endParaRPr lang="en-US" sz="2000" dirty="0" smtClean="0"/>
          </a:p>
          <a:p>
            <a:pPr marL="341313" indent="-341313"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B3165115-9078-433B-A278-1F5ED971F63A}" type="slidenum">
              <a:rPr lang="en-GB"/>
              <a:pPr/>
              <a:t>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Kai Lennert Bober (Fraunhofer HHI)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40273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802-11-Submission-16-9.potx" id="{5CD6ABF7-B8BD-443A-9DC0-E5B38AC683DA}" vid="{19A33F2F-E7B4-4D20-A394-337028C2415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802-11-Submission-16-9</Template>
  <TotalTime>0</TotalTime>
  <Words>290</Words>
  <Application>Microsoft Office PowerPoint</Application>
  <PresentationFormat>Breitbild</PresentationFormat>
  <Paragraphs>58</Paragraphs>
  <Slides>5</Slides>
  <Notes>5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0" baseType="lpstr">
      <vt:lpstr>MS Gothic</vt:lpstr>
      <vt:lpstr>Arial Unicode MS</vt:lpstr>
      <vt:lpstr>Times New Roman</vt:lpstr>
      <vt:lpstr>Office</vt:lpstr>
      <vt:lpstr>Document</vt:lpstr>
      <vt:lpstr>LC-optimized PHY resources</vt:lpstr>
      <vt:lpstr>Abstract</vt:lpstr>
      <vt:lpstr>Overview</vt:lpstr>
      <vt:lpstr>Locations of relevant ITU-T recommendations</vt:lpstr>
      <vt:lpstr>Other LC-optimized PHY resources:</vt:lpstr>
    </vt:vector>
  </TitlesOfParts>
  <Company>Fraunhofer-Institut für Nachrichtentechnik, HHI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[place presentation subject title text here]</dc:title>
  <dc:creator>Bober, Kai Lennert</dc:creator>
  <cp:lastModifiedBy>Bober, Kai Lennert</cp:lastModifiedBy>
  <cp:revision>39</cp:revision>
  <cp:lastPrinted>1601-01-01T00:00:00Z</cp:lastPrinted>
  <dcterms:created xsi:type="dcterms:W3CDTF">2019-06-26T12:03:05Z</dcterms:created>
  <dcterms:modified xsi:type="dcterms:W3CDTF">2019-07-24T11:34:29Z</dcterms:modified>
</cp:coreProperties>
</file>