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2" r:id="rId3"/>
    <p:sldId id="293" r:id="rId4"/>
    <p:sldId id="305" r:id="rId5"/>
    <p:sldId id="306" r:id="rId6"/>
    <p:sldId id="304" r:id="rId7"/>
    <p:sldId id="302" r:id="rId8"/>
    <p:sldId id="290" r:id="rId9"/>
    <p:sldId id="29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25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Joseph Levy (InterDigital)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337961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Joseph Levy (InterDigital)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330960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a:t>
            </a:fld>
            <a:endParaRPr lang="en-US"/>
          </a:p>
        </p:txBody>
      </p:sp>
    </p:spTree>
    <p:extLst>
      <p:ext uri="{BB962C8B-B14F-4D97-AF65-F5344CB8AC3E}">
        <p14:creationId xmlns:p14="http://schemas.microsoft.com/office/powerpoint/2010/main" val="283108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5</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6</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7</a:t>
            </a:fld>
            <a:endParaRPr lang="en-US"/>
          </a:p>
        </p:txBody>
      </p:sp>
    </p:spTree>
    <p:extLst>
      <p:ext uri="{BB962C8B-B14F-4D97-AF65-F5344CB8AC3E}">
        <p14:creationId xmlns:p14="http://schemas.microsoft.com/office/powerpoint/2010/main" val="3999770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8</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9</a:t>
            </a:fld>
            <a:endParaRPr lang="en-US"/>
          </a:p>
        </p:txBody>
      </p:sp>
    </p:spTree>
    <p:extLst>
      <p:ext uri="{BB962C8B-B14F-4D97-AF65-F5344CB8AC3E}">
        <p14:creationId xmlns:p14="http://schemas.microsoft.com/office/powerpoint/2010/main" val="236653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baseline="0" dirty="0"/>
              <a:t>July</a:t>
            </a:r>
            <a:r>
              <a:rPr lang="en-US" sz="1800" b="1" dirty="0"/>
              <a:t> 2019	doc.: IEEE 802.11-19/1345r0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2"/>
            <a:ext cx="7772400" cy="184666"/>
          </a:xfrm>
          <a:prstGeom prst="rect">
            <a:avLst/>
          </a:prstGeom>
          <a:noFill/>
          <a:ln w="9525">
            <a:noFill/>
            <a:miter lim="800000"/>
            <a:headEnd/>
            <a:tailEnd/>
          </a:ln>
          <a:effectLst/>
        </p:spPr>
        <p:txBody>
          <a:bodyPr wrap="square" lIns="0" tIns="0" rIns="0" bIns="0">
            <a:spAutoFit/>
          </a:bodyPr>
          <a:lstStyle/>
          <a:p>
            <a:pPr>
              <a:tabLst>
                <a:tab pos="3749040" algn="ctr"/>
                <a:tab pos="7662672" algn="r"/>
              </a:tabLst>
              <a:defRPr/>
            </a:pPr>
            <a:r>
              <a:rPr lang="en-US" dirty="0"/>
              <a:t>Report	Slide </a:t>
            </a:r>
            <a:fld id="{77B4D580-F81A-477B-82FA-805B1E489321}" type="slidenum">
              <a:rPr lang="en-US" smtClean="0"/>
              <a:t>‹#›</a:t>
            </a:fld>
            <a:r>
              <a:rPr lang="en-US" dirty="0"/>
              <a:t>	Mark Hamilton</a:t>
            </a:r>
            <a:r>
              <a:rPr lang="en-US" baseline="0" dirty="0"/>
              <a:t> (Ruckus/CommScope)</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0984-03-0arc-arc-sc-agenda-july-2019.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7-0arc-what-is-an-ess.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datatracker.ietf.org/doc/draft-bi-savi-wla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a:t> 2019-07-18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517525" y="2286000"/>
          <a:ext cx="7559675" cy="2632075"/>
        </p:xfrm>
        <a:graphic>
          <a:graphicData uri="http://schemas.openxmlformats.org/presentationml/2006/ole">
            <mc:AlternateContent xmlns:mc="http://schemas.openxmlformats.org/markup-compatibility/2006">
              <mc:Choice xmlns:v="urn:schemas-microsoft-com:vml" Requires="v">
                <p:oleObj spid="_x0000_s1239" name="Document" r:id="rId4" imgW="8267030" imgH="2874253" progId="Word.Document.8">
                  <p:embed/>
                </p:oleObj>
              </mc:Choice>
              <mc:Fallback>
                <p:oleObj name="Document" r:id="rId4" imgW="8267030" imgH="2874253" progId="Word.Document.8">
                  <p:embed/>
                  <p:pic>
                    <p:nvPicPr>
                      <p:cNvPr id="0" name="Object 11"/>
                      <p:cNvPicPr>
                        <a:picLocks noChangeAspect="1" noChangeArrowheads="1"/>
                      </p:cNvPicPr>
                      <p:nvPr/>
                    </p:nvPicPr>
                    <p:blipFill>
                      <a:blip r:embed="rId5"/>
                      <a:srcRect/>
                      <a:stretch>
                        <a:fillRect/>
                      </a:stretch>
                    </p:blipFill>
                    <p:spPr bwMode="auto">
                      <a:xfrm>
                        <a:off x="517525" y="2286000"/>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July 2019 Meeting in Vienna, Austria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381000" y="1295400"/>
            <a:ext cx="8382000" cy="4343400"/>
          </a:xfrm>
        </p:spPr>
        <p:txBody>
          <a:bodyPr/>
          <a:lstStyle/>
          <a:p>
            <a:pPr>
              <a:spcBef>
                <a:spcPts val="0"/>
              </a:spcBef>
            </a:pPr>
            <a:r>
              <a:rPr lang="en-US" dirty="0"/>
              <a:t>Agenda is here: </a:t>
            </a:r>
            <a:r>
              <a:rPr lang="en-US" dirty="0">
                <a:hlinkClick r:id="rId3"/>
              </a:rPr>
              <a:t>11-19/0984r3</a:t>
            </a:r>
            <a:r>
              <a:rPr lang="en-US" dirty="0"/>
              <a:t> </a:t>
            </a:r>
          </a:p>
          <a:p>
            <a:pPr>
              <a:spcBef>
                <a:spcPts val="0"/>
              </a:spcBef>
            </a:pPr>
            <a:endParaRPr lang="en-US" dirty="0"/>
          </a:p>
          <a:p>
            <a:pPr>
              <a:spcBef>
                <a:spcPts val="0"/>
              </a:spcBef>
            </a:pPr>
            <a:r>
              <a:rPr lang="en-US" dirty="0"/>
              <a:t>“What is an ESS?”</a:t>
            </a:r>
          </a:p>
          <a:p>
            <a:pPr lvl="1">
              <a:spcBef>
                <a:spcPts val="0"/>
              </a:spcBef>
            </a:pPr>
            <a:r>
              <a:rPr lang="en-US" dirty="0"/>
              <a:t>Reviewed </a:t>
            </a:r>
            <a:r>
              <a:rPr lang="en-US" dirty="0">
                <a:hlinkClick r:id="rId4"/>
              </a:rPr>
              <a:t>11-18/1051r7</a:t>
            </a:r>
            <a:r>
              <a:rPr lang="en-US" dirty="0"/>
              <a:t>.</a:t>
            </a:r>
          </a:p>
          <a:p>
            <a:pPr lvl="1">
              <a:spcBef>
                <a:spcPts val="0"/>
              </a:spcBef>
            </a:pPr>
            <a:r>
              <a:rPr lang="en-US" dirty="0"/>
              <a:t>Suggests direction for some changes to the Standard, to clarify (expect to have </a:t>
            </a:r>
            <a:r>
              <a:rPr lang="en-US" dirty="0" err="1"/>
              <a:t>REVmd</a:t>
            </a:r>
            <a:r>
              <a:rPr lang="en-US" dirty="0"/>
              <a:t> consider this).  Needs more review, but getting close.</a:t>
            </a:r>
          </a:p>
          <a:p>
            <a:pPr lvl="1">
              <a:spcBef>
                <a:spcPts val="0"/>
              </a:spcBef>
            </a:pPr>
            <a:r>
              <a:rPr lang="en-US" dirty="0"/>
              <a:t>No new progress on changing language to use 802.1 terms (in 802.1Q and 802.1AC), and cleanup/remove the mapping language for 802.2/LLC</a:t>
            </a:r>
          </a:p>
          <a:p>
            <a:pPr>
              <a:spcBef>
                <a:spcPts val="0"/>
              </a:spcBef>
            </a:pPr>
            <a:endParaRPr lang="en-US" dirty="0"/>
          </a:p>
          <a:p>
            <a:pPr>
              <a:spcBef>
                <a:spcPts val="0"/>
              </a:spcBef>
            </a:pPr>
            <a:r>
              <a:rPr lang="en-US" dirty="0"/>
              <a:t>“What is a STA?”</a:t>
            </a:r>
          </a:p>
          <a:p>
            <a:pPr lvl="1">
              <a:spcBef>
                <a:spcPts val="0"/>
              </a:spcBef>
            </a:pPr>
            <a:r>
              <a:rPr lang="en-US" dirty="0"/>
              <a:t>What name(s) should we use for our STA concepts (STA, AP, non-AP STA)? </a:t>
            </a:r>
            <a:r>
              <a:rPr lang="en-US" dirty="0">
                <a:hlinkClick r:id="rId5"/>
              </a:rPr>
              <a:t>11-19/0106r0</a:t>
            </a:r>
            <a:endParaRPr lang="en-US" dirty="0"/>
          </a:p>
          <a:p>
            <a:pPr lvl="1">
              <a:spcBef>
                <a:spcPts val="0"/>
              </a:spcBef>
            </a:pPr>
            <a:r>
              <a:rPr lang="en-US" dirty="0"/>
              <a:t>Deferred this to the September session.</a:t>
            </a:r>
          </a:p>
          <a:p>
            <a:pPr>
              <a:spcBef>
                <a:spcPts val="0"/>
              </a:spcBef>
            </a:pPr>
            <a:endParaRPr lang="en-US" dirty="0"/>
          </a:p>
          <a:p>
            <a:pPr marL="457200" lvl="1" indent="0">
              <a:spcBef>
                <a:spcPts val="0"/>
              </a:spcBef>
              <a:buNone/>
            </a:pPr>
            <a:endParaRPr lang="en-US" dirty="0"/>
          </a:p>
          <a:p>
            <a:pPr>
              <a:spcBef>
                <a:spcPts val="0"/>
              </a:spcBef>
            </a:pPr>
            <a:endParaRPr lang="en-US" u="sng" dirty="0"/>
          </a:p>
        </p:txBody>
      </p:sp>
    </p:spTree>
    <p:extLst>
      <p:ext uri="{BB962C8B-B14F-4D97-AF65-F5344CB8AC3E}">
        <p14:creationId xmlns:p14="http://schemas.microsoft.com/office/powerpoint/2010/main" val="1594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534400" cy="4876800"/>
          </a:xfrm>
        </p:spPr>
        <p:txBody>
          <a:bodyPr/>
          <a:lstStyle/>
          <a:p>
            <a:pPr>
              <a:spcBef>
                <a:spcPts val="0"/>
              </a:spcBef>
            </a:pPr>
            <a:r>
              <a:rPr lang="en-US" dirty="0"/>
              <a:t>MLME-RESET, versus MLME-JOIN and MLME-START</a:t>
            </a:r>
          </a:p>
          <a:p>
            <a:pPr lvl="1">
              <a:spcBef>
                <a:spcPts val="0"/>
              </a:spcBef>
            </a:pPr>
            <a:r>
              <a:rPr lang="en-US" dirty="0"/>
              <a:t>Had a long discussion about this (entire meeting slot), again.</a:t>
            </a:r>
          </a:p>
          <a:p>
            <a:pPr lvl="1">
              <a:spcBef>
                <a:spcPts val="0"/>
              </a:spcBef>
            </a:pPr>
            <a:r>
              <a:rPr lang="en-US" dirty="0"/>
              <a:t>Probably need to add MLME-SCAN and MLME-STOP to this topic, to be complete.</a:t>
            </a:r>
          </a:p>
          <a:p>
            <a:pPr lvl="1">
              <a:spcBef>
                <a:spcPts val="0"/>
              </a:spcBef>
            </a:pPr>
            <a:r>
              <a:rPr lang="en-US" dirty="0"/>
              <a:t>A number of points were raised, mostly questions (to ourselves) and not answers.  Ongoing discussion captured in the agenda deck.</a:t>
            </a:r>
          </a:p>
          <a:p>
            <a:pPr lvl="1">
              <a:spcBef>
                <a:spcPts val="0"/>
              </a:spcBef>
            </a:pPr>
            <a:r>
              <a:rPr lang="en-US" dirty="0"/>
              <a:t>Will be continued... </a:t>
            </a:r>
          </a:p>
          <a:p>
            <a:pPr lvl="1">
              <a:spcBef>
                <a:spcPts val="0"/>
              </a:spcBef>
            </a:pPr>
            <a:endParaRPr lang="en-US" dirty="0"/>
          </a:p>
          <a:p>
            <a:pPr>
              <a:spcBef>
                <a:spcPts val="0"/>
              </a:spcBef>
            </a:pPr>
            <a:r>
              <a:rPr lang="en-US" dirty="0"/>
              <a:t>Source Address Validation Improvements (SAVI)</a:t>
            </a:r>
          </a:p>
          <a:p>
            <a:pPr lvl="1">
              <a:spcBef>
                <a:spcPts val="0"/>
              </a:spcBef>
            </a:pPr>
            <a:r>
              <a:rPr lang="en-US" dirty="0"/>
              <a:t>Reminder of </a:t>
            </a:r>
            <a:r>
              <a:rPr lang="en-US" altLang="en-US" dirty="0"/>
              <a:t>IETF draft on SAVI: </a:t>
            </a:r>
            <a:r>
              <a:rPr lang="en-GB" u="sng" dirty="0">
                <a:hlinkClick r:id="rId3"/>
              </a:rPr>
              <a:t>https://datatracker.ietf.org/doc/draft-bi-savi-wlan</a:t>
            </a:r>
            <a:r>
              <a:rPr lang="en-GB" dirty="0"/>
              <a:t> which has references to 802.11 </a:t>
            </a:r>
            <a:r>
              <a:rPr lang="en-GB" dirty="0" err="1"/>
              <a:t>behaviors</a:t>
            </a:r>
            <a:r>
              <a:rPr lang="en-GB" dirty="0"/>
              <a:t>.</a:t>
            </a:r>
          </a:p>
          <a:p>
            <a:pPr lvl="1">
              <a:spcBef>
                <a:spcPts val="0"/>
              </a:spcBef>
            </a:pPr>
            <a:r>
              <a:rPr lang="en-GB" dirty="0"/>
              <a:t>Don’t believe this is important to worry about, given its status at IETF.</a:t>
            </a:r>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189801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534400" cy="4876800"/>
          </a:xfrm>
        </p:spPr>
        <p:txBody>
          <a:bodyPr/>
          <a:lstStyle/>
          <a:p>
            <a:pPr marL="342900" lvl="1" indent="-342900" eaLnBrk="1" hangingPunct="1">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eaLnBrk="1" hangingPunct="1">
              <a:lnSpc>
                <a:spcPct val="90000"/>
              </a:lnSpc>
              <a:spcBef>
                <a:spcPts val="432"/>
              </a:spcBef>
              <a:buFont typeface="Arial" pitchFamily="34" charset="0"/>
              <a:buChar char="•"/>
              <a:defRPr/>
            </a:pPr>
            <a:r>
              <a:rPr lang="en-US" sz="2000" dirty="0"/>
              <a:t>ARC and </a:t>
            </a:r>
            <a:r>
              <a:rPr lang="en-US" sz="2000" dirty="0" err="1"/>
              <a:t>TGbe</a:t>
            </a:r>
            <a:r>
              <a:rPr lang="en-US" sz="2000" dirty="0"/>
              <a:t> chairs agreed to wait a bit longer before discussing jointly.</a:t>
            </a:r>
            <a:endParaRPr lang="en-US" b="1" dirty="0"/>
          </a:p>
          <a:p>
            <a:pPr marL="342900" lvl="1" indent="-342900" eaLnBrk="1" hangingPunct="1">
              <a:lnSpc>
                <a:spcPct val="90000"/>
              </a:lnSpc>
              <a:spcBef>
                <a:spcPts val="432"/>
              </a:spcBef>
              <a:buFont typeface="Arial" pitchFamily="34" charset="0"/>
              <a:buChar char="•"/>
              <a:defRPr/>
            </a:pPr>
            <a:endParaRPr lang="en-US" sz="2400" b="1" dirty="0"/>
          </a:p>
          <a:p>
            <a:pPr marL="342900" lvl="1" indent="-342900" eaLnBrk="1" hangingPunct="1">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eaLnBrk="1" hangingPunct="1">
              <a:lnSpc>
                <a:spcPct val="90000"/>
              </a:lnSpc>
              <a:spcBef>
                <a:spcPts val="432"/>
              </a:spcBef>
              <a:buFont typeface="Arial" pitchFamily="34" charset="0"/>
              <a:buChar char="•"/>
              <a:defRPr/>
            </a:pPr>
            <a:r>
              <a:rPr lang="en-US" sz="2000" dirty="0"/>
              <a:t>ARC chair presented at a </a:t>
            </a:r>
            <a:r>
              <a:rPr lang="en-US" sz="2000" dirty="0" err="1"/>
              <a:t>TGbc</a:t>
            </a:r>
            <a:r>
              <a:rPr lang="en-US" sz="2000" dirty="0"/>
              <a:t> meeting.  General agreement that </a:t>
            </a:r>
            <a:r>
              <a:rPr lang="en-US" sz="2000" dirty="0" err="1"/>
              <a:t>TGbc</a:t>
            </a:r>
            <a:r>
              <a:rPr lang="en-US" sz="2000" dirty="0"/>
              <a:t> will keep ARC informed of their progress on topics that are potentially architecture changes, and ARC will review </a:t>
            </a:r>
            <a:r>
              <a:rPr lang="en-US" sz="2000" dirty="0" err="1"/>
              <a:t>TGbc</a:t>
            </a:r>
            <a:r>
              <a:rPr lang="en-US" sz="2000" dirty="0"/>
              <a:t> materials as they develop, to help with any places where architecture is affected.</a:t>
            </a:r>
          </a:p>
          <a:p>
            <a:pPr>
              <a:spcBef>
                <a:spcPts val="0"/>
              </a:spcBef>
            </a:pPr>
            <a:endParaRPr lang="en-US" dirty="0"/>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156388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321654"/>
            <a:ext cx="8458200" cy="5029200"/>
          </a:xfrm>
        </p:spPr>
        <p:txBody>
          <a:bodyPr/>
          <a:lstStyle/>
          <a:p>
            <a:pPr>
              <a:spcBef>
                <a:spcPts val="0"/>
              </a:spcBef>
            </a:pPr>
            <a:r>
              <a:rPr lang="en-US" dirty="0"/>
              <a:t>IETF/802 coordination</a:t>
            </a:r>
          </a:p>
          <a:p>
            <a:pPr lvl="1">
              <a:spcBef>
                <a:spcPts val="0"/>
              </a:spcBef>
            </a:pPr>
            <a:r>
              <a:rPr lang="en-US" dirty="0"/>
              <a:t>Nothing this time.</a:t>
            </a:r>
          </a:p>
          <a:p>
            <a:pPr lvl="1">
              <a:spcBef>
                <a:spcPts val="0"/>
              </a:spcBef>
            </a:pPr>
            <a:endParaRPr lang="en-US" dirty="0"/>
          </a:p>
          <a:p>
            <a:pPr>
              <a:spcBef>
                <a:spcPts val="0"/>
              </a:spcBef>
            </a:pPr>
            <a:r>
              <a:rPr lang="en-US" dirty="0"/>
              <a:t>Other IEEE/IEEE 802 coordination</a:t>
            </a:r>
          </a:p>
          <a:p>
            <a:pPr lvl="1">
              <a:spcBef>
                <a:spcPts val="0"/>
              </a:spcBef>
            </a:pPr>
            <a:r>
              <a:rPr lang="en-US" dirty="0"/>
              <a:t>Noted that IEEE 1609 and </a:t>
            </a:r>
            <a:r>
              <a:rPr lang="en-US" dirty="0" err="1"/>
              <a:t>TGbd</a:t>
            </a:r>
            <a:r>
              <a:rPr lang="en-US" dirty="0"/>
              <a:t> are having discussions about </a:t>
            </a:r>
            <a:r>
              <a:rPr lang="en-US" dirty="0" err="1"/>
              <a:t>uni</a:t>
            </a:r>
            <a:r>
              <a:rPr lang="en-US" dirty="0"/>
              <a:t>-directional STAs and also about how upper layers map to each other (from 802.11 up to IP), which may relate to our discussion about IETF’s IPv6 over OCB document.  IEEE 1609 sent a liaison about this, that has been given to </a:t>
            </a:r>
            <a:r>
              <a:rPr lang="en-US" dirty="0" err="1"/>
              <a:t>TGbd</a:t>
            </a:r>
            <a:r>
              <a:rPr lang="en-US" dirty="0"/>
              <a:t>.  ARC will follow the </a:t>
            </a:r>
            <a:r>
              <a:rPr lang="en-US" dirty="0" err="1"/>
              <a:t>TGbd</a:t>
            </a:r>
            <a:r>
              <a:rPr lang="en-US" dirty="0"/>
              <a:t> activities in this area.</a:t>
            </a:r>
          </a:p>
          <a:p>
            <a:pPr>
              <a:spcBef>
                <a:spcPts val="0"/>
              </a:spcBef>
            </a:pPr>
            <a:endParaRPr lang="en-US" dirty="0"/>
          </a:p>
          <a:p>
            <a:pPr lvl="1">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75603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447800"/>
            <a:ext cx="8382000" cy="5029200"/>
          </a:xfrm>
        </p:spPr>
        <p:txBody>
          <a:bodyPr/>
          <a:lstStyle/>
          <a:p>
            <a:pPr>
              <a:spcBef>
                <a:spcPts val="0"/>
              </a:spcBef>
            </a:pPr>
            <a:r>
              <a:rPr lang="en-US" dirty="0"/>
              <a:t>IEEE 1588 mapping to IEEE 802.11 and 802.1AS-rev use of Fine Timing Measurement</a:t>
            </a:r>
          </a:p>
          <a:p>
            <a:pPr lvl="1">
              <a:spcBef>
                <a:spcPts val="0"/>
              </a:spcBef>
            </a:pPr>
            <a:r>
              <a:rPr lang="en-US" dirty="0"/>
              <a:t>Being worked directly by 802.11 experts, with 802.1AS.</a:t>
            </a:r>
          </a:p>
          <a:p>
            <a:pPr lvl="1">
              <a:spcBef>
                <a:spcPts val="0"/>
              </a:spcBef>
            </a:pPr>
            <a:r>
              <a:rPr lang="en-US" dirty="0"/>
              <a:t>802.1AS is in ballot comment resolution.</a:t>
            </a:r>
          </a:p>
          <a:p>
            <a:pPr lvl="1">
              <a:spcBef>
                <a:spcPts val="0"/>
              </a:spcBef>
            </a:pPr>
            <a:r>
              <a:rPr lang="en-US" dirty="0"/>
              <a:t>IEEE 1588 is planning a F2F plenary to work on their latest draft.</a:t>
            </a:r>
          </a:p>
          <a:p>
            <a:pPr lvl="1">
              <a:spcBef>
                <a:spcPts val="0"/>
              </a:spcBef>
            </a:pPr>
            <a:r>
              <a:rPr lang="en-US" dirty="0"/>
              <a:t>Nothing for 802.11.</a:t>
            </a:r>
          </a:p>
          <a:p>
            <a:pPr marL="0" indent="0">
              <a:spcBef>
                <a:spcPts val="0"/>
              </a:spcBef>
              <a:buNone/>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341981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685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5118"/>
          </a:xfrm>
        </p:spPr>
        <p:txBody>
          <a:bodyPr/>
          <a:lstStyle/>
          <a:p>
            <a:r>
              <a:rPr lang="en-US" dirty="0"/>
              <a:t>September 2019 Plans</a:t>
            </a:r>
          </a:p>
        </p:txBody>
      </p:sp>
      <p:sp>
        <p:nvSpPr>
          <p:cNvPr id="17414" name="Rectangle 3"/>
          <p:cNvSpPr>
            <a:spLocks noGrp="1" noChangeArrowheads="1"/>
          </p:cNvSpPr>
          <p:nvPr>
            <p:ph type="body" idx="1"/>
          </p:nvPr>
        </p:nvSpPr>
        <p:spPr>
          <a:xfrm>
            <a:off x="228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What is the (“STA(s)”) architecture of off-channel TDLS?</a:t>
            </a:r>
          </a:p>
          <a:p>
            <a:pPr marL="684213">
              <a:lnSpc>
                <a:spcPct val="90000"/>
              </a:lnSpc>
            </a:pPr>
            <a:r>
              <a:rPr lang="en-US" dirty="0"/>
              <a:t>MLME-RESET, versus MLME-JOIN and MLME-START (add MLME-SCAN, MLME-END?) – feedback to </a:t>
            </a:r>
            <a:r>
              <a:rPr lang="en-US" dirty="0" err="1"/>
              <a:t>REVmd</a:t>
            </a:r>
            <a:r>
              <a:rPr lang="en-US" dirty="0"/>
              <a:t>.</a:t>
            </a:r>
          </a:p>
          <a:p>
            <a:pPr marL="684213">
              <a:lnSpc>
                <a:spcPct val="90000"/>
              </a:lnSpc>
            </a:pPr>
            <a:r>
              <a:rPr lang="en-US" dirty="0"/>
              <a:t>Monitor </a:t>
            </a:r>
            <a:r>
              <a:rPr lang="en-US" dirty="0" err="1"/>
              <a:t>TGbd’s</a:t>
            </a:r>
            <a:r>
              <a:rPr lang="en-US" dirty="0"/>
              <a:t> activities in support of IEEE 1609.</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concepts in </a:t>
            </a:r>
            <a:r>
              <a:rPr lang="en-US" dirty="0" err="1"/>
              <a:t>TGbc</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8621</TotalTime>
  <Words>709</Words>
  <Application>Microsoft Office PowerPoint</Application>
  <PresentationFormat>On-screen Show (4:3)</PresentationFormat>
  <Paragraphs>99</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802-11-Submission</vt:lpstr>
      <vt:lpstr>Document</vt:lpstr>
      <vt:lpstr>ARC Closing Report </vt:lpstr>
      <vt:lpstr>Abstract</vt:lpstr>
      <vt:lpstr>Work Completed</vt:lpstr>
      <vt:lpstr>Work Completed (cont)</vt:lpstr>
      <vt:lpstr>Work Completed (cont)</vt:lpstr>
      <vt:lpstr>Work Completed (cont)</vt:lpstr>
      <vt:lpstr>Work Completed (cont)</vt:lpstr>
      <vt:lpstr>Teleconference(s)</vt:lpstr>
      <vt:lpstr>September 2019 Plans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Hamilton, Mark</cp:lastModifiedBy>
  <cp:revision>308</cp:revision>
  <cp:lastPrinted>1998-02-10T13:28:06Z</cp:lastPrinted>
  <dcterms:created xsi:type="dcterms:W3CDTF">2009-07-15T16:38:20Z</dcterms:created>
  <dcterms:modified xsi:type="dcterms:W3CDTF">2019-07-18T16:10:03Z</dcterms:modified>
</cp:coreProperties>
</file>