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24" r:id="rId3"/>
    <p:sldId id="333" r:id="rId4"/>
    <p:sldId id="331" r:id="rId5"/>
    <p:sldId id="332" r:id="rId6"/>
    <p:sldId id="330" r:id="rId7"/>
    <p:sldId id="323" r:id="rId8"/>
  </p:sldIdLst>
  <p:sldSz cx="9144000" cy="6858000" type="screen4x3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>
      <p:cViewPr varScale="1">
        <p:scale>
          <a:sx n="114" d="100"/>
          <a:sy n="114" d="100"/>
        </p:scale>
        <p:origin x="1122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80"/>
    </p:cViewPr>
  </p:sorterViewPr>
  <p:notesViewPr>
    <p:cSldViewPr>
      <p:cViewPr varScale="1">
        <p:scale>
          <a:sx n="84" d="100"/>
          <a:sy n="84" d="100"/>
        </p:scale>
        <p:origin x="3810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701675"/>
            <a:ext cx="4627563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30B83FB3-9918-428D-9449-1FC69029938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4F608E2-4153-4F67-9238-DB3BFD46EA07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5F91FA4-4194-4E4C-B5AA-173C78CED4D7}"/>
              </a:ext>
            </a:extLst>
          </p:cNvPr>
          <p:cNvSpPr>
            <a:spLocks noGrp="1" noChangeArrowheads="1"/>
          </p:cNvSpPr>
          <p:nvPr>
            <p:ph type="ftr" idx="16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CED561-52A3-491C-8BD1-753C276E2B38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D86DF08-53AC-4028-ABAC-F7256E1D08BF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A6645FF1-100D-4813-AA7C-69E18A92AC6B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18087E-709B-4F32-B709-AD66F921532D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EF77-A4A8-4622-ABC1-176A4CD9689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May 2019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F8FE83A-0B03-493D-9484-8589C9C8D775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May 2019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A95FDB4-78F4-4531-9DA9-D06C55962EAA}"/>
              </a:ext>
            </a:extLst>
          </p:cNvPr>
          <p:cNvSpPr>
            <a:spLocks noGrp="1" noChangeArrowheads="1"/>
          </p:cNvSpPr>
          <p:nvPr>
            <p:ph type="ftr" idx="13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et. al.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714375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5000628" y="357166"/>
            <a:ext cx="350046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802.11-19/1210r0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-ec/dcn/19/ec-19-0063-00-ACSD-p802-11be.docx" TargetMode="External"/><Relationship Id="rId2" Type="http://schemas.openxmlformats.org/officeDocument/2006/relationships/hyperlink" Target="https://development.standards.ieee.org/P1102800033/pa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IEEE 802.11be: Extremely High Throughput (EHT) WLAN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3903" y="1831975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2019-07-01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820979"/>
              </p:ext>
            </p:extLst>
          </p:nvPr>
        </p:nvGraphicFramePr>
        <p:xfrm>
          <a:off x="17463" y="2822575"/>
          <a:ext cx="9339262" cy="324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8" name="Document" r:id="rId4" imgW="7641935" imgH="2660015" progId="Word.Document.8">
                  <p:embed/>
                </p:oleObj>
              </mc:Choice>
              <mc:Fallback>
                <p:oleObj name="Document" r:id="rId4" imgW="7641935" imgH="2660015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3" y="2822575"/>
                        <a:ext cx="9339262" cy="3249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28600" y="2419350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7D325519-7785-4381-8785-240D08BFA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1">
                <a:solidFill>
                  <a:srgbClr val="000000"/>
                </a:solidFill>
                <a:latin typeface="+mj-lt"/>
                <a:ea typeface="+mj-ea"/>
                <a:cs typeface="Arial Unicode MS" charset="0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GB" b="0" kern="0" dirty="0"/>
              <a:t>Alfred Asterjadhi, et. 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3D0ED-12A5-49DB-8747-6E1E6E0A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D00E1-2D18-4A19-B956-0F102983D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IEEE 802.11 has recently approved the creation of a new task group to work on a major amendment, 802.11be, for next generation wireless LAN [1, 2]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presentation will cover need and scope of the 11be project, candidate feature sets and projected 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C4540-657F-41B2-9A3D-4B85CFC5544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9124DBF-3656-41DE-8827-5AD9280B617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BBADBC4-FCB8-4B33-9D5F-0A34258BB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1">
                <a:solidFill>
                  <a:srgbClr val="000000"/>
                </a:solidFill>
                <a:latin typeface="+mj-lt"/>
                <a:ea typeface="+mj-ea"/>
                <a:cs typeface="Arial Unicode MS" charset="0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GB" b="0" kern="0"/>
              <a:t>Alfred Asterjadhi, et. al.</a:t>
            </a:r>
            <a:endParaRPr lang="en-GB" b="0" kern="0" dirty="0"/>
          </a:p>
        </p:txBody>
      </p:sp>
    </p:spTree>
    <p:extLst>
      <p:ext uri="{BB962C8B-B14F-4D97-AF65-F5344CB8AC3E}">
        <p14:creationId xmlns:p14="http://schemas.microsoft.com/office/powerpoint/2010/main" val="200680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552F5-778C-4F96-996D-3E0431CE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 for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18559-1A5A-4ED0-BA49-D826ED1C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856538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Amount of data traffic sent over WLAN continues to increase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Propelled by ever increasing video traffic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With throughput requirements that are constantly evolving due to the emergence of 4K and 8K video (e.g., uncompressed rate of 20Gbps)</a:t>
            </a:r>
          </a:p>
          <a:p>
            <a:pPr marL="800100" lvl="1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Applications requiring high throughput and low latency are proliferating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Such as virtual reality, augmented reality, gaming, remote office, cloud computing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With stringent throughput &amp; delay requirements (e.g., 1-10ms) to enhance user experience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In addition users expect improved integration with time sensitive networks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To support applications over heterogeneous Ethernet and Wireless LANs</a:t>
            </a:r>
            <a:endParaRPr lang="en-US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12790-1FDD-41F0-ADE6-A22305999B2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FCD37-5647-420F-9994-EE64726831C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32ACD-FAC4-4EE5-97B3-81F09EF00199}"/>
              </a:ext>
            </a:extLst>
          </p:cNvPr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rPr lang="en-GB"/>
              <a:t>Alfred Asterjadhi, et. 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216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19BBD2B0-0354-4A46-847C-311A93DEC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17984-5C20-4B2A-BF6F-A2F744929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Define modifications to both PHY and MAC layers that enable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At least one mode of operation capable of supporting a maximum throughput of at least 30 Gbps, with carrier frequency operation between 1 GHz and 7.250 GHz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At least one mode of operation of improved worst case latency and jitter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While ensuring backward compatibility and coexistence with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Legacy IEEE802.11 compliant devices operating in the 2.4 GHz, 5 GHz, and 6 GHz bands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7CC5E5-90C6-4913-93EA-D321064E8AC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C07AC-CFF2-436F-A3F4-EDB93C6E6B0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A726D-7CCF-4688-B3B6-5692C94FC5FA}"/>
              </a:ext>
            </a:extLst>
          </p:cNvPr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rPr lang="en-GB"/>
              <a:t>Alfred Asterjadhi, et. 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79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F62A4-9AB7-4EE8-8FFA-DD3628E6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F3E22-AEFC-409C-A479-B94AF505C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 candidate features that are under discussion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320 MHz BW and more efficient utilization of non-contiguous spectrum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Multi-band/multi-channel aggregation and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16 spatial streams and MIMO protocol enhancements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Multi-Access Point (AP) coordination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E.g., coordinated frequency and/or spatial transmission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Enhanced link adaptation and retransmission protocol (e.g., HARQ)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Adaptation to regulatory rules specific to 6 GHz spectrum (if needed)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002D7-4AA6-4DA0-B912-F07D58AB8C2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7A686-B680-4B9D-8279-DCDE93CE3B4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792D8-B32F-412E-9495-FE3439E5A628}"/>
              </a:ext>
            </a:extLst>
          </p:cNvPr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rPr lang="en-GB"/>
              <a:t>Alfred Asterjadhi, et. 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369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5F156-6482-475C-B740-2016DBD49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Projected TGbe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D8071-70F4-43EA-9EB6-90D38A909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B050"/>
                </a:solidFill>
              </a:rPr>
              <a:t>PAR approved						Mar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B050"/>
                </a:solidFill>
              </a:rPr>
              <a:t>First TG meeting						May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D0.1 								Sept 2020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D1.0 Letter Ballot					May 2021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D2.0 LB 								Mar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D3.0 LB 								Nov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Initial Sponsor Ballot (D4.0)			May 2023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Final 802.11 WG approval			Mar 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802 EC approval						Mar 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 err="1"/>
              <a:t>RevCom</a:t>
            </a:r>
            <a:r>
              <a:rPr lang="en-US" altLang="en-US" sz="2000" dirty="0"/>
              <a:t> and SASB approval			May 2024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56331-9456-4D49-90B9-854A206A011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9A94F-1E0F-432D-B020-48069315BF7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9859B-E7A5-4D85-8C45-A6208B176415}"/>
              </a:ext>
            </a:extLst>
          </p:cNvPr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rPr lang="en-GB"/>
              <a:t>Alfred Asterjadhi, et. al.</a:t>
            </a:r>
            <a:endParaRPr lang="en-GB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23DC83-788A-4CBA-A69D-985491062B2D}"/>
              </a:ext>
            </a:extLst>
          </p:cNvPr>
          <p:cNvCxnSpPr>
            <a:cxnSpLocks/>
          </p:cNvCxnSpPr>
          <p:nvPr/>
        </p:nvCxnSpPr>
        <p:spPr bwMode="auto">
          <a:xfrm>
            <a:off x="7455130" y="2819400"/>
            <a:ext cx="0" cy="290386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83B1759-E41B-4FF2-B5B2-6801CE578EAA}"/>
              </a:ext>
            </a:extLst>
          </p:cNvPr>
          <p:cNvCxnSpPr>
            <a:cxnSpLocks/>
          </p:cNvCxnSpPr>
          <p:nvPr/>
        </p:nvCxnSpPr>
        <p:spPr bwMode="auto">
          <a:xfrm>
            <a:off x="7467600" y="2133600"/>
            <a:ext cx="0" cy="609600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Flowchart: Decision 15">
            <a:extLst>
              <a:ext uri="{FF2B5EF4-FFF2-40B4-BE49-F238E27FC236}">
                <a16:creationId xmlns:a16="http://schemas.microsoft.com/office/drawing/2014/main" id="{A6BCE71C-94F8-46FA-92D4-CBF46D95D6BE}"/>
              </a:ext>
            </a:extLst>
          </p:cNvPr>
          <p:cNvSpPr/>
          <p:nvPr/>
        </p:nvSpPr>
        <p:spPr bwMode="auto">
          <a:xfrm>
            <a:off x="7277100" y="2675263"/>
            <a:ext cx="380999" cy="220337"/>
          </a:xfrm>
          <a:prstGeom prst="flowChartDecis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14FF34-654C-4D8F-BC69-5F207559800B}"/>
              </a:ext>
            </a:extLst>
          </p:cNvPr>
          <p:cNvSpPr txBox="1"/>
          <p:nvPr/>
        </p:nvSpPr>
        <p:spPr>
          <a:xfrm>
            <a:off x="7633161" y="2571690"/>
            <a:ext cx="1401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We are here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86559DA-3C12-4B4A-A641-60B9ABB2C342}"/>
              </a:ext>
            </a:extLst>
          </p:cNvPr>
          <p:cNvCxnSpPr>
            <a:cxnSpLocks/>
            <a:endCxn id="16" idx="1"/>
          </p:cNvCxnSpPr>
          <p:nvPr/>
        </p:nvCxnSpPr>
        <p:spPr bwMode="auto">
          <a:xfrm>
            <a:off x="838200" y="2785432"/>
            <a:ext cx="6438900" cy="0"/>
          </a:xfrm>
          <a:prstGeom prst="line">
            <a:avLst/>
          </a:prstGeom>
          <a:ln>
            <a:solidFill>
              <a:srgbClr val="FFFF00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46529-8606-4502-8C78-845CCDCA5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B5D18-A128-4C8A-9763-E97484452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Approved P802.11be PAR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2"/>
              </a:rPr>
              <a:t>https://development.standards.ieee.org/P1102800033/par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Approved P802.11be CSD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3"/>
              </a:rPr>
              <a:t>https://mentor.ieee.org/802-ec/dcn/19/ec-19-0063-00-ACSD-p802-11be.docx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5EE16-6543-4DB2-829A-B6A6E8D777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22CC00A-B750-4C1F-9396-FF7D4433333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2019</a:t>
            </a:r>
            <a:endParaRPr lang="en-GB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976B22B-4A53-4C63-A327-401CA990C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1">
                <a:solidFill>
                  <a:srgbClr val="000000"/>
                </a:solidFill>
                <a:latin typeface="+mj-lt"/>
                <a:ea typeface="+mj-ea"/>
                <a:cs typeface="Arial Unicode MS" charset="0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GB" b="0" kern="0"/>
              <a:t>Alfred Asterjadhi, et. al.</a:t>
            </a:r>
            <a:endParaRPr lang="en-GB" b="0" kern="0" dirty="0"/>
          </a:p>
        </p:txBody>
      </p:sp>
    </p:spTree>
    <p:extLst>
      <p:ext uri="{BB962C8B-B14F-4D97-AF65-F5344CB8AC3E}">
        <p14:creationId xmlns:p14="http://schemas.microsoft.com/office/powerpoint/2010/main" val="1677969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23974</TotalTime>
  <Words>462</Words>
  <Application>Microsoft Office PowerPoint</Application>
  <PresentationFormat>On-screen Show (4:3)</PresentationFormat>
  <Paragraphs>75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 Unicode MS</vt:lpstr>
      <vt:lpstr>MS Gothic</vt:lpstr>
      <vt:lpstr>Arial</vt:lpstr>
      <vt:lpstr>Times New Roman</vt:lpstr>
      <vt:lpstr>Office Theme</vt:lpstr>
      <vt:lpstr>Document</vt:lpstr>
      <vt:lpstr>IEEE 802.11be: Extremely High Throughput (EHT) WLAN</vt:lpstr>
      <vt:lpstr>Introduction</vt:lpstr>
      <vt:lpstr>Needs for the Project</vt:lpstr>
      <vt:lpstr>Scope of the project</vt:lpstr>
      <vt:lpstr>Candidate Features</vt:lpstr>
      <vt:lpstr>Projected TGbe Timeline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TGbe Meeting Agenda</dc:title>
  <dc:creator>Alfred Asterjadhi</dc:creator>
  <cp:lastModifiedBy>Alfred Asterjadhi</cp:lastModifiedBy>
  <cp:revision>642</cp:revision>
  <cp:lastPrinted>1601-01-01T00:00:00Z</cp:lastPrinted>
  <dcterms:created xsi:type="dcterms:W3CDTF">2017-01-26T15:28:16Z</dcterms:created>
  <dcterms:modified xsi:type="dcterms:W3CDTF">2019-07-11T15:19:18Z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1548419121</vt:lpwstr>
  </property>
</Properties>
</file>