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4" r:id="rId3"/>
    <p:sldId id="333" r:id="rId4"/>
    <p:sldId id="331" r:id="rId5"/>
    <p:sldId id="332" r:id="rId6"/>
    <p:sldId id="330" r:id="rId7"/>
    <p:sldId id="32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802.11-19/1210r0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63-00-ACSD-p802-11be.docx" TargetMode="External"/><Relationship Id="rId2" Type="http://schemas.openxmlformats.org/officeDocument/2006/relationships/hyperlink" Target="https://development.standards.ieee.org/P1102800033/p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802.11be: Extremely High Throughput (EHT)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D0ED-12A5-49DB-8747-6E1E6E0A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00E1-2D18-4A19-B956-0F102983D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has recently approved the creation of a new task group to work on a major amendment, 802.11be, for next generation wireless LAN [1, 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will cover need and scope of the 11be project, candidate feature sets and projected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C4540-657F-41B2-9A3D-4B85CFC554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124DBF-3656-41DE-8827-5AD9280B61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BADBC4-FCB8-4B33-9D5F-0A34258BB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Alfred Asterjadhi, et. al.</a:t>
            </a: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200680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552F5-778C-4F96-996D-3E0431CE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for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8559-1A5A-4ED0-BA49-D826ED1C5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Amount of data traffic sent over WLAN continues to increase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Propelled by ever increasing video traffic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With throughput requirements that are constantly evolving due to the emergence of 4K and 8K video (e.g., uncompressed rate of 20Gbps)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Applications requiring high throughput and low latency are proliferating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Such as virtual reality, augmented reality, gaming, remote office, cloud computing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With stringent throughput &amp; delay requirements (e.g., 1-10ms) to enhance user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addition users expect improved integration with time sensitive networks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To support applications over heterogeneous Ethernet and Wireless LANs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12790-1FDD-41F0-ADE6-A22305999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FCD37-5647-420F-9994-EE64726831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32ACD-FAC4-4EE5-97B3-81F09EF0019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16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9BBD2B0-0354-4A46-847C-311A93DE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17984-5C20-4B2A-BF6F-A2F744929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modifications to both PHY and MAC layers that enable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At least one mode of operation capable of supporting a maximum throughput of at least 30 Gbps, with carrier frequency operation between 1 GHz and 7.250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At least one mode of operation of improved worst case latency and jitter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ensuring backward compatibility and coexistence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Legacy IEEE802.11 compliant devices operating in the 2.4 GHz, 5 GHz, and 6 GHz bands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C5E5-90C6-4913-93EA-D321064E8A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C07AC-CFF2-436F-A3F4-EDB93C6E6B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A726D-7CCF-4688-B3B6-5692C94FC5F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9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62A4-9AB7-4EE8-8FFA-DD3628E6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3E22-AEFC-409C-A479-B94AF505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 candidate features that are under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BW and more efficient utilization of non-contiguous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Multi-band/multi-channel aggregation and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16 spatial streams and MIMO protocol enhancements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Multi-Access Point (AP) coordination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E.g., coordinated frequency and/or spatial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Enhanced link adaptation and retransmission protocol (e.g., HARQ)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Adaptation to regulatory rules specific to 6 GHz spectrum (if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002D7-4AA6-4DA0-B912-F07D58AB8C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7A686-B680-4B9D-8279-DCDE93CE3B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792D8-B32F-412E-9495-FE3439E5A62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36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7455130" y="2819400"/>
            <a:ext cx="0" cy="29038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</p:cNvCxnSpPr>
          <p:nvPr/>
        </p:nvCxnSpPr>
        <p:spPr bwMode="auto">
          <a:xfrm>
            <a:off x="7467600" y="2133600"/>
            <a:ext cx="0" cy="60960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7277100" y="26752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14FF34-654C-4D8F-BC69-5F207559800B}"/>
              </a:ext>
            </a:extLst>
          </p:cNvPr>
          <p:cNvSpPr txBox="1"/>
          <p:nvPr/>
        </p:nvSpPr>
        <p:spPr>
          <a:xfrm>
            <a:off x="7633161" y="2571690"/>
            <a:ext cx="1401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We are here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838200" y="2785432"/>
            <a:ext cx="6438900" cy="0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46529-8606-4502-8C78-845CCDCA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5D18-A128-4C8A-9763-E97484452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Approved P802.11be PAR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https://development.standards.ieee.org/P1102800033/par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Approved P802.11be CSD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https://mentor.ieee.org/802-ec/dcn/19/ec-19-0063-00-ACSD-p802-11be.docx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5EE16-6543-4DB2-829A-B6A6E8D777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2CC00A-B750-4C1F-9396-FF7D443333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76B22B-4A53-4C63-A327-401CA990C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Alfred Asterjadhi, et. al.</a:t>
            </a: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167796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23974</TotalTime>
  <Words>462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IEEE 802.11be: Extremely High Throughput (EHT) WLAN</vt:lpstr>
      <vt:lpstr>Introduction</vt:lpstr>
      <vt:lpstr>Needs for the Project</vt:lpstr>
      <vt:lpstr>Scope of the project</vt:lpstr>
      <vt:lpstr>Candidate Features</vt:lpstr>
      <vt:lpstr>Projected TGbe Timeline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Asterjadhi</cp:lastModifiedBy>
  <cp:revision>642</cp:revision>
  <cp:lastPrinted>1601-01-01T00:00:00Z</cp:lastPrinted>
  <dcterms:created xsi:type="dcterms:W3CDTF">2017-01-26T15:28:16Z</dcterms:created>
  <dcterms:modified xsi:type="dcterms:W3CDTF">2019-07-11T15:19:18Z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