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0" r:id="rId5"/>
    <p:sldId id="77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10/17/2019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10/17/2019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10/17/2019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8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2019-07-06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 multi-link logical entity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Support the transmission on a link concurrently with reception on another link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Doesn’t support the transmission on a link concurrently with reception on another link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announced capability is decided by the frequency distance between two links (e.g.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the center frequency of link1 – the center frequency of link2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17" y="533400"/>
            <a:ext cx="9144000" cy="762000"/>
          </a:xfrm>
        </p:spPr>
        <p:txBody>
          <a:bodyPr/>
          <a:lstStyle/>
          <a:p>
            <a:r>
              <a:rPr lang="en-US" sz="2800" dirty="0"/>
              <a:t>Link Operation Capability Announcement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1861097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 link logical entity may include more than two links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multi-link operation capability about transmission while reception is defined every two links.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D9667B-8CE8-478E-A9C0-8696541F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CED35E1-695A-476C-9E32-5A5B7B33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94A5ABF-E9F6-41F8-8B53-1091AE7F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EF4649-A540-4DA7-AA4D-AD7E997635C2}"/>
              </a:ext>
            </a:extLst>
          </p:cNvPr>
          <p:cNvSpPr/>
          <p:nvPr/>
        </p:nvSpPr>
        <p:spPr bwMode="auto">
          <a:xfrm>
            <a:off x="6704856" y="3853905"/>
            <a:ext cx="1372344" cy="6057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18D826-D70C-4945-B5F3-B16314DE6BE2}"/>
              </a:ext>
            </a:extLst>
          </p:cNvPr>
          <p:cNvSpPr/>
          <p:nvPr/>
        </p:nvSpPr>
        <p:spPr bwMode="auto">
          <a:xfrm rot="5400000">
            <a:off x="6778719" y="453149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D0D00-21ED-4A71-9812-973C2BA3B952}"/>
              </a:ext>
            </a:extLst>
          </p:cNvPr>
          <p:cNvSpPr/>
          <p:nvPr/>
        </p:nvSpPr>
        <p:spPr bwMode="auto">
          <a:xfrm rot="5400000">
            <a:off x="7732416" y="453149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37352-56FB-470A-B67E-ACB3DDE0587A}"/>
              </a:ext>
            </a:extLst>
          </p:cNvPr>
          <p:cNvSpPr txBox="1"/>
          <p:nvPr/>
        </p:nvSpPr>
        <p:spPr>
          <a:xfrm>
            <a:off x="6894342" y="4057732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C301AD-3AE0-4CCE-B633-7E59111A51AC}"/>
              </a:ext>
            </a:extLst>
          </p:cNvPr>
          <p:cNvSpPr txBox="1"/>
          <p:nvPr/>
        </p:nvSpPr>
        <p:spPr>
          <a:xfrm>
            <a:off x="6248400" y="4467297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A6F514-829F-473A-89AB-60A10B517610}"/>
              </a:ext>
            </a:extLst>
          </p:cNvPr>
          <p:cNvSpPr txBox="1"/>
          <p:nvPr/>
        </p:nvSpPr>
        <p:spPr>
          <a:xfrm>
            <a:off x="7975676" y="4426780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10A078-8702-4185-996A-29ABB4E95F67}"/>
              </a:ext>
            </a:extLst>
          </p:cNvPr>
          <p:cNvSpPr/>
          <p:nvPr/>
        </p:nvSpPr>
        <p:spPr bwMode="auto">
          <a:xfrm rot="5400000">
            <a:off x="7276780" y="4523699"/>
            <a:ext cx="291548" cy="152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301C0B-D38B-4458-8FB1-2CD68E2239DC}"/>
              </a:ext>
            </a:extLst>
          </p:cNvPr>
          <p:cNvSpPr txBox="1"/>
          <p:nvPr/>
        </p:nvSpPr>
        <p:spPr>
          <a:xfrm>
            <a:off x="7207967" y="4753466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E45C49-5FBB-4177-8290-A794AB2A86F0}"/>
              </a:ext>
            </a:extLst>
          </p:cNvPr>
          <p:cNvSpPr txBox="1"/>
          <p:nvPr/>
        </p:nvSpPr>
        <p:spPr>
          <a:xfrm>
            <a:off x="6757949" y="3513640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entity</a:t>
            </a:r>
          </a:p>
        </p:txBody>
      </p:sp>
    </p:spTree>
    <p:extLst>
      <p:ext uri="{BB962C8B-B14F-4D97-AF65-F5344CB8AC3E}">
        <p14:creationId xmlns:p14="http://schemas.microsoft.com/office/powerpoint/2010/main" val="150282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325266</TotalTime>
  <Words>465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Link Operation Capability Announcement</vt:lpstr>
      <vt:lpstr>Capability Announcement and Channel Switch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2064</cp:revision>
  <cp:lastPrinted>1998-02-10T13:28:06Z</cp:lastPrinted>
  <dcterms:created xsi:type="dcterms:W3CDTF">2007-05-21T21:00:37Z</dcterms:created>
  <dcterms:modified xsi:type="dcterms:W3CDTF">2019-10-17T20:15:15Z</dcterms:modified>
  <cp:category>Submission</cp:category>
</cp:coreProperties>
</file>