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55" r:id="rId4"/>
    <p:sldId id="356" r:id="rId5"/>
    <p:sldId id="357" r:id="rId6"/>
    <p:sldId id="358" r:id="rId7"/>
    <p:sldId id="362" r:id="rId8"/>
    <p:sldId id="360" r:id="rId9"/>
    <p:sldId id="361" r:id="rId10"/>
    <p:sldId id="363" r:id="rId11"/>
    <p:sldId id="364" r:id="rId12"/>
    <p:sldId id="365" r:id="rId13"/>
    <p:sldId id="426" r:id="rId14"/>
    <p:sldId id="424" r:id="rId15"/>
    <p:sldId id="35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83" autoAdjust="0"/>
    <p:restoredTop sz="94660"/>
  </p:normalViewPr>
  <p:slideViewPr>
    <p:cSldViewPr>
      <p:cViewPr varScale="1">
        <p:scale>
          <a:sx n="76" d="100"/>
          <a:sy n="76" d="100"/>
        </p:scale>
        <p:origin x="472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f Wilhelmsson R" userId="7717ad8e-2c2a-4a23-b6d3-5ca880b42707" providerId="ADAL" clId="{A870ABE1-7C88-45F0-82D0-33A9134F1CEA}"/>
    <pc:docChg chg="modSld">
      <pc:chgData name="Leif Wilhelmsson R" userId="7717ad8e-2c2a-4a23-b6d3-5ca880b42707" providerId="ADAL" clId="{A870ABE1-7C88-45F0-82D0-33A9134F1CEA}" dt="2019-09-14T14:11:31.092" v="6" actId="20577"/>
      <pc:docMkLst>
        <pc:docMk/>
      </pc:docMkLst>
      <pc:sldChg chg="modSp">
        <pc:chgData name="Leif Wilhelmsson R" userId="7717ad8e-2c2a-4a23-b6d3-5ca880b42707" providerId="ADAL" clId="{A870ABE1-7C88-45F0-82D0-33A9134F1CEA}" dt="2019-09-14T14:11:31.092" v="6" actId="20577"/>
        <pc:sldMkLst>
          <pc:docMk/>
          <pc:sldMk cId="391161625" sldId="362"/>
        </pc:sldMkLst>
        <pc:spChg chg="mod">
          <ac:chgData name="Leif Wilhelmsson R" userId="7717ad8e-2c2a-4a23-b6d3-5ca880b42707" providerId="ADAL" clId="{A870ABE1-7C88-45F0-82D0-33A9134F1CEA}" dt="2019-09-14T14:11:31.092" v="6" actId="20577"/>
          <ac:spMkLst>
            <pc:docMk/>
            <pc:sldMk cId="391161625" sldId="362"/>
            <ac:spMk id="3" creationId="{51A28DE6-CA10-42C7-A954-32A2E556E3F7}"/>
          </ac:spMkLst>
        </pc:spChg>
      </pc:sldChg>
    </pc:docChg>
  </pc:docChgLst>
  <pc:docChgLst>
    <pc:chgData name="Leif Wilhelmsson R" userId="7717ad8e-2c2a-4a23-b6d3-5ca880b42707" providerId="ADAL" clId="{69DCCB58-9BCF-48A0-BD1F-518B2ECAD212}"/>
    <pc:docChg chg="custSel addSld delSld modSld sldOrd modMainMaster">
      <pc:chgData name="Leif Wilhelmsson R" userId="7717ad8e-2c2a-4a23-b6d3-5ca880b42707" providerId="ADAL" clId="{69DCCB58-9BCF-48A0-BD1F-518B2ECAD212}" dt="2019-07-15T09:45:57.548" v="10759" actId="20577"/>
      <pc:docMkLst>
        <pc:docMk/>
      </pc:docMkLst>
      <pc:sldChg chg="modSp">
        <pc:chgData name="Leif Wilhelmsson R" userId="7717ad8e-2c2a-4a23-b6d3-5ca880b42707" providerId="ADAL" clId="{69DCCB58-9BCF-48A0-BD1F-518B2ECAD212}" dt="2019-07-15T09:30:31.096" v="10699" actId="20577"/>
        <pc:sldMkLst>
          <pc:docMk/>
          <pc:sldMk cId="0" sldId="256"/>
        </pc:sldMkLst>
        <pc:spChg chg="mod">
          <ac:chgData name="Leif Wilhelmsson R" userId="7717ad8e-2c2a-4a23-b6d3-5ca880b42707" providerId="ADAL" clId="{69DCCB58-9BCF-48A0-BD1F-518B2ECAD212}" dt="2019-07-11T11:15:03.598" v="7265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if Wilhelmsson R" userId="7717ad8e-2c2a-4a23-b6d3-5ca880b42707" providerId="ADAL" clId="{69DCCB58-9BCF-48A0-BD1F-518B2ECAD212}" dt="2019-07-11T11:16:16.332" v="73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eif Wilhelmsson R" userId="7717ad8e-2c2a-4a23-b6d3-5ca880b42707" providerId="ADAL" clId="{69DCCB58-9BCF-48A0-BD1F-518B2ECAD212}" dt="2019-07-15T09:30:31.096" v="1069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Leif Wilhelmsson R" userId="7717ad8e-2c2a-4a23-b6d3-5ca880b42707" providerId="ADAL" clId="{69DCCB58-9BCF-48A0-BD1F-518B2ECAD212}" dt="2019-07-11T11:16:59.252" v="732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Leif Wilhelmsson R" userId="7717ad8e-2c2a-4a23-b6d3-5ca880b42707" providerId="ADAL" clId="{69DCCB58-9BCF-48A0-BD1F-518B2ECAD212}" dt="2019-07-15T09:02:09.147" v="8430" actId="20577"/>
        <pc:sldMkLst>
          <pc:docMk/>
          <pc:sldMk cId="0" sldId="257"/>
        </pc:sldMkLst>
        <pc:spChg chg="mod">
          <ac:chgData name="Leif Wilhelmsson R" userId="7717ad8e-2c2a-4a23-b6d3-5ca880b42707" providerId="ADAL" clId="{69DCCB58-9BCF-48A0-BD1F-518B2ECAD212}" dt="2019-07-15T09:02:09.147" v="843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add">
        <pc:chgData name="Leif Wilhelmsson R" userId="7717ad8e-2c2a-4a23-b6d3-5ca880b42707" providerId="ADAL" clId="{69DCCB58-9BCF-48A0-BD1F-518B2ECAD212}" dt="2019-07-11T11:23:14.121" v="7657" actId="6549"/>
        <pc:sldMkLst>
          <pc:docMk/>
          <pc:sldMk cId="3868750060" sldId="355"/>
        </pc:sldMkLst>
        <pc:spChg chg="mod">
          <ac:chgData name="Leif Wilhelmsson R" userId="7717ad8e-2c2a-4a23-b6d3-5ca880b42707" providerId="ADAL" clId="{69DCCB58-9BCF-48A0-BD1F-518B2ECAD212}" dt="2019-06-20T09:11:55.147" v="710" actId="20577"/>
          <ac:spMkLst>
            <pc:docMk/>
            <pc:sldMk cId="3868750060" sldId="355"/>
            <ac:spMk id="2" creationId="{DCB988C8-48DF-44FE-B64F-AB42F9C8710E}"/>
          </ac:spMkLst>
        </pc:spChg>
        <pc:spChg chg="mod">
          <ac:chgData name="Leif Wilhelmsson R" userId="7717ad8e-2c2a-4a23-b6d3-5ca880b42707" providerId="ADAL" clId="{69DCCB58-9BCF-48A0-BD1F-518B2ECAD212}" dt="2019-07-11T11:23:14.121" v="7657" actId="6549"/>
          <ac:spMkLst>
            <pc:docMk/>
            <pc:sldMk cId="3868750060" sldId="355"/>
            <ac:spMk id="3" creationId="{CAFC9230-CC03-4665-973B-1EC2D191ECC7}"/>
          </ac:spMkLst>
        </pc:spChg>
      </pc:sldChg>
      <pc:sldChg chg="addSp modSp add">
        <pc:chgData name="Leif Wilhelmsson R" userId="7717ad8e-2c2a-4a23-b6d3-5ca880b42707" providerId="ADAL" clId="{69DCCB58-9BCF-48A0-BD1F-518B2ECAD212}" dt="2019-07-15T09:05:55.521" v="8485" actId="20577"/>
        <pc:sldMkLst>
          <pc:docMk/>
          <pc:sldMk cId="126062981" sldId="356"/>
        </pc:sldMkLst>
        <pc:spChg chg="mod">
          <ac:chgData name="Leif Wilhelmsson R" userId="7717ad8e-2c2a-4a23-b6d3-5ca880b42707" providerId="ADAL" clId="{69DCCB58-9BCF-48A0-BD1F-518B2ECAD212}" dt="2019-06-20T09:12:57.998" v="777"/>
          <ac:spMkLst>
            <pc:docMk/>
            <pc:sldMk cId="126062981" sldId="356"/>
            <ac:spMk id="2" creationId="{FC655070-8490-4E0B-9548-8097F2DE5119}"/>
          </ac:spMkLst>
        </pc:spChg>
        <pc:spChg chg="mod">
          <ac:chgData name="Leif Wilhelmsson R" userId="7717ad8e-2c2a-4a23-b6d3-5ca880b42707" providerId="ADAL" clId="{69DCCB58-9BCF-48A0-BD1F-518B2ECAD212}" dt="2019-07-15T09:05:55.521" v="8485" actId="20577"/>
          <ac:spMkLst>
            <pc:docMk/>
            <pc:sldMk cId="126062981" sldId="356"/>
            <ac:spMk id="3" creationId="{6B997282-1195-4694-A38F-F61B6ACBDE7A}"/>
          </ac:spMkLst>
        </pc:spChg>
        <pc:picChg chg="add mod">
          <ac:chgData name="Leif Wilhelmsson R" userId="7717ad8e-2c2a-4a23-b6d3-5ca880b42707" providerId="ADAL" clId="{69DCCB58-9BCF-48A0-BD1F-518B2ECAD212}" dt="2019-06-20T09:14:59.451" v="1051" actId="1076"/>
          <ac:picMkLst>
            <pc:docMk/>
            <pc:sldMk cId="126062981" sldId="356"/>
            <ac:picMk id="7" creationId="{F8A48ABE-3CCF-4DD5-9BB5-7173184E9B17}"/>
          </ac:picMkLst>
        </pc:picChg>
      </pc:sldChg>
      <pc:sldChg chg="addSp delSp modSp add">
        <pc:chgData name="Leif Wilhelmsson R" userId="7717ad8e-2c2a-4a23-b6d3-5ca880b42707" providerId="ADAL" clId="{69DCCB58-9BCF-48A0-BD1F-518B2ECAD212}" dt="2019-07-15T09:07:30.384" v="8594" actId="20577"/>
        <pc:sldMkLst>
          <pc:docMk/>
          <pc:sldMk cId="3070030263" sldId="357"/>
        </pc:sldMkLst>
        <pc:spChg chg="mod">
          <ac:chgData name="Leif Wilhelmsson R" userId="7717ad8e-2c2a-4a23-b6d3-5ca880b42707" providerId="ADAL" clId="{69DCCB58-9BCF-48A0-BD1F-518B2ECAD212}" dt="2019-06-20T09:17:20.070" v="1261" actId="12"/>
          <ac:spMkLst>
            <pc:docMk/>
            <pc:sldMk cId="3070030263" sldId="357"/>
            <ac:spMk id="2" creationId="{B3107E9B-8F24-498E-BCCA-CD10C61D797E}"/>
          </ac:spMkLst>
        </pc:spChg>
        <pc:spChg chg="mod">
          <ac:chgData name="Leif Wilhelmsson R" userId="7717ad8e-2c2a-4a23-b6d3-5ca880b42707" providerId="ADAL" clId="{69DCCB58-9BCF-48A0-BD1F-518B2ECAD212}" dt="2019-07-15T09:07:30.384" v="8594" actId="20577"/>
          <ac:spMkLst>
            <pc:docMk/>
            <pc:sldMk cId="3070030263" sldId="357"/>
            <ac:spMk id="3" creationId="{96E2A541-F235-4119-95AC-0D192A85526A}"/>
          </ac:spMkLst>
        </pc:spChg>
        <pc:spChg chg="add del mod">
          <ac:chgData name="Leif Wilhelmsson R" userId="7717ad8e-2c2a-4a23-b6d3-5ca880b42707" providerId="ADAL" clId="{69DCCB58-9BCF-48A0-BD1F-518B2ECAD212}" dt="2019-07-11T11:25:27.002" v="7761" actId="478"/>
          <ac:spMkLst>
            <pc:docMk/>
            <pc:sldMk cId="3070030263" sldId="357"/>
            <ac:spMk id="7" creationId="{5399876D-EA78-4C10-AEFD-DDD752068C9F}"/>
          </ac:spMkLst>
        </pc:spChg>
      </pc:sldChg>
      <pc:sldChg chg="modSp add">
        <pc:chgData name="Leif Wilhelmsson R" userId="7717ad8e-2c2a-4a23-b6d3-5ca880b42707" providerId="ADAL" clId="{69DCCB58-9BCF-48A0-BD1F-518B2ECAD212}" dt="2019-07-15T09:08:02.501" v="8615" actId="20577"/>
        <pc:sldMkLst>
          <pc:docMk/>
          <pc:sldMk cId="3917201643" sldId="358"/>
        </pc:sldMkLst>
        <pc:spChg chg="mod">
          <ac:chgData name="Leif Wilhelmsson R" userId="7717ad8e-2c2a-4a23-b6d3-5ca880b42707" providerId="ADAL" clId="{69DCCB58-9BCF-48A0-BD1F-518B2ECAD212}" dt="2019-06-20T09:23:10.841" v="2067" actId="20577"/>
          <ac:spMkLst>
            <pc:docMk/>
            <pc:sldMk cId="3917201643" sldId="358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5T09:08:02.501" v="8615" actId="20577"/>
          <ac:spMkLst>
            <pc:docMk/>
            <pc:sldMk cId="3917201643" sldId="358"/>
            <ac:spMk id="3" creationId="{51A28DE6-CA10-42C7-A954-32A2E556E3F7}"/>
          </ac:spMkLst>
        </pc:spChg>
      </pc:sldChg>
      <pc:sldChg chg="modSp add">
        <pc:chgData name="Leif Wilhelmsson R" userId="7717ad8e-2c2a-4a23-b6d3-5ca880b42707" providerId="ADAL" clId="{69DCCB58-9BCF-48A0-BD1F-518B2ECAD212}" dt="2019-07-11T11:34:29.431" v="8095" actId="20577"/>
        <pc:sldMkLst>
          <pc:docMk/>
          <pc:sldMk cId="3180450360" sldId="359"/>
        </pc:sldMkLst>
        <pc:spChg chg="mod">
          <ac:chgData name="Leif Wilhelmsson R" userId="7717ad8e-2c2a-4a23-b6d3-5ca880b42707" providerId="ADAL" clId="{69DCCB58-9BCF-48A0-BD1F-518B2ECAD212}" dt="2019-06-20T09:26:13.992" v="2365" actId="20577"/>
          <ac:spMkLst>
            <pc:docMk/>
            <pc:sldMk cId="3180450360" sldId="359"/>
            <ac:spMk id="2" creationId="{EAE18BCC-ABB2-40C6-A82B-5588073BA9FD}"/>
          </ac:spMkLst>
        </pc:spChg>
        <pc:spChg chg="mod">
          <ac:chgData name="Leif Wilhelmsson R" userId="7717ad8e-2c2a-4a23-b6d3-5ca880b42707" providerId="ADAL" clId="{69DCCB58-9BCF-48A0-BD1F-518B2ECAD212}" dt="2019-07-11T11:34:29.431" v="8095" actId="20577"/>
          <ac:spMkLst>
            <pc:docMk/>
            <pc:sldMk cId="3180450360" sldId="359"/>
            <ac:spMk id="3" creationId="{C42DE510-6175-4288-ACEA-DDFE647EB63A}"/>
          </ac:spMkLst>
        </pc:spChg>
      </pc:sldChg>
      <pc:sldChg chg="addSp delSp modSp add">
        <pc:chgData name="Leif Wilhelmsson R" userId="7717ad8e-2c2a-4a23-b6d3-5ca880b42707" providerId="ADAL" clId="{69DCCB58-9BCF-48A0-BD1F-518B2ECAD212}" dt="2019-07-15T09:45:57.548" v="10759" actId="20577"/>
        <pc:sldMkLst>
          <pc:docMk/>
          <pc:sldMk cId="1921785134" sldId="360"/>
        </pc:sldMkLst>
        <pc:spChg chg="mod">
          <ac:chgData name="Leif Wilhelmsson R" userId="7717ad8e-2c2a-4a23-b6d3-5ca880b42707" providerId="ADAL" clId="{69DCCB58-9BCF-48A0-BD1F-518B2ECAD212}" dt="2019-06-28T06:54:42.194" v="4393" actId="20577"/>
          <ac:spMkLst>
            <pc:docMk/>
            <pc:sldMk cId="1921785134" sldId="360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5T09:09:58.709" v="8673" actId="20577"/>
          <ac:spMkLst>
            <pc:docMk/>
            <pc:sldMk cId="1921785134" sldId="360"/>
            <ac:spMk id="3" creationId="{51A28DE6-CA10-42C7-A954-32A2E556E3F7}"/>
          </ac:spMkLst>
        </pc:spChg>
        <pc:spChg chg="add mod">
          <ac:chgData name="Leif Wilhelmsson R" userId="7717ad8e-2c2a-4a23-b6d3-5ca880b42707" providerId="ADAL" clId="{69DCCB58-9BCF-48A0-BD1F-518B2ECAD212}" dt="2019-07-15T09:45:09.825" v="10729" actId="1076"/>
          <ac:spMkLst>
            <pc:docMk/>
            <pc:sldMk cId="1921785134" sldId="360"/>
            <ac:spMk id="7" creationId="{C0DA10E3-CAE4-4BC6-BDB5-2395FE7375CE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1" creationId="{2581C23D-E5E7-415A-9405-F59E6993F21E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3" creationId="{3EEF2CB9-885A-4679-90A4-4C372D17967B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4" creationId="{8434BBFD-50C1-42F4-B225-41C2D08ED04E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5" creationId="{3BC0554B-DB8A-40C0-8888-B9163F6664BA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7" creationId="{E3BFBA00-5E7A-4EE9-ADBE-745452771223}"/>
          </ac:spMkLst>
        </pc:spChg>
        <pc:spChg chg="add mod topLvl">
          <ac:chgData name="Leif Wilhelmsson R" userId="7717ad8e-2c2a-4a23-b6d3-5ca880b42707" providerId="ADAL" clId="{69DCCB58-9BCF-48A0-BD1F-518B2ECAD212}" dt="2019-06-28T06:47:58.479" v="3858" actId="1076"/>
          <ac:spMkLst>
            <pc:docMk/>
            <pc:sldMk cId="1921785134" sldId="360"/>
            <ac:spMk id="18" creationId="{6F81F47E-E3E4-4C36-83F5-8F81D4491714}"/>
          </ac:spMkLst>
        </pc:spChg>
        <pc:spChg chg="add mod">
          <ac:chgData name="Leif Wilhelmsson R" userId="7717ad8e-2c2a-4a23-b6d3-5ca880b42707" providerId="ADAL" clId="{69DCCB58-9BCF-48A0-BD1F-518B2ECAD212}" dt="2019-07-15T09:45:43.811" v="10751" actId="20577"/>
          <ac:spMkLst>
            <pc:docMk/>
            <pc:sldMk cId="1921785134" sldId="360"/>
            <ac:spMk id="20" creationId="{EA7F645C-A906-4DA6-8E6C-A1E38683FC05}"/>
          </ac:spMkLst>
        </pc:spChg>
        <pc:spChg chg="add del mod">
          <ac:chgData name="Leif Wilhelmsson R" userId="7717ad8e-2c2a-4a23-b6d3-5ca880b42707" providerId="ADAL" clId="{69DCCB58-9BCF-48A0-BD1F-518B2ECAD212}" dt="2019-06-28T06:53:32.225" v="4357" actId="478"/>
          <ac:spMkLst>
            <pc:docMk/>
            <pc:sldMk cId="1921785134" sldId="360"/>
            <ac:spMk id="20" creationId="{F516573B-AADE-4B7C-89CF-DC9ABE8444DB}"/>
          </ac:spMkLst>
        </pc:spChg>
        <pc:spChg chg="add mod">
          <ac:chgData name="Leif Wilhelmsson R" userId="7717ad8e-2c2a-4a23-b6d3-5ca880b42707" providerId="ADAL" clId="{69DCCB58-9BCF-48A0-BD1F-518B2ECAD212}" dt="2019-07-15T09:45:57.548" v="10759" actId="20577"/>
          <ac:spMkLst>
            <pc:docMk/>
            <pc:sldMk cId="1921785134" sldId="360"/>
            <ac:spMk id="21" creationId="{272EAB7B-D4BF-4B2D-A5BF-9D70B4214320}"/>
          </ac:spMkLst>
        </pc:spChg>
        <pc:grpChg chg="add del mod">
          <ac:chgData name="Leif Wilhelmsson R" userId="7717ad8e-2c2a-4a23-b6d3-5ca880b42707" providerId="ADAL" clId="{69DCCB58-9BCF-48A0-BD1F-518B2ECAD212}" dt="2019-06-28T06:47:21.834" v="3857" actId="165"/>
          <ac:grpSpMkLst>
            <pc:docMk/>
            <pc:sldMk cId="1921785134" sldId="360"/>
            <ac:grpSpMk id="10" creationId="{862614BD-DB29-4F25-90FC-9747E9D26A5B}"/>
          </ac:grpSpMkLst>
        </pc:grpChg>
        <pc:picChg chg="add del mod">
          <ac:chgData name="Leif Wilhelmsson R" userId="7717ad8e-2c2a-4a23-b6d3-5ca880b42707" providerId="ADAL" clId="{69DCCB58-9BCF-48A0-BD1F-518B2ECAD212}" dt="2019-06-28T06:36:25.055" v="3276" actId="478"/>
          <ac:picMkLst>
            <pc:docMk/>
            <pc:sldMk cId="1921785134" sldId="360"/>
            <ac:picMk id="7" creationId="{0E909686-AA1B-4E10-A609-526518B5714E}"/>
          </ac:picMkLst>
        </pc:picChg>
        <pc:picChg chg="add del">
          <ac:chgData name="Leif Wilhelmsson R" userId="7717ad8e-2c2a-4a23-b6d3-5ca880b42707" providerId="ADAL" clId="{69DCCB58-9BCF-48A0-BD1F-518B2ECAD212}" dt="2019-06-28T06:36:32.885" v="3278" actId="478"/>
          <ac:picMkLst>
            <pc:docMk/>
            <pc:sldMk cId="1921785134" sldId="360"/>
            <ac:picMk id="8" creationId="{0E909686-AA1B-4E10-A609-526518B5714E}"/>
          </ac:picMkLst>
        </pc:picChg>
        <pc:picChg chg="add mod">
          <ac:chgData name="Leif Wilhelmsson R" userId="7717ad8e-2c2a-4a23-b6d3-5ca880b42707" providerId="ADAL" clId="{69DCCB58-9BCF-48A0-BD1F-518B2ECAD212}" dt="2019-06-28T06:36:45.445" v="3281" actId="1076"/>
          <ac:picMkLst>
            <pc:docMk/>
            <pc:sldMk cId="1921785134" sldId="360"/>
            <ac:picMk id="9" creationId="{EB5CBCD3-1B22-4219-B1C5-988C99C80B45}"/>
          </ac:picMkLst>
        </pc:picChg>
        <pc:picChg chg="add del mod">
          <ac:chgData name="Leif Wilhelmsson R" userId="7717ad8e-2c2a-4a23-b6d3-5ca880b42707" providerId="ADAL" clId="{69DCCB58-9BCF-48A0-BD1F-518B2ECAD212}" dt="2019-06-28T06:48:17.697" v="3859" actId="478"/>
          <ac:picMkLst>
            <pc:docMk/>
            <pc:sldMk cId="1921785134" sldId="360"/>
            <ac:picMk id="19" creationId="{F71218DF-7104-4BA9-9C8A-F6942B60B210}"/>
          </ac:picMkLst>
        </pc:picChg>
        <pc:cxnChg chg="add mod topLvl">
          <ac:chgData name="Leif Wilhelmsson R" userId="7717ad8e-2c2a-4a23-b6d3-5ca880b42707" providerId="ADAL" clId="{69DCCB58-9BCF-48A0-BD1F-518B2ECAD212}" dt="2019-06-28T06:47:58.479" v="3858" actId="1076"/>
          <ac:cxnSpMkLst>
            <pc:docMk/>
            <pc:sldMk cId="1921785134" sldId="360"/>
            <ac:cxnSpMk id="12" creationId="{76D1C0B4-9901-4AE1-A086-87548D91653A}"/>
          </ac:cxnSpMkLst>
        </pc:cxnChg>
        <pc:cxnChg chg="add mod topLvl">
          <ac:chgData name="Leif Wilhelmsson R" userId="7717ad8e-2c2a-4a23-b6d3-5ca880b42707" providerId="ADAL" clId="{69DCCB58-9BCF-48A0-BD1F-518B2ECAD212}" dt="2019-06-28T06:47:58.479" v="3858" actId="1076"/>
          <ac:cxnSpMkLst>
            <pc:docMk/>
            <pc:sldMk cId="1921785134" sldId="360"/>
            <ac:cxnSpMk id="16" creationId="{38F20A10-0553-4E21-B35B-37F96424948E}"/>
          </ac:cxnSpMkLst>
        </pc:cxnChg>
        <pc:cxnChg chg="add mod">
          <ac:chgData name="Leif Wilhelmsson R" userId="7717ad8e-2c2a-4a23-b6d3-5ca880b42707" providerId="ADAL" clId="{69DCCB58-9BCF-48A0-BD1F-518B2ECAD212}" dt="2019-06-28T06:53:56.712" v="4359" actId="1076"/>
          <ac:cxnSpMkLst>
            <pc:docMk/>
            <pc:sldMk cId="1921785134" sldId="360"/>
            <ac:cxnSpMk id="22" creationId="{8244D6D9-3763-4CCA-B0AF-CA00994EB59C}"/>
          </ac:cxnSpMkLst>
        </pc:cxnChg>
        <pc:cxnChg chg="add mod">
          <ac:chgData name="Leif Wilhelmsson R" userId="7717ad8e-2c2a-4a23-b6d3-5ca880b42707" providerId="ADAL" clId="{69DCCB58-9BCF-48A0-BD1F-518B2ECAD212}" dt="2019-06-28T06:54:06.640" v="4362" actId="1076"/>
          <ac:cxnSpMkLst>
            <pc:docMk/>
            <pc:sldMk cId="1921785134" sldId="360"/>
            <ac:cxnSpMk id="23" creationId="{DFBD874C-1B34-4E2F-9629-D47ECA533B4C}"/>
          </ac:cxnSpMkLst>
        </pc:cxnChg>
        <pc:cxnChg chg="add mod">
          <ac:chgData name="Leif Wilhelmsson R" userId="7717ad8e-2c2a-4a23-b6d3-5ca880b42707" providerId="ADAL" clId="{69DCCB58-9BCF-48A0-BD1F-518B2ECAD212}" dt="2019-06-28T06:54:22.152" v="4367" actId="1076"/>
          <ac:cxnSpMkLst>
            <pc:docMk/>
            <pc:sldMk cId="1921785134" sldId="360"/>
            <ac:cxnSpMk id="25" creationId="{017FDD1D-7A92-486F-8BE2-61301AAD352A}"/>
          </ac:cxnSpMkLst>
        </pc:cxnChg>
      </pc:sldChg>
      <pc:sldChg chg="addSp modSp add">
        <pc:chgData name="Leif Wilhelmsson R" userId="7717ad8e-2c2a-4a23-b6d3-5ca880b42707" providerId="ADAL" clId="{69DCCB58-9BCF-48A0-BD1F-518B2ECAD212}" dt="2019-07-11T11:28:24.064" v="7858" actId="1076"/>
        <pc:sldMkLst>
          <pc:docMk/>
          <pc:sldMk cId="354484914" sldId="361"/>
        </pc:sldMkLst>
        <pc:spChg chg="mod">
          <ac:chgData name="Leif Wilhelmsson R" userId="7717ad8e-2c2a-4a23-b6d3-5ca880b42707" providerId="ADAL" clId="{69DCCB58-9BCF-48A0-BD1F-518B2ECAD212}" dt="2019-06-28T06:54:56.402" v="4419" actId="20577"/>
          <ac:spMkLst>
            <pc:docMk/>
            <pc:sldMk cId="354484914" sldId="361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1T11:28:24.064" v="7858" actId="1076"/>
          <ac:spMkLst>
            <pc:docMk/>
            <pc:sldMk cId="354484914" sldId="361"/>
            <ac:spMk id="3" creationId="{51A28DE6-CA10-42C7-A954-32A2E556E3F7}"/>
          </ac:spMkLst>
        </pc:spChg>
        <pc:picChg chg="mod">
          <ac:chgData name="Leif Wilhelmsson R" userId="7717ad8e-2c2a-4a23-b6d3-5ca880b42707" providerId="ADAL" clId="{69DCCB58-9BCF-48A0-BD1F-518B2ECAD212}" dt="2019-06-28T08:00:14.179" v="4442" actId="1076"/>
          <ac:picMkLst>
            <pc:docMk/>
            <pc:sldMk cId="354484914" sldId="361"/>
            <ac:picMk id="7" creationId="{0E909686-AA1B-4E10-A609-526518B5714E}"/>
          </ac:picMkLst>
        </pc:picChg>
        <pc:cxnChg chg="add mod">
          <ac:chgData name="Leif Wilhelmsson R" userId="7717ad8e-2c2a-4a23-b6d3-5ca880b42707" providerId="ADAL" clId="{69DCCB58-9BCF-48A0-BD1F-518B2ECAD212}" dt="2019-06-28T08:01:08.170" v="4445" actId="1076"/>
          <ac:cxnSpMkLst>
            <pc:docMk/>
            <pc:sldMk cId="354484914" sldId="361"/>
            <ac:cxnSpMk id="8" creationId="{1F13F80B-0B6A-4149-815D-D71072F2E8E2}"/>
          </ac:cxnSpMkLst>
        </pc:cxnChg>
      </pc:sldChg>
      <pc:sldChg chg="delSp modSp add ord">
        <pc:chgData name="Leif Wilhelmsson R" userId="7717ad8e-2c2a-4a23-b6d3-5ca880b42707" providerId="ADAL" clId="{69DCCB58-9BCF-48A0-BD1F-518B2ECAD212}" dt="2019-07-11T11:35:04.189" v="8103" actId="20577"/>
        <pc:sldMkLst>
          <pc:docMk/>
          <pc:sldMk cId="391161625" sldId="362"/>
        </pc:sldMkLst>
        <pc:spChg chg="mod">
          <ac:chgData name="Leif Wilhelmsson R" userId="7717ad8e-2c2a-4a23-b6d3-5ca880b42707" providerId="ADAL" clId="{69DCCB58-9BCF-48A0-BD1F-518B2ECAD212}" dt="2019-07-11T11:35:04.189" v="8103" actId="20577"/>
          <ac:spMkLst>
            <pc:docMk/>
            <pc:sldMk cId="391161625" sldId="362"/>
            <ac:spMk id="3" creationId="{51A28DE6-CA10-42C7-A954-32A2E556E3F7}"/>
          </ac:spMkLst>
        </pc:spChg>
        <pc:grpChg chg="del">
          <ac:chgData name="Leif Wilhelmsson R" userId="7717ad8e-2c2a-4a23-b6d3-5ca880b42707" providerId="ADAL" clId="{69DCCB58-9BCF-48A0-BD1F-518B2ECAD212}" dt="2019-06-28T06:39:52.354" v="3287" actId="478"/>
          <ac:grpSpMkLst>
            <pc:docMk/>
            <pc:sldMk cId="391161625" sldId="362"/>
            <ac:grpSpMk id="10" creationId="{862614BD-DB29-4F25-90FC-9747E9D26A5B}"/>
          </ac:grpSpMkLst>
        </pc:grpChg>
        <pc:picChg chg="mod">
          <ac:chgData name="Leif Wilhelmsson R" userId="7717ad8e-2c2a-4a23-b6d3-5ca880b42707" providerId="ADAL" clId="{69DCCB58-9BCF-48A0-BD1F-518B2ECAD212}" dt="2019-06-28T11:55:02.930" v="7259" actId="1076"/>
          <ac:picMkLst>
            <pc:docMk/>
            <pc:sldMk cId="391161625" sldId="362"/>
            <ac:picMk id="9" creationId="{EB5CBCD3-1B22-4219-B1C5-988C99C80B45}"/>
          </ac:picMkLst>
        </pc:picChg>
        <pc:picChg chg="mod">
          <ac:chgData name="Leif Wilhelmsson R" userId="7717ad8e-2c2a-4a23-b6d3-5ca880b42707" providerId="ADAL" clId="{69DCCB58-9BCF-48A0-BD1F-518B2ECAD212}" dt="2019-06-28T06:40:19.076" v="3292" actId="1076"/>
          <ac:picMkLst>
            <pc:docMk/>
            <pc:sldMk cId="391161625" sldId="362"/>
            <ac:picMk id="19" creationId="{F71218DF-7104-4BA9-9C8A-F6942B60B210}"/>
          </ac:picMkLst>
        </pc:picChg>
      </pc:sldChg>
      <pc:sldChg chg="addSp delSp modSp add">
        <pc:chgData name="Leif Wilhelmsson R" userId="7717ad8e-2c2a-4a23-b6d3-5ca880b42707" providerId="ADAL" clId="{69DCCB58-9BCF-48A0-BD1F-518B2ECAD212}" dt="2019-07-15T09:11:50.921" v="8726" actId="20577"/>
        <pc:sldMkLst>
          <pc:docMk/>
          <pc:sldMk cId="1310983107" sldId="363"/>
        </pc:sldMkLst>
        <pc:spChg chg="mod">
          <ac:chgData name="Leif Wilhelmsson R" userId="7717ad8e-2c2a-4a23-b6d3-5ca880b42707" providerId="ADAL" clId="{69DCCB58-9BCF-48A0-BD1F-518B2ECAD212}" dt="2019-06-28T08:06:48.539" v="4854" actId="20577"/>
          <ac:spMkLst>
            <pc:docMk/>
            <pc:sldMk cId="1310983107" sldId="363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5T09:11:50.921" v="8726" actId="20577"/>
          <ac:spMkLst>
            <pc:docMk/>
            <pc:sldMk cId="1310983107" sldId="363"/>
            <ac:spMk id="3" creationId="{51A28DE6-CA10-42C7-A954-32A2E556E3F7}"/>
          </ac:spMkLst>
        </pc:spChg>
        <pc:picChg chg="del">
          <ac:chgData name="Leif Wilhelmsson R" userId="7717ad8e-2c2a-4a23-b6d3-5ca880b42707" providerId="ADAL" clId="{69DCCB58-9BCF-48A0-BD1F-518B2ECAD212}" dt="2019-06-28T08:05:47.826" v="4819" actId="478"/>
          <ac:picMkLst>
            <pc:docMk/>
            <pc:sldMk cId="1310983107" sldId="363"/>
            <ac:picMk id="7" creationId="{0E909686-AA1B-4E10-A609-526518B5714E}"/>
          </ac:picMkLst>
        </pc:picChg>
        <pc:picChg chg="add del mod">
          <ac:chgData name="Leif Wilhelmsson R" userId="7717ad8e-2c2a-4a23-b6d3-5ca880b42707" providerId="ADAL" clId="{69DCCB58-9BCF-48A0-BD1F-518B2ECAD212}" dt="2019-06-28T08:06:52.316" v="4855" actId="478"/>
          <ac:picMkLst>
            <pc:docMk/>
            <pc:sldMk cId="1310983107" sldId="363"/>
            <ac:picMk id="9" creationId="{BE6473B2-529F-4D29-9678-C6D0CDD30EDC}"/>
          </ac:picMkLst>
        </pc:picChg>
        <pc:cxnChg chg="del">
          <ac:chgData name="Leif Wilhelmsson R" userId="7717ad8e-2c2a-4a23-b6d3-5ca880b42707" providerId="ADAL" clId="{69DCCB58-9BCF-48A0-BD1F-518B2ECAD212}" dt="2019-06-28T08:05:51.410" v="4820" actId="478"/>
          <ac:cxnSpMkLst>
            <pc:docMk/>
            <pc:sldMk cId="1310983107" sldId="363"/>
            <ac:cxnSpMk id="8" creationId="{1F13F80B-0B6A-4149-815D-D71072F2E8E2}"/>
          </ac:cxnSpMkLst>
        </pc:cxnChg>
      </pc:sldChg>
      <pc:sldChg chg="addSp delSp modSp add">
        <pc:chgData name="Leif Wilhelmsson R" userId="7717ad8e-2c2a-4a23-b6d3-5ca880b42707" providerId="ADAL" clId="{69DCCB58-9BCF-48A0-BD1F-518B2ECAD212}" dt="2019-07-15T09:21:00.570" v="9466" actId="114"/>
        <pc:sldMkLst>
          <pc:docMk/>
          <pc:sldMk cId="1763970702" sldId="364"/>
        </pc:sldMkLst>
        <pc:spChg chg="mod">
          <ac:chgData name="Leif Wilhelmsson R" userId="7717ad8e-2c2a-4a23-b6d3-5ca880b42707" providerId="ADAL" clId="{69DCCB58-9BCF-48A0-BD1F-518B2ECAD212}" dt="2019-07-15T09:21:00.570" v="9466" actId="114"/>
          <ac:spMkLst>
            <pc:docMk/>
            <pc:sldMk cId="1763970702" sldId="364"/>
            <ac:spMk id="3" creationId="{51A28DE6-CA10-42C7-A954-32A2E556E3F7}"/>
          </ac:spMkLst>
        </pc:spChg>
        <pc:picChg chg="add mod">
          <ac:chgData name="Leif Wilhelmsson R" userId="7717ad8e-2c2a-4a23-b6d3-5ca880b42707" providerId="ADAL" clId="{69DCCB58-9BCF-48A0-BD1F-518B2ECAD212}" dt="2019-07-15T09:12:36.060" v="8727" actId="1076"/>
          <ac:picMkLst>
            <pc:docMk/>
            <pc:sldMk cId="1763970702" sldId="364"/>
            <ac:picMk id="8" creationId="{FA73731B-5DEB-4550-B188-431A0BCCA871}"/>
          </ac:picMkLst>
        </pc:picChg>
        <pc:picChg chg="del mod">
          <ac:chgData name="Leif Wilhelmsson R" userId="7717ad8e-2c2a-4a23-b6d3-5ca880b42707" providerId="ADAL" clId="{69DCCB58-9BCF-48A0-BD1F-518B2ECAD212}" dt="2019-07-13T15:17:30.015" v="8389" actId="478"/>
          <ac:picMkLst>
            <pc:docMk/>
            <pc:sldMk cId="1763970702" sldId="364"/>
            <ac:picMk id="9" creationId="{BE6473B2-529F-4D29-9678-C6D0CDD30EDC}"/>
          </ac:picMkLst>
        </pc:picChg>
        <pc:picChg chg="add mod">
          <ac:chgData name="Leif Wilhelmsson R" userId="7717ad8e-2c2a-4a23-b6d3-5ca880b42707" providerId="ADAL" clId="{69DCCB58-9BCF-48A0-BD1F-518B2ECAD212}" dt="2019-07-15T09:12:38.619" v="8728" actId="1076"/>
          <ac:picMkLst>
            <pc:docMk/>
            <pc:sldMk cId="1763970702" sldId="364"/>
            <ac:picMk id="11" creationId="{7232F36B-DC3D-4AA5-8FFE-8D23452C5E58}"/>
          </ac:picMkLst>
        </pc:picChg>
        <pc:picChg chg="add mod">
          <ac:chgData name="Leif Wilhelmsson R" userId="7717ad8e-2c2a-4a23-b6d3-5ca880b42707" providerId="ADAL" clId="{69DCCB58-9BCF-48A0-BD1F-518B2ECAD212}" dt="2019-07-13T15:19:07.087" v="8408" actId="1076"/>
          <ac:picMkLst>
            <pc:docMk/>
            <pc:sldMk cId="1763970702" sldId="364"/>
            <ac:picMk id="13" creationId="{BA18A4E4-051F-415B-B9C7-2EFE490BF92D}"/>
          </ac:picMkLst>
        </pc:picChg>
      </pc:sldChg>
      <pc:sldChg chg="addSp delSp modSp add">
        <pc:chgData name="Leif Wilhelmsson R" userId="7717ad8e-2c2a-4a23-b6d3-5ca880b42707" providerId="ADAL" clId="{69DCCB58-9BCF-48A0-BD1F-518B2ECAD212}" dt="2019-07-15T09:26:26.885" v="10222" actId="20577"/>
        <pc:sldMkLst>
          <pc:docMk/>
          <pc:sldMk cId="1933615521" sldId="365"/>
        </pc:sldMkLst>
        <pc:spChg chg="mod">
          <ac:chgData name="Leif Wilhelmsson R" userId="7717ad8e-2c2a-4a23-b6d3-5ca880b42707" providerId="ADAL" clId="{69DCCB58-9BCF-48A0-BD1F-518B2ECAD212}" dt="2019-07-15T09:26:26.885" v="10222" actId="20577"/>
          <ac:spMkLst>
            <pc:docMk/>
            <pc:sldMk cId="1933615521" sldId="365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5T09:25:54.488" v="10206" actId="20577"/>
          <ac:spMkLst>
            <pc:docMk/>
            <pc:sldMk cId="1933615521" sldId="365"/>
            <ac:spMk id="3" creationId="{51A28DE6-CA10-42C7-A954-32A2E556E3F7}"/>
          </ac:spMkLst>
        </pc:spChg>
        <pc:picChg chg="add del mod">
          <ac:chgData name="Leif Wilhelmsson R" userId="7717ad8e-2c2a-4a23-b6d3-5ca880b42707" providerId="ADAL" clId="{69DCCB58-9BCF-48A0-BD1F-518B2ECAD212}" dt="2019-07-13T15:19:34.608" v="8410" actId="478"/>
          <ac:picMkLst>
            <pc:docMk/>
            <pc:sldMk cId="1933615521" sldId="365"/>
            <ac:picMk id="8" creationId="{002DAEF2-EBC6-4DA5-9BE7-DA231EE0E647}"/>
          </ac:picMkLst>
        </pc:picChg>
        <pc:picChg chg="del">
          <ac:chgData name="Leif Wilhelmsson R" userId="7717ad8e-2c2a-4a23-b6d3-5ca880b42707" providerId="ADAL" clId="{69DCCB58-9BCF-48A0-BD1F-518B2ECAD212}" dt="2019-06-28T08:50:53.787" v="6743" actId="478"/>
          <ac:picMkLst>
            <pc:docMk/>
            <pc:sldMk cId="1933615521" sldId="365"/>
            <ac:picMk id="9" creationId="{BE6473B2-529F-4D29-9678-C6D0CDD30EDC}"/>
          </ac:picMkLst>
        </pc:picChg>
        <pc:picChg chg="add mod">
          <ac:chgData name="Leif Wilhelmsson R" userId="7717ad8e-2c2a-4a23-b6d3-5ca880b42707" providerId="ADAL" clId="{69DCCB58-9BCF-48A0-BD1F-518B2ECAD212}" dt="2019-07-13T15:22:56.526" v="8427" actId="14100"/>
          <ac:picMkLst>
            <pc:docMk/>
            <pc:sldMk cId="1933615521" sldId="365"/>
            <ac:picMk id="9" creationId="{C1087E2F-6C22-479D-81A2-B47AE10B174C}"/>
          </ac:picMkLst>
        </pc:picChg>
        <pc:picChg chg="add mod">
          <ac:chgData name="Leif Wilhelmsson R" userId="7717ad8e-2c2a-4a23-b6d3-5ca880b42707" providerId="ADAL" clId="{69DCCB58-9BCF-48A0-BD1F-518B2ECAD212}" dt="2019-07-13T15:23:00.435" v="8429" actId="1076"/>
          <ac:picMkLst>
            <pc:docMk/>
            <pc:sldMk cId="1933615521" sldId="365"/>
            <ac:picMk id="11" creationId="{3F4F51B6-0F0C-4990-9A03-75B628F29D43}"/>
          </ac:picMkLst>
        </pc:picChg>
        <pc:picChg chg="add mod">
          <ac:chgData name="Leif Wilhelmsson R" userId="7717ad8e-2c2a-4a23-b6d3-5ca880b42707" providerId="ADAL" clId="{69DCCB58-9BCF-48A0-BD1F-518B2ECAD212}" dt="2019-07-13T15:22:52.546" v="8425" actId="1076"/>
          <ac:picMkLst>
            <pc:docMk/>
            <pc:sldMk cId="1933615521" sldId="365"/>
            <ac:picMk id="13" creationId="{01DCED27-F8ED-48C0-8B70-57F045B83638}"/>
          </ac:picMkLst>
        </pc:picChg>
      </pc:sldChg>
      <pc:sldChg chg="modSp add">
        <pc:chgData name="Leif Wilhelmsson R" userId="7717ad8e-2c2a-4a23-b6d3-5ca880b42707" providerId="ADAL" clId="{69DCCB58-9BCF-48A0-BD1F-518B2ECAD212}" dt="2019-07-15T09:43:27.791" v="10707" actId="20577"/>
        <pc:sldMkLst>
          <pc:docMk/>
          <pc:sldMk cId="1327204903" sldId="424"/>
        </pc:sldMkLst>
        <pc:spChg chg="mod">
          <ac:chgData name="Leif Wilhelmsson R" userId="7717ad8e-2c2a-4a23-b6d3-5ca880b42707" providerId="ADAL" clId="{69DCCB58-9BCF-48A0-BD1F-518B2ECAD212}" dt="2019-07-15T09:43:27.791" v="10707" actId="20577"/>
          <ac:spMkLst>
            <pc:docMk/>
            <pc:sldMk cId="1327204903" sldId="424"/>
            <ac:spMk id="7" creationId="{00000000-0000-0000-0000-000000000000}"/>
          </ac:spMkLst>
        </pc:spChg>
      </pc:sldChg>
      <pc:sldChg chg="addSp delSp modSp add">
        <pc:chgData name="Leif Wilhelmsson R" userId="7717ad8e-2c2a-4a23-b6d3-5ca880b42707" providerId="ADAL" clId="{69DCCB58-9BCF-48A0-BD1F-518B2ECAD212}" dt="2019-07-15T09:30:03.822" v="10691" actId="20577"/>
        <pc:sldMkLst>
          <pc:docMk/>
          <pc:sldMk cId="585142719" sldId="426"/>
        </pc:sldMkLst>
        <pc:spChg chg="mod">
          <ac:chgData name="Leif Wilhelmsson R" userId="7717ad8e-2c2a-4a23-b6d3-5ca880b42707" providerId="ADAL" clId="{69DCCB58-9BCF-48A0-BD1F-518B2ECAD212}" dt="2019-07-15T09:26:38.279" v="10226" actId="20577"/>
          <ac:spMkLst>
            <pc:docMk/>
            <pc:sldMk cId="585142719" sldId="426"/>
            <ac:spMk id="2" creationId="{7195174A-EAC7-4E6A-BADB-4D243499018D}"/>
          </ac:spMkLst>
        </pc:spChg>
        <pc:spChg chg="mod">
          <ac:chgData name="Leif Wilhelmsson R" userId="7717ad8e-2c2a-4a23-b6d3-5ca880b42707" providerId="ADAL" clId="{69DCCB58-9BCF-48A0-BD1F-518B2ECAD212}" dt="2019-07-15T09:30:03.822" v="10691" actId="20577"/>
          <ac:spMkLst>
            <pc:docMk/>
            <pc:sldMk cId="585142719" sldId="426"/>
            <ac:spMk id="3" creationId="{51A28DE6-CA10-42C7-A954-32A2E556E3F7}"/>
          </ac:spMkLst>
        </pc:spChg>
        <pc:picChg chg="del">
          <ac:chgData name="Leif Wilhelmsson R" userId="7717ad8e-2c2a-4a23-b6d3-5ca880b42707" providerId="ADAL" clId="{69DCCB58-9BCF-48A0-BD1F-518B2ECAD212}" dt="2019-07-15T09:26:01.474" v="10207" actId="478"/>
          <ac:picMkLst>
            <pc:docMk/>
            <pc:sldMk cId="585142719" sldId="426"/>
            <ac:picMk id="8" creationId="{002DAEF2-EBC6-4DA5-9BE7-DA231EE0E647}"/>
          </ac:picMkLst>
        </pc:picChg>
        <pc:picChg chg="add mod">
          <ac:chgData name="Leif Wilhelmsson R" userId="7717ad8e-2c2a-4a23-b6d3-5ca880b42707" providerId="ADAL" clId="{69DCCB58-9BCF-48A0-BD1F-518B2ECAD212}" dt="2019-07-15T09:27:00.058" v="10234" actId="14100"/>
          <ac:picMkLst>
            <pc:docMk/>
            <pc:sldMk cId="585142719" sldId="426"/>
            <ac:picMk id="9" creationId="{265A5B2E-BC6C-468D-82D1-3A7489A7490F}"/>
          </ac:picMkLst>
        </pc:picChg>
      </pc:sldChg>
      <pc:sldMasterChg chg="modSp">
        <pc:chgData name="Leif Wilhelmsson R" userId="7717ad8e-2c2a-4a23-b6d3-5ca880b42707" providerId="ADAL" clId="{69DCCB58-9BCF-48A0-BD1F-518B2ECAD212}" dt="2019-07-11T11:16:44.789" v="7327" actId="20577"/>
        <pc:sldMasterMkLst>
          <pc:docMk/>
          <pc:sldMasterMk cId="0" sldId="2147483648"/>
        </pc:sldMasterMkLst>
        <pc:spChg chg="mod">
          <ac:chgData name="Leif Wilhelmsson R" userId="7717ad8e-2c2a-4a23-b6d3-5ca880b42707" providerId="ADAL" clId="{69DCCB58-9BCF-48A0-BD1F-518B2ECAD212}" dt="2019-07-11T11:16:44.789" v="73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Leif Wilhelmsson R" userId="7717ad8e-2c2a-4a23-b6d3-5ca880b42707" providerId="ADAL" clId="{46A5B617-3859-4325-B4F7-1651D0DD2F6B}"/>
  </pc:docChgLst>
  <pc:docChgLst>
    <pc:chgData name="Leif Wilhelmsson R" userId="7717ad8e-2c2a-4a23-b6d3-5ca880b42707" providerId="ADAL" clId="{E47CE946-BA43-4AE2-9470-2998AAF88986}"/>
  </pc:docChgLst>
  <pc:docChgLst>
    <pc:chgData name="Leif Wilhelmsson R" userId="7717ad8e-2c2a-4a23-b6d3-5ca880b42707" providerId="ADAL" clId="{923C61DF-C991-4982-8153-F1F027A6E909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3C127.7B24F02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3C127.7B24F02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July</a:t>
            </a:r>
            <a:r>
              <a:rPr lang="sv-SE" dirty="0"/>
              <a:t>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results on HARQ performance in dense deployments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850333"/>
              </p:ext>
            </p:extLst>
          </p:nvPr>
        </p:nvGraphicFramePr>
        <p:xfrm>
          <a:off x="663575" y="2874963"/>
          <a:ext cx="7916863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74963"/>
                        <a:ext cx="7916863" cy="243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8" y="681989"/>
            <a:ext cx="7770813" cy="1065213"/>
          </a:xfrm>
        </p:spPr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– Simulation set-</a:t>
            </a:r>
            <a:r>
              <a:rPr lang="sv-SE" dirty="0" err="1"/>
              <a:t>up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26577"/>
            <a:ext cx="7770813" cy="42591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benchmark multi-</a:t>
            </a:r>
            <a:r>
              <a:rPr lang="sv-SE" dirty="0" err="1"/>
              <a:t>layer</a:t>
            </a:r>
            <a:r>
              <a:rPr lang="sv-SE" dirty="0"/>
              <a:t> HARQ </a:t>
            </a:r>
            <a:r>
              <a:rPr lang="sv-SE" dirty="0" err="1"/>
              <a:t>with</a:t>
            </a:r>
            <a:r>
              <a:rPr lang="sv-SE" dirty="0"/>
              <a:t> the ”standard approach”, the </a:t>
            </a:r>
            <a:r>
              <a:rPr lang="sv-SE" dirty="0" err="1"/>
              <a:t>following</a:t>
            </a:r>
            <a:r>
              <a:rPr lang="sv-SE" dirty="0"/>
              <a:t> approach </a:t>
            </a:r>
            <a:r>
              <a:rPr lang="sv-SE" dirty="0" err="1"/>
              <a:t>was</a:t>
            </a:r>
            <a:r>
              <a:rPr lang="sv-SE" dirty="0"/>
              <a:t> taken: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16/64/256-QAM and (1944,972) LDPC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used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each</a:t>
            </a:r>
            <a:r>
              <a:rPr lang="sv-SE" dirty="0"/>
              <a:t> transmission 4/6/8 </a:t>
            </a:r>
            <a:r>
              <a:rPr lang="sv-SE" dirty="0" err="1"/>
              <a:t>codewords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transmitted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1944 symbols. For multi-</a:t>
            </a:r>
            <a:r>
              <a:rPr lang="sv-SE" dirty="0" err="1"/>
              <a:t>layer</a:t>
            </a:r>
            <a:r>
              <a:rPr lang="sv-SE" dirty="0"/>
              <a:t>,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sent in </a:t>
            </a:r>
            <a:r>
              <a:rPr lang="sv-SE" dirty="0" err="1"/>
              <a:t>parallel</a:t>
            </a:r>
            <a:r>
              <a:rPr lang="sv-SE" dirty="0"/>
              <a:t>. For the standard approach the </a:t>
            </a:r>
            <a:r>
              <a:rPr lang="sv-SE" dirty="0" err="1"/>
              <a:t>codewords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sent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the </a:t>
            </a:r>
            <a:r>
              <a:rPr lang="sv-SE" dirty="0" err="1"/>
              <a:t>other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1944 symbols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. The </a:t>
            </a:r>
            <a:r>
              <a:rPr lang="sv-SE" dirty="0" err="1"/>
              <a:t>channel</a:t>
            </a:r>
            <a:r>
              <a:rPr lang="sv-SE" dirty="0"/>
              <a:t> is </a:t>
            </a:r>
            <a:r>
              <a:rPr lang="sv-SE" dirty="0" err="1"/>
              <a:t>static</a:t>
            </a:r>
            <a:r>
              <a:rPr lang="sv-SE" dirty="0"/>
              <a:t> for the 1944 symbols,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varied</a:t>
            </a:r>
            <a:r>
              <a:rPr lang="sv-SE" dirty="0"/>
              <a:t> in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HARQ </a:t>
            </a:r>
            <a:r>
              <a:rPr lang="sv-SE" dirty="0" err="1"/>
              <a:t>with</a:t>
            </a:r>
            <a:r>
              <a:rPr lang="sv-SE" dirty="0"/>
              <a:t> Chase </a:t>
            </a:r>
            <a:r>
              <a:rPr lang="sv-SE" dirty="0" err="1"/>
              <a:t>combining</a:t>
            </a:r>
            <a:r>
              <a:rPr lang="sv-SE" dirty="0"/>
              <a:t> is </a:t>
            </a:r>
            <a:r>
              <a:rPr lang="sv-SE" dirty="0" err="1"/>
              <a:t>used</a:t>
            </a:r>
            <a:r>
              <a:rPr lang="sv-SE" dirty="0"/>
              <a:t>. For multi-</a:t>
            </a:r>
            <a:r>
              <a:rPr lang="sv-SE" dirty="0" err="1"/>
              <a:t>layer</a:t>
            </a:r>
            <a:r>
              <a:rPr lang="sv-SE" dirty="0"/>
              <a:t>, the same </a:t>
            </a:r>
            <a:r>
              <a:rPr lang="sv-SE" dirty="0" err="1"/>
              <a:t>layer</a:t>
            </a:r>
            <a:r>
              <a:rPr lang="sv-SE" dirty="0"/>
              <a:t> is </a:t>
            </a:r>
            <a:r>
              <a:rPr lang="sv-SE" dirty="0" err="1"/>
              <a:t>used</a:t>
            </a:r>
            <a:r>
              <a:rPr lang="sv-SE" dirty="0"/>
              <a:t> for </a:t>
            </a:r>
            <a:r>
              <a:rPr lang="sv-SE" dirty="0" err="1"/>
              <a:t>retransmission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figure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merit is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transmissions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to </a:t>
            </a:r>
            <a:r>
              <a:rPr lang="sv-SE" dirty="0" err="1"/>
              <a:t>correctly</a:t>
            </a:r>
            <a:r>
              <a:rPr lang="sv-SE" dirty="0"/>
              <a:t> receiver 1000 </a:t>
            </a:r>
            <a:r>
              <a:rPr lang="sv-SE" dirty="0" err="1"/>
              <a:t>codewords</a:t>
            </a:r>
            <a:r>
              <a:rPr lang="sv-SE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8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-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851230"/>
            <a:ext cx="7851696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For an AWGN </a:t>
            </a:r>
            <a:r>
              <a:rPr lang="sv-SE" sz="2000" dirty="0" err="1"/>
              <a:t>channel</a:t>
            </a:r>
            <a:r>
              <a:rPr lang="sv-SE" sz="2000" dirty="0"/>
              <a:t>, </a:t>
            </a:r>
            <a:r>
              <a:rPr lang="sv-SE" sz="2000" dirty="0" err="1"/>
              <a:t>with</a:t>
            </a:r>
            <a:r>
              <a:rPr lang="sv-SE" sz="2000" dirty="0"/>
              <a:t> the right SNR (</a:t>
            </a:r>
            <a:r>
              <a:rPr lang="sv-SE" sz="2000" dirty="0" err="1"/>
              <a:t>perfect</a:t>
            </a:r>
            <a:r>
              <a:rPr lang="sv-SE" sz="2000" dirty="0"/>
              <a:t> LA), the </a:t>
            </a:r>
            <a:r>
              <a:rPr lang="sv-SE" sz="2000" dirty="0" err="1"/>
              <a:t>interleaved</a:t>
            </a:r>
            <a:r>
              <a:rPr lang="sv-SE" sz="2000" dirty="0"/>
              <a:t> approach gives the best </a:t>
            </a:r>
            <a:r>
              <a:rPr lang="sv-SE" sz="2000" dirty="0" err="1"/>
              <a:t>results</a:t>
            </a:r>
            <a:r>
              <a:rPr lang="sv-SE" sz="2000" dirty="0"/>
              <a:t>. The </a:t>
            </a:r>
            <a:r>
              <a:rPr lang="sv-SE" sz="2000" dirty="0" err="1"/>
              <a:t>reason</a:t>
            </a:r>
            <a:r>
              <a:rPr lang="sv-SE" sz="2000" dirty="0"/>
              <a:t> is </a:t>
            </a:r>
            <a:r>
              <a:rPr lang="sv-SE" sz="2000" dirty="0" err="1"/>
              <a:t>that</a:t>
            </a:r>
            <a:r>
              <a:rPr lang="sv-SE" sz="2000" dirty="0"/>
              <a:t> the </a:t>
            </a:r>
            <a:r>
              <a:rPr lang="sv-SE" sz="2000" dirty="0" err="1"/>
              <a:t>least</a:t>
            </a:r>
            <a:r>
              <a:rPr lang="sv-SE" sz="2000" dirty="0"/>
              <a:t> robust </a:t>
            </a:r>
            <a:r>
              <a:rPr lang="sv-SE" sz="2000" dirty="0" err="1"/>
              <a:t>layer</a:t>
            </a:r>
            <a:r>
              <a:rPr lang="sv-SE" sz="2000" dirty="0"/>
              <a:t> for multi-</a:t>
            </a:r>
            <a:r>
              <a:rPr lang="sv-SE" sz="2000" dirty="0" err="1"/>
              <a:t>layer</a:t>
            </a:r>
            <a:r>
              <a:rPr lang="sv-SE" sz="2000" dirty="0"/>
              <a:t> transmission </a:t>
            </a:r>
            <a:r>
              <a:rPr lang="sv-SE" sz="2000" dirty="0" err="1"/>
              <a:t>will</a:t>
            </a:r>
            <a:r>
              <a:rPr lang="sv-SE" sz="2000" dirty="0"/>
              <a:t> </a:t>
            </a:r>
            <a:r>
              <a:rPr lang="sv-SE" sz="2000" dirty="0" err="1"/>
              <a:t>fail</a:t>
            </a:r>
            <a:endParaRPr lang="sv-SE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Noticible</a:t>
            </a:r>
            <a:r>
              <a:rPr lang="sv-SE" sz="2000" dirty="0"/>
              <a:t> is </a:t>
            </a:r>
            <a:r>
              <a:rPr lang="sv-SE" sz="2000" dirty="0" err="1"/>
              <a:t>that</a:t>
            </a:r>
            <a:r>
              <a:rPr lang="sv-SE" sz="2000" dirty="0"/>
              <a:t> for </a:t>
            </a:r>
            <a:r>
              <a:rPr lang="sv-SE" sz="2000" dirty="0" err="1"/>
              <a:t>lower</a:t>
            </a:r>
            <a:r>
              <a:rPr lang="sv-SE" sz="2000" dirty="0"/>
              <a:t> SNR, the degradation is </a:t>
            </a:r>
            <a:r>
              <a:rPr lang="sv-SE" sz="2000" dirty="0" err="1"/>
              <a:t>much</a:t>
            </a:r>
            <a:r>
              <a:rPr lang="sv-SE" sz="2000" dirty="0"/>
              <a:t> </a:t>
            </a:r>
            <a:r>
              <a:rPr lang="sv-SE" sz="2000" dirty="0" err="1"/>
              <a:t>more</a:t>
            </a:r>
            <a:r>
              <a:rPr lang="sv-SE" sz="2000" dirty="0"/>
              <a:t> graceful. The degradation </a:t>
            </a:r>
            <a:r>
              <a:rPr lang="sv-SE" sz="2000" dirty="0" err="1"/>
              <a:t>reflects</a:t>
            </a:r>
            <a:r>
              <a:rPr lang="sv-SE" sz="2000" dirty="0"/>
              <a:t> </a:t>
            </a:r>
            <a:r>
              <a:rPr lang="sv-SE" sz="2000" dirty="0" err="1"/>
              <a:t>worse</a:t>
            </a:r>
            <a:r>
              <a:rPr lang="sv-SE" sz="2000" dirty="0"/>
              <a:t> </a:t>
            </a:r>
            <a:r>
              <a:rPr lang="sv-SE" sz="2000" dirty="0" err="1"/>
              <a:t>channel</a:t>
            </a:r>
            <a:r>
              <a:rPr lang="sv-SE" sz="2000" dirty="0"/>
              <a:t> </a:t>
            </a:r>
            <a:r>
              <a:rPr lang="sv-SE" sz="2000" dirty="0" err="1"/>
              <a:t>conditions</a:t>
            </a:r>
            <a:r>
              <a:rPr lang="sv-SE" sz="2000" dirty="0"/>
              <a:t> </a:t>
            </a:r>
            <a:r>
              <a:rPr lang="sv-SE" sz="2000" dirty="0" err="1"/>
              <a:t>rather</a:t>
            </a:r>
            <a:r>
              <a:rPr lang="sv-SE" sz="2000" dirty="0"/>
              <a:t> </a:t>
            </a:r>
            <a:r>
              <a:rPr lang="sv-SE" sz="2000" dirty="0" err="1"/>
              <a:t>than</a:t>
            </a:r>
            <a:r>
              <a:rPr lang="sv-SE" sz="2000" dirty="0"/>
              <a:t> a </a:t>
            </a:r>
            <a:r>
              <a:rPr lang="sv-SE" sz="2000" dirty="0" err="1"/>
              <a:t>significant</a:t>
            </a:r>
            <a:r>
              <a:rPr lang="sv-SE" sz="2000" dirty="0"/>
              <a:t> </a:t>
            </a:r>
            <a:r>
              <a:rPr lang="sv-SE" sz="2000" dirty="0" err="1"/>
              <a:t>mismatch</a:t>
            </a:r>
            <a:r>
              <a:rPr lang="sv-SE" sz="2000" dirty="0"/>
              <a:t> </a:t>
            </a:r>
            <a:r>
              <a:rPr lang="sv-SE" sz="2000" dirty="0" err="1"/>
              <a:t>between</a:t>
            </a:r>
            <a:r>
              <a:rPr lang="sv-SE" sz="2000" dirty="0"/>
              <a:t> </a:t>
            </a:r>
            <a:r>
              <a:rPr lang="sv-SE" sz="2000" dirty="0" err="1"/>
              <a:t>channel</a:t>
            </a:r>
            <a:r>
              <a:rPr lang="sv-SE" sz="2000" dirty="0"/>
              <a:t> and </a:t>
            </a:r>
            <a:r>
              <a:rPr lang="sv-SE" sz="2000" dirty="0" err="1"/>
              <a:t>used</a:t>
            </a:r>
            <a:r>
              <a:rPr lang="sv-SE" sz="2000" dirty="0"/>
              <a:t>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Recall</a:t>
            </a:r>
            <a:r>
              <a:rPr lang="sv-SE" sz="2000" dirty="0"/>
              <a:t>: </a:t>
            </a:r>
            <a:r>
              <a:rPr lang="sv-SE" sz="2000" i="1" dirty="0"/>
              <a:t>If the </a:t>
            </a:r>
            <a:r>
              <a:rPr lang="sv-SE" sz="2000" i="1" dirty="0" err="1"/>
              <a:t>channel</a:t>
            </a:r>
            <a:r>
              <a:rPr lang="sv-SE" sz="2000" i="1" dirty="0"/>
              <a:t> is </a:t>
            </a:r>
            <a:r>
              <a:rPr lang="sv-SE" sz="2000" i="1" dirty="0" err="1"/>
              <a:t>poor</a:t>
            </a:r>
            <a:r>
              <a:rPr lang="sv-SE" sz="2000" i="1" dirty="0"/>
              <a:t>, </a:t>
            </a:r>
            <a:r>
              <a:rPr lang="sv-SE" sz="2000" i="1" dirty="0" err="1"/>
              <a:t>one</a:t>
            </a:r>
            <a:r>
              <a:rPr lang="sv-SE" sz="2000" i="1" dirty="0"/>
              <a:t> </a:t>
            </a:r>
            <a:r>
              <a:rPr lang="sv-SE" sz="2000" i="1" dirty="0" err="1"/>
              <a:t>should</a:t>
            </a:r>
            <a:r>
              <a:rPr lang="sv-SE" sz="2000" i="1" dirty="0"/>
              <a:t> still be </a:t>
            </a:r>
            <a:r>
              <a:rPr lang="sv-SE" sz="2000" i="1" dirty="0" err="1"/>
              <a:t>able</a:t>
            </a:r>
            <a:r>
              <a:rPr lang="sv-SE" sz="2000" i="1" dirty="0"/>
              <a:t> to </a:t>
            </a:r>
            <a:r>
              <a:rPr lang="sv-SE" sz="2000" i="1" dirty="0" err="1"/>
              <a:t>extract</a:t>
            </a:r>
            <a:r>
              <a:rPr lang="sv-SE" sz="2000" i="1" dirty="0"/>
              <a:t> as </a:t>
            </a:r>
            <a:r>
              <a:rPr lang="sv-SE" sz="2000" i="1" dirty="0" err="1"/>
              <a:t>much</a:t>
            </a:r>
            <a:r>
              <a:rPr lang="sv-SE" sz="2000" i="1" dirty="0"/>
              <a:t> information as the </a:t>
            </a:r>
            <a:r>
              <a:rPr lang="sv-SE" sz="2000" i="1" dirty="0" err="1"/>
              <a:t>channel</a:t>
            </a:r>
            <a:r>
              <a:rPr lang="sv-SE" sz="2000" i="1" dirty="0"/>
              <a:t> </a:t>
            </a:r>
            <a:r>
              <a:rPr lang="sv-SE" sz="2000" i="1" dirty="0" err="1"/>
              <a:t>allows</a:t>
            </a:r>
            <a:r>
              <a:rPr lang="sv-SE" sz="2000" i="1" dirty="0"/>
              <a:t> for…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73731B-5DEB-4550-B188-431A0BCCA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01" y="1543535"/>
            <a:ext cx="2925747" cy="20162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32F36B-DC3D-4AA5-8FFE-8D23452C5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77" y="1618114"/>
            <a:ext cx="3012152" cy="18670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18A4E4-051F-415B-B9C7-2EFE490BF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57" y="1407645"/>
            <a:ext cx="2925747" cy="234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70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– </a:t>
            </a: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channel</a:t>
            </a:r>
            <a:r>
              <a:rPr lang="sv-SE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851230"/>
            <a:ext cx="7770813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Instead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an AWGN </a:t>
            </a:r>
            <a:r>
              <a:rPr lang="sv-SE" sz="2000" dirty="0" err="1"/>
              <a:t>channel</a:t>
            </a:r>
            <a:r>
              <a:rPr lang="sv-SE" sz="2000" dirty="0"/>
              <a:t>, </a:t>
            </a:r>
            <a:r>
              <a:rPr lang="sv-SE" sz="2000" dirty="0" err="1"/>
              <a:t>where</a:t>
            </a:r>
            <a:r>
              <a:rPr lang="sv-SE" sz="2000" dirty="0"/>
              <a:t> proper LA is </a:t>
            </a:r>
            <a:r>
              <a:rPr lang="sv-SE" sz="2000" dirty="0" err="1"/>
              <a:t>feasible</a:t>
            </a:r>
            <a:r>
              <a:rPr lang="sv-SE" sz="2000" dirty="0"/>
              <a:t>, a </a:t>
            </a:r>
            <a:r>
              <a:rPr lang="sv-SE" sz="2000" dirty="0" err="1"/>
              <a:t>time-varying</a:t>
            </a:r>
            <a:r>
              <a:rPr lang="sv-SE" sz="2000" dirty="0"/>
              <a:t> </a:t>
            </a:r>
            <a:r>
              <a:rPr lang="sv-SE" sz="2000" dirty="0" err="1"/>
              <a:t>channel</a:t>
            </a:r>
            <a:r>
              <a:rPr lang="sv-SE" sz="2000" dirty="0"/>
              <a:t> </a:t>
            </a:r>
            <a:r>
              <a:rPr lang="sv-SE" sz="2000" dirty="0" err="1"/>
              <a:t>was</a:t>
            </a:r>
            <a:r>
              <a:rPr lang="sv-SE" sz="2000" dirty="0"/>
              <a:t> </a:t>
            </a:r>
            <a:r>
              <a:rPr lang="sv-SE" sz="2000" dirty="0" err="1"/>
              <a:t>considered</a:t>
            </a:r>
            <a:endParaRPr lang="sv-S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The </a:t>
            </a:r>
            <a:r>
              <a:rPr lang="sv-SE" sz="2000" dirty="0" err="1"/>
              <a:t>effective</a:t>
            </a:r>
            <a:r>
              <a:rPr lang="sv-SE" sz="2000" dirty="0"/>
              <a:t> SNR is </a:t>
            </a:r>
            <a:r>
              <a:rPr lang="sv-SE" sz="2000" dirty="0" err="1"/>
              <a:t>uniformly</a:t>
            </a:r>
            <a:r>
              <a:rPr lang="sv-SE" sz="2000" dirty="0"/>
              <a:t> </a:t>
            </a:r>
            <a:r>
              <a:rPr lang="sv-SE" sz="2000" dirty="0" err="1"/>
              <a:t>distibuted</a:t>
            </a:r>
            <a:r>
              <a:rPr lang="sv-SE" sz="2000" dirty="0"/>
              <a:t> </a:t>
            </a:r>
            <a:r>
              <a:rPr lang="sv-SE" sz="2000" dirty="0" err="1"/>
              <a:t>between</a:t>
            </a:r>
            <a:r>
              <a:rPr lang="sv-SE" sz="2000" dirty="0"/>
              <a:t> [SNR-10 SNR], i.e., it is </a:t>
            </a:r>
            <a:r>
              <a:rPr lang="sv-SE" sz="2000" dirty="0" err="1"/>
              <a:t>assumed</a:t>
            </a:r>
            <a:r>
              <a:rPr lang="sv-SE" sz="2000" dirty="0"/>
              <a:t> </a:t>
            </a:r>
            <a:r>
              <a:rPr lang="sv-SE" sz="2000" dirty="0" err="1"/>
              <a:t>that</a:t>
            </a:r>
            <a:r>
              <a:rPr lang="sv-SE" sz="2000" dirty="0"/>
              <a:t> </a:t>
            </a:r>
            <a:r>
              <a:rPr lang="sv-SE" sz="2000" dirty="0" err="1"/>
              <a:t>random</a:t>
            </a:r>
            <a:r>
              <a:rPr lang="sv-SE" sz="2000" dirty="0"/>
              <a:t> </a:t>
            </a:r>
            <a:r>
              <a:rPr lang="sv-SE" sz="2000" dirty="0" err="1"/>
              <a:t>interference</a:t>
            </a:r>
            <a:r>
              <a:rPr lang="sv-SE" sz="2000" dirty="0"/>
              <a:t> </a:t>
            </a:r>
            <a:r>
              <a:rPr lang="sv-SE" sz="2000" dirty="0" err="1"/>
              <a:t>appears</a:t>
            </a:r>
            <a:r>
              <a:rPr lang="sv-SE" sz="2000" dirty="0"/>
              <a:t> </a:t>
            </a:r>
            <a:r>
              <a:rPr lang="sv-SE" sz="2000" dirty="0" err="1"/>
              <a:t>such</a:t>
            </a:r>
            <a:r>
              <a:rPr lang="sv-SE" sz="2000" dirty="0"/>
              <a:t> </a:t>
            </a:r>
            <a:r>
              <a:rPr lang="sv-SE" sz="2000" dirty="0" err="1"/>
              <a:t>that</a:t>
            </a:r>
            <a:r>
              <a:rPr lang="sv-SE" sz="2000" dirty="0"/>
              <a:t> the </a:t>
            </a:r>
            <a:r>
              <a:rPr lang="sv-SE" sz="2000" dirty="0" err="1"/>
              <a:t>effecive</a:t>
            </a:r>
            <a:r>
              <a:rPr lang="sv-SE" sz="2000" dirty="0"/>
              <a:t> SNR is </a:t>
            </a:r>
            <a:r>
              <a:rPr lang="sv-SE" sz="2000" dirty="0" err="1"/>
              <a:t>reduced</a:t>
            </a:r>
            <a:r>
              <a:rPr lang="sv-SE" sz="2000" dirty="0"/>
              <a:t> by 0 and 10 dB in a uniform fashion.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=&gt; </a:t>
            </a:r>
            <a:r>
              <a:rPr lang="sv-SE" sz="2000" dirty="0" err="1"/>
              <a:t>There</a:t>
            </a:r>
            <a:r>
              <a:rPr lang="sv-SE" sz="2000" dirty="0"/>
              <a:t> is no SNR </a:t>
            </a:r>
            <a:r>
              <a:rPr lang="sv-SE" sz="2000" dirty="0" err="1"/>
              <a:t>where</a:t>
            </a:r>
            <a:r>
              <a:rPr lang="sv-SE" sz="2000" dirty="0"/>
              <a:t> standard transmission </a:t>
            </a:r>
            <a:r>
              <a:rPr lang="sv-SE" sz="2000" dirty="0" err="1"/>
              <a:t>outperforms</a:t>
            </a:r>
            <a:r>
              <a:rPr lang="sv-SE" sz="2000" dirty="0"/>
              <a:t> multi-</a:t>
            </a:r>
            <a:r>
              <a:rPr lang="sv-SE" sz="2000" dirty="0" err="1"/>
              <a:t>layer</a:t>
            </a:r>
            <a:r>
              <a:rPr lang="sv-SE" sz="2000" dirty="0"/>
              <a:t>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087E2F-6C22-479D-81A2-B47AE10B17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5" y="1751909"/>
            <a:ext cx="3481567" cy="16078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4F51B6-0F0C-4990-9A03-75B628F29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956" y="1599634"/>
            <a:ext cx="3242284" cy="20103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DCED27-F8ED-48C0-8B70-57F045B83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70" y="1839893"/>
            <a:ext cx="2555981" cy="16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1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– </a:t>
            </a: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channel</a:t>
            </a:r>
            <a:r>
              <a:rPr lang="sv-SE" dirty="0"/>
              <a:t> (2) </a:t>
            </a:r>
            <a:r>
              <a:rPr lang="sv-SE" dirty="0" err="1"/>
              <a:t>conditions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91" y="4549676"/>
            <a:ext cx="7770813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To </a:t>
            </a:r>
            <a:r>
              <a:rPr lang="sv-SE" sz="2000" dirty="0" err="1"/>
              <a:t>see</a:t>
            </a:r>
            <a:r>
              <a:rPr lang="sv-SE" sz="2000" dirty="0"/>
              <a:t> the </a:t>
            </a:r>
            <a:r>
              <a:rPr lang="sv-SE" sz="2000" dirty="0" err="1"/>
              <a:t>robustness</a:t>
            </a:r>
            <a:r>
              <a:rPr lang="sv-SE" sz="2000" dirty="0"/>
              <a:t> to multi-</a:t>
            </a:r>
            <a:r>
              <a:rPr lang="sv-SE" sz="2000" dirty="0" err="1"/>
              <a:t>layer</a:t>
            </a:r>
            <a:r>
              <a:rPr lang="sv-SE" sz="2000" dirty="0"/>
              <a:t> transmission, 256-QAM is </a:t>
            </a:r>
            <a:r>
              <a:rPr lang="sv-SE" sz="2000" dirty="0" err="1"/>
              <a:t>compared</a:t>
            </a:r>
            <a:r>
              <a:rPr lang="sv-SE" sz="2000" dirty="0"/>
              <a:t> to the best </a:t>
            </a:r>
            <a:r>
              <a:rPr lang="sv-SE" sz="2000" dirty="0" err="1"/>
              <a:t>of</a:t>
            </a:r>
            <a:r>
              <a:rPr lang="sv-SE" sz="2000" dirty="0"/>
              <a:t> 16/64/256 QAM standard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Essentially</a:t>
            </a:r>
            <a:r>
              <a:rPr lang="sv-SE" sz="2000" dirty="0"/>
              <a:t>, </a:t>
            </a:r>
            <a:r>
              <a:rPr lang="sv-SE" sz="2000" dirty="0" err="1"/>
              <a:t>with</a:t>
            </a:r>
            <a:r>
              <a:rPr lang="sv-SE" sz="2000" dirty="0"/>
              <a:t> multi-</a:t>
            </a:r>
            <a:r>
              <a:rPr lang="sv-SE" sz="2000" dirty="0" err="1"/>
              <a:t>layer</a:t>
            </a:r>
            <a:r>
              <a:rPr lang="sv-SE" sz="2000" dirty="0"/>
              <a:t> transmission, </a:t>
            </a:r>
            <a:r>
              <a:rPr lang="sv-SE" sz="2000" dirty="0" err="1"/>
              <a:t>there</a:t>
            </a:r>
            <a:r>
              <a:rPr lang="sv-SE" sz="2000" dirty="0"/>
              <a:t> is </a:t>
            </a:r>
            <a:r>
              <a:rPr lang="sv-SE" sz="2000" dirty="0" err="1"/>
              <a:t>little</a:t>
            </a:r>
            <a:r>
              <a:rPr lang="sv-SE" sz="2000" dirty="0"/>
              <a:t> </a:t>
            </a:r>
            <a:r>
              <a:rPr lang="sv-SE" sz="2000" dirty="0" err="1"/>
              <a:t>need</a:t>
            </a:r>
            <a:r>
              <a:rPr lang="sv-SE" sz="2000" dirty="0"/>
              <a:t> for </a:t>
            </a:r>
            <a:r>
              <a:rPr lang="sv-SE" sz="2000" dirty="0" err="1"/>
              <a:t>link</a:t>
            </a:r>
            <a:r>
              <a:rPr lang="sv-SE" sz="2000" dirty="0"/>
              <a:t> adaptation, 256-QAM </a:t>
            </a:r>
            <a:r>
              <a:rPr lang="sv-SE" sz="2000" dirty="0" err="1"/>
              <a:t>works</a:t>
            </a:r>
            <a:r>
              <a:rPr lang="sv-SE" sz="2000" dirty="0"/>
              <a:t> </a:t>
            </a:r>
            <a:r>
              <a:rPr lang="sv-SE" sz="2000" dirty="0" err="1"/>
              <a:t>well</a:t>
            </a:r>
            <a:r>
              <a:rPr lang="sv-SE" sz="2000" dirty="0"/>
              <a:t> independent </a:t>
            </a:r>
            <a:r>
              <a:rPr lang="sv-SE" sz="2000" dirty="0" err="1"/>
              <a:t>of</a:t>
            </a:r>
            <a:r>
              <a:rPr lang="sv-SE" sz="2000" dirty="0"/>
              <a:t> SNR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5A5B2E-BC6C-468D-82D1-3A7489A74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1268760"/>
            <a:ext cx="7308304" cy="319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4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believe multi-layer transmission should be considered for EHT? 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8BCC-ABB2-40C6-A82B-5588073B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DE510-6175-4288-ACEA-DDFE647EB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”Multi-</a:t>
            </a:r>
            <a:r>
              <a:rPr lang="sv-SE" dirty="0" err="1"/>
              <a:t>layer</a:t>
            </a:r>
            <a:r>
              <a:rPr lang="sv-SE" dirty="0"/>
              <a:t> broadcasting Hybrid-ARQ </a:t>
            </a:r>
            <a:r>
              <a:rPr lang="sv-SE" dirty="0" err="1"/>
              <a:t>strategies</a:t>
            </a:r>
            <a:r>
              <a:rPr lang="sv-SE" dirty="0"/>
              <a:t> for block fading </a:t>
            </a:r>
            <a:r>
              <a:rPr lang="sv-SE" dirty="0" err="1"/>
              <a:t>channels</a:t>
            </a:r>
            <a:r>
              <a:rPr lang="sv-SE" dirty="0"/>
              <a:t>”, A. Steiner and A. </a:t>
            </a:r>
            <a:r>
              <a:rPr lang="sv-SE" dirty="0" err="1"/>
              <a:t>Shamai</a:t>
            </a:r>
            <a:r>
              <a:rPr lang="sv-SE" dirty="0"/>
              <a:t> (</a:t>
            </a:r>
            <a:r>
              <a:rPr lang="sv-SE" dirty="0" err="1"/>
              <a:t>Shitz</a:t>
            </a:r>
            <a:r>
              <a:rPr lang="sv-SE" dirty="0"/>
              <a:t>), IEEE Trans. On </a:t>
            </a:r>
            <a:r>
              <a:rPr lang="sv-SE" dirty="0" err="1"/>
              <a:t>Wireless</a:t>
            </a:r>
            <a:r>
              <a:rPr lang="sv-SE" dirty="0"/>
              <a:t> </a:t>
            </a:r>
            <a:r>
              <a:rPr lang="sv-SE" dirty="0" err="1"/>
              <a:t>Comm</a:t>
            </a:r>
            <a:r>
              <a:rPr lang="sv-SE" dirty="0"/>
              <a:t>. </a:t>
            </a:r>
            <a:r>
              <a:rPr lang="sv-SE" dirty="0" err="1"/>
              <a:t>July</a:t>
            </a:r>
            <a:r>
              <a:rPr lang="sv-SE" dirty="0"/>
              <a:t> 2008.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”</a:t>
            </a:r>
            <a:r>
              <a:rPr lang="sv-SE" dirty="0" err="1"/>
              <a:t>Coding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HARQ </a:t>
            </a:r>
            <a:r>
              <a:rPr lang="sv-SE" dirty="0" err="1"/>
              <a:t>with</a:t>
            </a:r>
            <a:r>
              <a:rPr lang="sv-SE" dirty="0"/>
              <a:t> BICM – Part I: </a:t>
            </a:r>
            <a:r>
              <a:rPr lang="sv-SE" dirty="0" err="1"/>
              <a:t>Unified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”, J.-F. (T.) Cheng,  PIMRC 2010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78F6A-49E6-4DE1-91FA-40CBF5404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0005-71C3-4FF5-A29C-6B35B2E673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9A87F3-12B2-44C3-9D63-1FB4A36E8E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45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6625" y="2056606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is a one of the features considered for EHT in order to enhance the performance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present a slightly different way to introduce HARQ, by using a multi-layer approach [1]. Multi-layer transmission allows for a more opportunistic use of the channel and considerably reduces the need for link adaptation. Both these properties are advantages when the signal-to-interference at the receiver is highly unpredictable as e.g. in dense deployments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88C8-48DF-44FE-B64F-AB42F9C8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Outline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C9230-CC03-4665-973B-1EC2D191E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Background</a:t>
            </a:r>
            <a:r>
              <a:rPr lang="sv-SE" dirty="0"/>
              <a:t>/Motivation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Basic </a:t>
            </a:r>
            <a:r>
              <a:rPr lang="sv-SE" dirty="0" err="1"/>
              <a:t>idea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Simulation </a:t>
            </a:r>
            <a:r>
              <a:rPr lang="sv-SE" dirty="0" err="1"/>
              <a:t>results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Straw</a:t>
            </a:r>
            <a:r>
              <a:rPr lang="sv-SE" dirty="0"/>
              <a:t>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7A7B7-2152-42F4-8A7F-3ED544F16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6C59E-6D0B-4137-B297-062C899CF3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63EB97-583D-4E89-B670-A6C7819825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75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5070-8490-4E0B-9548-8097F2DE5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Background</a:t>
            </a:r>
            <a:r>
              <a:rPr lang="sv-SE" dirty="0"/>
              <a:t>/Motivation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7282-1195-4694-A38F-F61B6ACBD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89040"/>
            <a:ext cx="7770813" cy="23053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make </a:t>
            </a:r>
            <a:r>
              <a:rPr lang="sv-SE" dirty="0" err="1"/>
              <a:t>effective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channel</a:t>
            </a:r>
            <a:r>
              <a:rPr lang="sv-SE" dirty="0"/>
              <a:t>, a proper MCS must be </a:t>
            </a:r>
            <a:r>
              <a:rPr lang="sv-SE" dirty="0" err="1"/>
              <a:t>used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assumes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channel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dense</a:t>
            </a:r>
            <a:r>
              <a:rPr lang="sv-SE" dirty="0"/>
              <a:t> </a:t>
            </a:r>
            <a:r>
              <a:rPr lang="sv-SE" dirty="0" err="1"/>
              <a:t>deployments</a:t>
            </a:r>
            <a:r>
              <a:rPr lang="sv-SE" dirty="0"/>
              <a:t> </a:t>
            </a:r>
            <a:r>
              <a:rPr lang="sv-SE" dirty="0" err="1"/>
              <a:t>where</a:t>
            </a:r>
            <a:r>
              <a:rPr lang="sv-SE" dirty="0"/>
              <a:t> the </a:t>
            </a:r>
            <a:r>
              <a:rPr lang="sv-SE" dirty="0" err="1"/>
              <a:t>link</a:t>
            </a:r>
            <a:r>
              <a:rPr lang="sv-SE" dirty="0"/>
              <a:t> is </a:t>
            </a:r>
            <a:r>
              <a:rPr lang="sv-SE" dirty="0" err="1"/>
              <a:t>interference</a:t>
            </a:r>
            <a:r>
              <a:rPr lang="sv-SE" dirty="0"/>
              <a:t> </a:t>
            </a:r>
            <a:r>
              <a:rPr lang="sv-SE" dirty="0" err="1"/>
              <a:t>limited</a:t>
            </a:r>
            <a:r>
              <a:rPr lang="sv-SE" dirty="0"/>
              <a:t>, </a:t>
            </a:r>
            <a:r>
              <a:rPr lang="sv-SE" dirty="0" err="1"/>
              <a:t>this</a:t>
            </a:r>
            <a:r>
              <a:rPr lang="sv-SE" dirty="0"/>
              <a:t> is not </a:t>
            </a:r>
            <a:r>
              <a:rPr lang="sv-SE" dirty="0" err="1"/>
              <a:t>possible</a:t>
            </a:r>
            <a:r>
              <a:rPr lang="sv-SE" dirty="0"/>
              <a:t> as the </a:t>
            </a:r>
            <a:r>
              <a:rPr lang="sv-SE" dirty="0" err="1"/>
              <a:t>experienced</a:t>
            </a:r>
            <a:r>
              <a:rPr lang="sv-SE" dirty="0"/>
              <a:t> </a:t>
            </a:r>
            <a:r>
              <a:rPr lang="sv-SE" dirty="0" err="1"/>
              <a:t>interference</a:t>
            </a:r>
            <a:r>
              <a:rPr lang="sv-SE" dirty="0"/>
              <a:t> is </a:t>
            </a:r>
            <a:r>
              <a:rPr lang="sv-SE" dirty="0" err="1"/>
              <a:t>essentially</a:t>
            </a:r>
            <a:r>
              <a:rPr lang="sv-SE" dirty="0"/>
              <a:t> </a:t>
            </a:r>
            <a:r>
              <a:rPr lang="sv-SE" dirty="0" err="1"/>
              <a:t>random</a:t>
            </a:r>
            <a:r>
              <a:rPr lang="sv-SE" dirty="0"/>
              <a:t> (</a:t>
            </a:r>
            <a:r>
              <a:rPr lang="sv-SE" dirty="0" err="1"/>
              <a:t>uncorrelated</a:t>
            </a:r>
            <a:r>
              <a:rPr lang="sv-SE" dirty="0"/>
              <a:t> from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instant</a:t>
            </a:r>
            <a:r>
              <a:rPr lang="sv-SE" dirty="0"/>
              <a:t> to the </a:t>
            </a:r>
            <a:r>
              <a:rPr lang="sv-SE" dirty="0" err="1"/>
              <a:t>next</a:t>
            </a:r>
            <a:r>
              <a:rPr lang="sv-SE" dirty="0"/>
              <a:t>)</a:t>
            </a:r>
          </a:p>
          <a:p>
            <a:pPr marL="0" indent="0"/>
            <a:r>
              <a:rPr lang="sv-S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BC756-E97E-4941-A40F-68CD2E308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B4E98-EA06-4F8F-BD14-850477E8A5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12BFE4-A953-43EA-B1F4-636F50FA9A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7" name="Picture 6" descr="C:\Users\ecswilh\AppData\Local\Microsoft\Windows\INetCache\Content.MSO\564CA718.tmp">
            <a:extLst>
              <a:ext uri="{FF2B5EF4-FFF2-40B4-BE49-F238E27FC236}">
                <a16:creationId xmlns:a16="http://schemas.microsoft.com/office/drawing/2014/main" id="{F8A48ABE-3CCF-4DD5-9BB5-7173184E9B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05904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7E9B-8F24-498E-BCCA-CD10C61D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err="1"/>
              <a:t>Background</a:t>
            </a:r>
            <a:r>
              <a:rPr lang="sv-SE" dirty="0"/>
              <a:t>/Motivation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2A541-F235-4119-95AC-0D192A855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5360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MCS is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low</a:t>
            </a:r>
            <a:r>
              <a:rPr lang="sv-SE" dirty="0"/>
              <a:t>, the </a:t>
            </a:r>
            <a:r>
              <a:rPr lang="sv-SE" dirty="0" err="1"/>
              <a:t>channel</a:t>
            </a:r>
            <a:r>
              <a:rPr lang="sv-SE" dirty="0"/>
              <a:t> is not </a:t>
            </a:r>
            <a:r>
              <a:rPr lang="sv-SE" dirty="0" err="1"/>
              <a:t>efficiently</a:t>
            </a:r>
            <a:r>
              <a:rPr lang="sv-SE" dirty="0"/>
              <a:t> </a:t>
            </a:r>
            <a:r>
              <a:rPr lang="sv-SE" dirty="0" err="1"/>
              <a:t>used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MCS is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, a </a:t>
            </a:r>
            <a:r>
              <a:rPr lang="sv-SE" dirty="0" err="1"/>
              <a:t>retransmission</a:t>
            </a:r>
            <a:r>
              <a:rPr lang="sv-SE" dirty="0"/>
              <a:t> is </a:t>
            </a:r>
            <a:r>
              <a:rPr lang="sv-SE" dirty="0" err="1"/>
              <a:t>needed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With</a:t>
            </a:r>
            <a:r>
              <a:rPr lang="sv-SE" dirty="0"/>
              <a:t> HARQ, </a:t>
            </a:r>
            <a:r>
              <a:rPr lang="sv-SE" dirty="0" err="1"/>
              <a:t>this</a:t>
            </a:r>
            <a:r>
              <a:rPr lang="sv-SE" dirty="0"/>
              <a:t> is less </a:t>
            </a:r>
            <a:r>
              <a:rPr lang="sv-SE" dirty="0" err="1"/>
              <a:t>of</a:t>
            </a:r>
            <a:r>
              <a:rPr lang="sv-SE" dirty="0"/>
              <a:t> a problem </a:t>
            </a:r>
            <a:r>
              <a:rPr lang="sv-SE" dirty="0" err="1"/>
              <a:t>since</a:t>
            </a:r>
            <a:r>
              <a:rPr lang="sv-SE" dirty="0"/>
              <a:t> still </a:t>
            </a:r>
            <a:r>
              <a:rPr lang="sv-SE" dirty="0" err="1"/>
              <a:t>some</a:t>
            </a:r>
            <a:r>
              <a:rPr lang="sv-SE" dirty="0"/>
              <a:t> information is </a:t>
            </a:r>
            <a:r>
              <a:rPr lang="sv-SE" dirty="0" err="1"/>
              <a:t>extracted</a:t>
            </a:r>
            <a:r>
              <a:rPr lang="sv-SE" dirty="0"/>
              <a:t> and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 for </a:t>
            </a:r>
            <a:r>
              <a:rPr lang="sv-SE" dirty="0" err="1"/>
              <a:t>successive</a:t>
            </a:r>
            <a:r>
              <a:rPr lang="sv-SE" dirty="0"/>
              <a:t>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However</a:t>
            </a:r>
            <a:r>
              <a:rPr lang="sv-SE" dirty="0"/>
              <a:t>, it </a:t>
            </a:r>
            <a:r>
              <a:rPr lang="sv-SE" dirty="0" err="1"/>
              <a:t>comes</a:t>
            </a:r>
            <a:r>
              <a:rPr lang="sv-SE" dirty="0"/>
              <a:t> at the </a:t>
            </a:r>
            <a:r>
              <a:rPr lang="sv-SE" dirty="0" err="1"/>
              <a:t>expense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increased</a:t>
            </a:r>
            <a:r>
              <a:rPr lang="sv-SE" dirty="0"/>
              <a:t> </a:t>
            </a:r>
            <a:r>
              <a:rPr lang="sv-SE" dirty="0" err="1"/>
              <a:t>delay</a:t>
            </a:r>
            <a:r>
              <a:rPr lang="sv-SE" dirty="0"/>
              <a:t>/</a:t>
            </a:r>
            <a:r>
              <a:rPr lang="sv-SE" dirty="0" err="1"/>
              <a:t>jitter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an ideal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a </a:t>
            </a:r>
            <a:r>
              <a:rPr lang="sv-SE" dirty="0" err="1"/>
              <a:t>high</a:t>
            </a:r>
            <a:r>
              <a:rPr lang="sv-SE" dirty="0"/>
              <a:t> MCS in an </a:t>
            </a:r>
            <a:r>
              <a:rPr lang="sv-SE" dirty="0" err="1"/>
              <a:t>opportunistic</a:t>
            </a:r>
            <a:r>
              <a:rPr lang="sv-SE" dirty="0"/>
              <a:t> </a:t>
            </a:r>
            <a:r>
              <a:rPr lang="sv-SE" dirty="0" err="1"/>
              <a:t>way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 If the </a:t>
            </a:r>
            <a:r>
              <a:rPr lang="sv-SE" dirty="0" err="1"/>
              <a:t>channel</a:t>
            </a:r>
            <a:r>
              <a:rPr lang="sv-SE" dirty="0"/>
              <a:t> is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explored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If the </a:t>
            </a:r>
            <a:r>
              <a:rPr lang="sv-SE" dirty="0" err="1"/>
              <a:t>channel</a:t>
            </a:r>
            <a:r>
              <a:rPr lang="sv-SE" dirty="0"/>
              <a:t> is </a:t>
            </a:r>
            <a:r>
              <a:rPr lang="sv-SE" dirty="0" err="1"/>
              <a:t>poor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still be </a:t>
            </a:r>
            <a:r>
              <a:rPr lang="sv-SE" dirty="0" err="1"/>
              <a:t>able</a:t>
            </a:r>
            <a:r>
              <a:rPr lang="sv-SE" dirty="0"/>
              <a:t> to </a:t>
            </a:r>
            <a:r>
              <a:rPr lang="sv-SE" dirty="0" err="1"/>
              <a:t>extract</a:t>
            </a:r>
            <a:r>
              <a:rPr lang="sv-SE" dirty="0"/>
              <a:t> as </a:t>
            </a:r>
            <a:r>
              <a:rPr lang="sv-SE" dirty="0" err="1"/>
              <a:t>much</a:t>
            </a:r>
            <a:r>
              <a:rPr lang="sv-SE" dirty="0"/>
              <a:t> information as the </a:t>
            </a:r>
            <a:r>
              <a:rPr lang="sv-SE" dirty="0" err="1"/>
              <a:t>channel</a:t>
            </a:r>
            <a:r>
              <a:rPr lang="sv-SE" dirty="0"/>
              <a:t> </a:t>
            </a:r>
            <a:r>
              <a:rPr lang="sv-SE" dirty="0" err="1"/>
              <a:t>allows</a:t>
            </a:r>
            <a:r>
              <a:rPr lang="sv-SE" dirty="0"/>
              <a:t> for…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A8F45-FF3A-43BB-914C-878CFAC531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027AA-1A0C-4E7A-9F3D-C78DC60E2D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A9D02C-BF9C-4633-AB6B-F11D57282A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03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Basic </a:t>
            </a:r>
            <a:r>
              <a:rPr lang="sv-SE" dirty="0" err="1"/>
              <a:t>idea</a:t>
            </a:r>
            <a:r>
              <a:rPr lang="sv-SE" dirty="0"/>
              <a:t> – Multi-</a:t>
            </a:r>
            <a:r>
              <a:rPr lang="sv-SE" dirty="0" err="1"/>
              <a:t>layer</a:t>
            </a:r>
            <a:r>
              <a:rPr lang="sv-SE" dirty="0"/>
              <a:t>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775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problem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unknown</a:t>
            </a:r>
            <a:r>
              <a:rPr lang="sv-SE" dirty="0"/>
              <a:t> </a:t>
            </a:r>
            <a:r>
              <a:rPr lang="sv-SE" dirty="0" err="1"/>
              <a:t>channel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 for the receiver </a:t>
            </a:r>
            <a:r>
              <a:rPr lang="sv-SE" dirty="0" err="1"/>
              <a:t>resemble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broadcast </a:t>
            </a:r>
            <a:r>
              <a:rPr lang="sv-SE" dirty="0" err="1"/>
              <a:t>communication</a:t>
            </a:r>
            <a:r>
              <a:rPr lang="sv-SE" dirty="0"/>
              <a:t> in </a:t>
            </a:r>
            <a:r>
              <a:rPr lang="sv-SE" dirty="0" err="1"/>
              <a:t>that</a:t>
            </a:r>
            <a:r>
              <a:rPr lang="sv-SE" dirty="0"/>
              <a:t> the </a:t>
            </a:r>
            <a:r>
              <a:rPr lang="sv-SE" dirty="0" err="1"/>
              <a:t>channel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very</a:t>
            </a:r>
            <a:r>
              <a:rPr lang="sv-SE" dirty="0"/>
              <a:t> different for different for different receivers =&gt; Not </a:t>
            </a:r>
            <a:r>
              <a:rPr lang="sv-SE" dirty="0" err="1"/>
              <a:t>possible</a:t>
            </a:r>
            <a:r>
              <a:rPr lang="sv-SE" dirty="0"/>
              <a:t> for the transmitter to </a:t>
            </a:r>
            <a:r>
              <a:rPr lang="sv-SE" dirty="0" err="1"/>
              <a:t>optimize</a:t>
            </a:r>
            <a:r>
              <a:rPr lang="sv-SE" dirty="0"/>
              <a:t> for a </a:t>
            </a:r>
            <a:r>
              <a:rPr lang="sv-SE" dirty="0" err="1"/>
              <a:t>specific</a:t>
            </a:r>
            <a:r>
              <a:rPr lang="sv-SE" dirty="0"/>
              <a:t> receiver, </a:t>
            </a:r>
            <a:r>
              <a:rPr lang="sv-SE" dirty="0" err="1"/>
              <a:t>but</a:t>
            </a:r>
            <a:r>
              <a:rPr lang="sv-SE" dirty="0"/>
              <a:t> a receiver </a:t>
            </a:r>
            <a:r>
              <a:rPr lang="sv-SE" dirty="0" err="1"/>
              <a:t>should</a:t>
            </a:r>
            <a:r>
              <a:rPr lang="sv-SE" dirty="0"/>
              <a:t> do the best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situation…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[1], the broadcasting problem is </a:t>
            </a:r>
            <a:r>
              <a:rPr lang="sv-SE" dirty="0" err="1"/>
              <a:t>analyzed</a:t>
            </a:r>
            <a:r>
              <a:rPr lang="sv-SE" dirty="0"/>
              <a:t> </a:t>
            </a:r>
            <a:r>
              <a:rPr lang="sv-SE" dirty="0" err="1"/>
              <a:t>theoretically</a:t>
            </a:r>
            <a:r>
              <a:rPr lang="sv-SE" dirty="0"/>
              <a:t>. </a:t>
            </a:r>
            <a:r>
              <a:rPr lang="sv-SE" dirty="0" err="1"/>
              <a:t>Motivated</a:t>
            </a:r>
            <a:r>
              <a:rPr lang="sv-SE" dirty="0"/>
              <a:t> by the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obtain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efficiency</a:t>
            </a:r>
            <a:r>
              <a:rPr lang="sv-SE" dirty="0"/>
              <a:t> at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latency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Here</a:t>
            </a:r>
            <a:r>
              <a:rPr lang="sv-SE" dirty="0"/>
              <a:t> a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pragmatic</a:t>
            </a:r>
            <a:r>
              <a:rPr lang="sv-SE" dirty="0"/>
              <a:t> approach is taken to </a:t>
            </a:r>
            <a:r>
              <a:rPr lang="sv-SE" dirty="0" err="1"/>
              <a:t>improve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minimum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20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Basic </a:t>
            </a:r>
            <a:r>
              <a:rPr lang="sv-SE" dirty="0" err="1"/>
              <a:t>idea</a:t>
            </a:r>
            <a:r>
              <a:rPr lang="sv-SE" dirty="0"/>
              <a:t> – Multi-</a:t>
            </a:r>
            <a:r>
              <a:rPr lang="sv-SE" dirty="0" err="1"/>
              <a:t>layer</a:t>
            </a:r>
            <a:r>
              <a:rPr lang="sv-SE" dirty="0"/>
              <a:t>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4023632"/>
            <a:ext cx="7770813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different bits in a </a:t>
            </a:r>
            <a:r>
              <a:rPr lang="sv-SE" dirty="0" err="1"/>
              <a:t>received</a:t>
            </a:r>
            <a:r>
              <a:rPr lang="sv-SE" dirty="0"/>
              <a:t> symbol </a:t>
            </a:r>
            <a:r>
              <a:rPr lang="sv-SE" dirty="0" err="1"/>
              <a:t>carry</a:t>
            </a:r>
            <a:r>
              <a:rPr lang="sv-SE" dirty="0"/>
              <a:t> different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information[2]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Normally</a:t>
            </a:r>
            <a:r>
              <a:rPr lang="sv-SE" dirty="0"/>
              <a:t> the ”</a:t>
            </a:r>
            <a:r>
              <a:rPr lang="sv-SE" dirty="0" err="1"/>
              <a:t>average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”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received</a:t>
            </a:r>
            <a:r>
              <a:rPr lang="sv-SE" dirty="0"/>
              <a:t> bits </a:t>
            </a:r>
            <a:r>
              <a:rPr lang="sv-SE" dirty="0" err="1"/>
              <a:t>determines</a:t>
            </a:r>
            <a:r>
              <a:rPr lang="sv-SE" dirty="0"/>
              <a:t> </a:t>
            </a:r>
            <a:r>
              <a:rPr lang="sv-SE" dirty="0" err="1"/>
              <a:t>whether</a:t>
            </a:r>
            <a:r>
              <a:rPr lang="sv-SE" dirty="0"/>
              <a:t> the </a:t>
            </a:r>
            <a:r>
              <a:rPr lang="sv-SE" dirty="0" err="1"/>
              <a:t>decoding</a:t>
            </a:r>
            <a:r>
              <a:rPr lang="sv-SE" dirty="0"/>
              <a:t> is </a:t>
            </a:r>
            <a:r>
              <a:rPr lang="sv-SE" dirty="0" err="1"/>
              <a:t>successful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multi-</a:t>
            </a:r>
            <a:r>
              <a:rPr lang="sv-SE" dirty="0" err="1"/>
              <a:t>layer</a:t>
            </a:r>
            <a:r>
              <a:rPr lang="sv-SE" dirty="0"/>
              <a:t> transmission, the </a:t>
            </a:r>
            <a:r>
              <a:rPr lang="sv-SE" dirty="0" err="1"/>
              <a:t>difference</a:t>
            </a:r>
            <a:r>
              <a:rPr lang="sv-SE" dirty="0"/>
              <a:t> in </a:t>
            </a:r>
            <a:r>
              <a:rPr lang="sv-SE" dirty="0" err="1"/>
              <a:t>relibility</a:t>
            </a:r>
            <a:r>
              <a:rPr lang="sv-SE" dirty="0"/>
              <a:t> is </a:t>
            </a: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exploited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9" name="Picture 8" descr="cid:image001.png@01D3C127.7B24F020">
            <a:extLst>
              <a:ext uri="{FF2B5EF4-FFF2-40B4-BE49-F238E27FC236}">
                <a16:creationId xmlns:a16="http://schemas.microsoft.com/office/drawing/2014/main" id="{EB5CBCD3-1B22-4219-B1C5-988C99C80B45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1889076"/>
            <a:ext cx="2745854" cy="2016224"/>
          </a:xfrm>
          <a:prstGeom prst="rect">
            <a:avLst/>
          </a:prstGeom>
          <a:noFill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71218DF-7104-4BA9-9C8A-F6942B60B2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1830388"/>
            <a:ext cx="23939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Multi-</a:t>
            </a:r>
            <a:r>
              <a:rPr lang="sv-SE" dirty="0" err="1"/>
              <a:t>layer</a:t>
            </a:r>
            <a:r>
              <a:rPr lang="sv-SE" dirty="0"/>
              <a:t> modulation – </a:t>
            </a:r>
            <a:r>
              <a:rPr lang="sv-SE" dirty="0" err="1"/>
              <a:t>Example</a:t>
            </a:r>
            <a:r>
              <a:rPr lang="sv-SE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915957"/>
            <a:ext cx="7770813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 err="1"/>
              <a:t>Example</a:t>
            </a:r>
            <a:r>
              <a:rPr lang="sv-SE" sz="1800" dirty="0"/>
              <a:t> (ideal </a:t>
            </a:r>
            <a:r>
              <a:rPr lang="sv-SE" sz="1800" dirty="0" err="1"/>
              <a:t>decoding</a:t>
            </a:r>
            <a:r>
              <a:rPr lang="sv-SE" sz="1800" dirty="0"/>
              <a:t>): </a:t>
            </a:r>
            <a:r>
              <a:rPr lang="sv-SE" sz="1800" dirty="0" err="1"/>
              <a:t>With</a:t>
            </a:r>
            <a:r>
              <a:rPr lang="sv-SE" sz="1800" dirty="0"/>
              <a:t> a rate ½ </a:t>
            </a:r>
            <a:r>
              <a:rPr lang="sv-SE" sz="1800" dirty="0" err="1"/>
              <a:t>code</a:t>
            </a:r>
            <a:r>
              <a:rPr lang="sv-SE" sz="1800" dirty="0"/>
              <a:t> and ideal </a:t>
            </a:r>
            <a:r>
              <a:rPr lang="sv-SE" sz="1800" dirty="0" err="1"/>
              <a:t>decoding</a:t>
            </a:r>
            <a:r>
              <a:rPr lang="sv-SE" sz="1800" dirty="0"/>
              <a:t>, </a:t>
            </a:r>
            <a:r>
              <a:rPr lang="sv-SE" sz="1800" dirty="0" err="1"/>
              <a:t>one</a:t>
            </a:r>
            <a:r>
              <a:rPr lang="sv-SE" sz="1800" dirty="0"/>
              <a:t> must </a:t>
            </a:r>
            <a:r>
              <a:rPr lang="sv-SE" sz="1800" dirty="0" err="1"/>
              <a:t>extract</a:t>
            </a:r>
            <a:r>
              <a:rPr lang="sv-SE" sz="1800" dirty="0"/>
              <a:t> 1 bit </a:t>
            </a:r>
            <a:r>
              <a:rPr lang="sv-SE" sz="1800" dirty="0" err="1"/>
              <a:t>of</a:t>
            </a:r>
            <a:r>
              <a:rPr lang="sv-SE" sz="1800" dirty="0"/>
              <a:t> information for </a:t>
            </a:r>
            <a:r>
              <a:rPr lang="sv-SE" sz="1800" dirty="0" err="1"/>
              <a:t>every</a:t>
            </a:r>
            <a:r>
              <a:rPr lang="sv-SE" sz="1800" dirty="0"/>
              <a:t> 2 </a:t>
            </a:r>
            <a:r>
              <a:rPr lang="sv-SE" sz="1800" dirty="0" err="1"/>
              <a:t>codebits</a:t>
            </a:r>
            <a:r>
              <a:rPr lang="sv-SE" sz="1800" dirty="0"/>
              <a:t>. </a:t>
            </a:r>
            <a:r>
              <a:rPr lang="sv-SE" sz="1800" dirty="0" err="1"/>
              <a:t>Then</a:t>
            </a:r>
            <a:r>
              <a:rPr lang="sv-SE" sz="1800" dirty="0"/>
              <a:t> the </a:t>
            </a:r>
            <a:r>
              <a:rPr lang="sv-SE" sz="1800" dirty="0" err="1"/>
              <a:t>coding</a:t>
            </a:r>
            <a:r>
              <a:rPr lang="sv-SE" sz="1800" dirty="0"/>
              <a:t> </a:t>
            </a:r>
            <a:r>
              <a:rPr lang="sv-SE" sz="1800" dirty="0" err="1"/>
              <a:t>will</a:t>
            </a:r>
            <a:r>
              <a:rPr lang="sv-SE" sz="1800" dirty="0"/>
              <a:t> </a:t>
            </a:r>
            <a:r>
              <a:rPr lang="sv-SE" sz="1800" dirty="0" err="1"/>
              <a:t>succeed</a:t>
            </a:r>
            <a:r>
              <a:rPr lang="sv-SE" sz="1800" dirty="0"/>
              <a:t>, </a:t>
            </a:r>
            <a:r>
              <a:rPr lang="sv-SE" sz="1800" dirty="0" err="1"/>
              <a:t>otherwise</a:t>
            </a:r>
            <a:r>
              <a:rPr lang="sv-SE" sz="1800" dirty="0"/>
              <a:t>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In the </a:t>
            </a:r>
            <a:r>
              <a:rPr lang="sv-SE" sz="1800" dirty="0" err="1"/>
              <a:t>example</a:t>
            </a:r>
            <a:r>
              <a:rPr lang="sv-SE" sz="1800" dirty="0"/>
              <a:t> </a:t>
            </a:r>
            <a:r>
              <a:rPr lang="sv-SE" sz="1800" dirty="0" err="1"/>
              <a:t>above</a:t>
            </a:r>
            <a:r>
              <a:rPr lang="sv-SE" sz="1800" dirty="0"/>
              <a:t>, </a:t>
            </a:r>
            <a:r>
              <a:rPr lang="sv-SE" sz="1800" dirty="0" err="1"/>
              <a:t>this</a:t>
            </a:r>
            <a:r>
              <a:rPr lang="sv-SE" sz="1800" dirty="0"/>
              <a:t> </a:t>
            </a:r>
            <a:r>
              <a:rPr lang="sv-SE" sz="1800" dirty="0" err="1"/>
              <a:t>means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/>
              <a:t>5 dB </a:t>
            </a:r>
            <a:r>
              <a:rPr lang="sv-SE" sz="1600" dirty="0" err="1"/>
              <a:t>needed</a:t>
            </a:r>
            <a:r>
              <a:rPr lang="sv-SE" sz="1600" dirty="0"/>
              <a:t> </a:t>
            </a:r>
            <a:r>
              <a:rPr lang="sv-SE" sz="1600" dirty="0" err="1"/>
              <a:t>when</a:t>
            </a:r>
            <a:r>
              <a:rPr lang="sv-SE" sz="1600" dirty="0"/>
              <a:t> the bits </a:t>
            </a:r>
            <a:r>
              <a:rPr lang="sv-SE" sz="1600" dirty="0" err="1"/>
              <a:t>are</a:t>
            </a:r>
            <a:r>
              <a:rPr lang="sv-SE" sz="1600" dirty="0"/>
              <a:t> </a:t>
            </a:r>
            <a:r>
              <a:rPr lang="sv-SE" sz="1600" dirty="0" err="1"/>
              <a:t>interleaved</a:t>
            </a:r>
            <a:endParaRPr lang="sv-SE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/>
              <a:t>2.5 dB and 7 dB </a:t>
            </a:r>
            <a:r>
              <a:rPr lang="sv-SE" sz="1600" dirty="0" err="1"/>
              <a:t>are</a:t>
            </a:r>
            <a:r>
              <a:rPr lang="sv-SE" sz="1600" dirty="0"/>
              <a:t> </a:t>
            </a:r>
            <a:r>
              <a:rPr lang="sv-SE" sz="1600" dirty="0" err="1"/>
              <a:t>needed</a:t>
            </a:r>
            <a:r>
              <a:rPr lang="sv-SE" sz="1600" dirty="0"/>
              <a:t> for </a:t>
            </a:r>
            <a:r>
              <a:rPr lang="sv-SE" sz="1600" dirty="0" err="1"/>
              <a:t>respective</a:t>
            </a:r>
            <a:r>
              <a:rPr lang="sv-SE" sz="1600" dirty="0"/>
              <a:t> </a:t>
            </a:r>
            <a:r>
              <a:rPr lang="sv-SE" sz="1600" dirty="0" err="1"/>
              <a:t>layer</a:t>
            </a:r>
            <a:r>
              <a:rPr lang="sv-SE" sz="1600" dirty="0"/>
              <a:t> </a:t>
            </a:r>
            <a:r>
              <a:rPr lang="sv-SE" sz="1600" dirty="0" err="1"/>
              <a:t>if</a:t>
            </a:r>
            <a:r>
              <a:rPr lang="sv-SE" sz="1600" dirty="0"/>
              <a:t> not </a:t>
            </a:r>
            <a:r>
              <a:rPr lang="sv-SE" sz="1600" dirty="0" err="1"/>
              <a:t>interleaved</a:t>
            </a:r>
            <a:endParaRPr lang="sv-SE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Multi-</a:t>
            </a:r>
            <a:r>
              <a:rPr lang="sv-SE" sz="2000" dirty="0" err="1"/>
              <a:t>layer</a:t>
            </a:r>
            <a:r>
              <a:rPr lang="sv-SE" sz="2000" dirty="0"/>
              <a:t> </a:t>
            </a:r>
            <a:r>
              <a:rPr lang="sv-SE" sz="2000" dirty="0" err="1"/>
              <a:t>means</a:t>
            </a:r>
            <a:r>
              <a:rPr lang="sv-SE" sz="2000" dirty="0"/>
              <a:t> no </a:t>
            </a:r>
            <a:r>
              <a:rPr lang="sv-SE" sz="2000" dirty="0" err="1"/>
              <a:t>interleaving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bit </a:t>
            </a:r>
            <a:r>
              <a:rPr lang="sv-SE" sz="2000" dirty="0" err="1"/>
              <a:t>with</a:t>
            </a:r>
            <a:r>
              <a:rPr lang="sv-SE" sz="2000" dirty="0"/>
              <a:t> different </a:t>
            </a:r>
            <a:r>
              <a:rPr lang="sv-SE" sz="2000" dirty="0" err="1"/>
              <a:t>reliability</a:t>
            </a:r>
            <a:endParaRPr lang="sv-S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9" name="Picture 8" descr="cid:image001.png@01D3C127.7B24F020">
            <a:extLst>
              <a:ext uri="{FF2B5EF4-FFF2-40B4-BE49-F238E27FC236}">
                <a16:creationId xmlns:a16="http://schemas.microsoft.com/office/drawing/2014/main" id="{EB5CBCD3-1B22-4219-B1C5-988C99C80B45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27009"/>
            <a:ext cx="2673846" cy="1933376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81C23D-E5E7-415A-9405-F59E6993F21E}"/>
              </a:ext>
            </a:extLst>
          </p:cNvPr>
          <p:cNvSpPr/>
          <p:nvPr/>
        </p:nvSpPr>
        <p:spPr>
          <a:xfrm>
            <a:off x="4603364" y="2255029"/>
            <a:ext cx="3278505" cy="4022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D1C0B4-9901-4AE1-A086-87548D91653A}"/>
              </a:ext>
            </a:extLst>
          </p:cNvPr>
          <p:cNvCxnSpPr/>
          <p:nvPr/>
        </p:nvCxnSpPr>
        <p:spPr>
          <a:xfrm>
            <a:off x="6242617" y="2255029"/>
            <a:ext cx="0" cy="4022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3EEF2CB9-885A-4679-90A4-4C372D17967B}"/>
              </a:ext>
            </a:extLst>
          </p:cNvPr>
          <p:cNvSpPr txBox="1"/>
          <p:nvPr/>
        </p:nvSpPr>
        <p:spPr>
          <a:xfrm>
            <a:off x="4963391" y="2207260"/>
            <a:ext cx="1192711" cy="6121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 kern="120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Codeword 1,</a:t>
            </a:r>
            <a:endParaRPr lang="sv-SE" sz="12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sv-SE" sz="1200" kern="120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using b1- b4</a:t>
            </a:r>
            <a:endParaRPr lang="sv-SE" sz="12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8434BBFD-50C1-42F4-B225-41C2D08ED04E}"/>
              </a:ext>
            </a:extLst>
          </p:cNvPr>
          <p:cNvSpPr txBox="1"/>
          <p:nvPr/>
        </p:nvSpPr>
        <p:spPr>
          <a:xfrm>
            <a:off x="6464177" y="2212630"/>
            <a:ext cx="1330773" cy="7556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 kern="120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Codeword 2,</a:t>
            </a:r>
            <a:endParaRPr lang="sv-SE" sz="12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sv-SE" sz="1200" kern="120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using b1-b4</a:t>
            </a:r>
            <a:endParaRPr lang="sv-SE" sz="12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C0554B-DB8A-40C0-8888-B9163F6664BA}"/>
              </a:ext>
            </a:extLst>
          </p:cNvPr>
          <p:cNvSpPr/>
          <p:nvPr/>
        </p:nvSpPr>
        <p:spPr>
          <a:xfrm>
            <a:off x="4603364" y="2970448"/>
            <a:ext cx="3278505" cy="4022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F20A10-0553-4E21-B35B-37F96424948E}"/>
              </a:ext>
            </a:extLst>
          </p:cNvPr>
          <p:cNvCxnSpPr>
            <a:cxnSpLocks/>
          </p:cNvCxnSpPr>
          <p:nvPr/>
        </p:nvCxnSpPr>
        <p:spPr>
          <a:xfrm flipH="1">
            <a:off x="4619876" y="3171587"/>
            <a:ext cx="326199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8">
            <a:extLst>
              <a:ext uri="{FF2B5EF4-FFF2-40B4-BE49-F238E27FC236}">
                <a16:creationId xmlns:a16="http://schemas.microsoft.com/office/drawing/2014/main" id="{E3BFBA00-5E7A-4EE9-ADBE-745452771223}"/>
              </a:ext>
            </a:extLst>
          </p:cNvPr>
          <p:cNvSpPr txBox="1"/>
          <p:nvPr/>
        </p:nvSpPr>
        <p:spPr>
          <a:xfrm>
            <a:off x="5168920" y="2905397"/>
            <a:ext cx="2521684" cy="3794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 kern="120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Codeword 1, using b1 and b2</a:t>
            </a:r>
            <a:endParaRPr lang="sv-SE" sz="12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6F81F47E-E3E4-4C36-83F5-8F81D4491714}"/>
              </a:ext>
            </a:extLst>
          </p:cNvPr>
          <p:cNvSpPr txBox="1"/>
          <p:nvPr/>
        </p:nvSpPr>
        <p:spPr>
          <a:xfrm>
            <a:off x="5168920" y="3113376"/>
            <a:ext cx="2392198" cy="315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 kern="1200" dirty="0" err="1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Codeword</a:t>
            </a:r>
            <a:r>
              <a:rPr lang="sv-SE" sz="1200" kern="12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 2, </a:t>
            </a:r>
            <a:r>
              <a:rPr lang="sv-SE" sz="1200" kern="1200" dirty="0" err="1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using</a:t>
            </a:r>
            <a:r>
              <a:rPr lang="sv-SE" sz="1200" kern="12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Mangal" panose="02040503050203030202" pitchFamily="18" charset="0"/>
              </a:rPr>
              <a:t> b3 and b4</a:t>
            </a:r>
            <a:endParaRPr lang="sv-SE" sz="1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244D6D9-3763-4CCA-B0AF-CA00994EB59C}"/>
              </a:ext>
            </a:extLst>
          </p:cNvPr>
          <p:cNvCxnSpPr/>
          <p:nvPr/>
        </p:nvCxnSpPr>
        <p:spPr bwMode="auto">
          <a:xfrm flipV="1">
            <a:off x="1021794" y="2865362"/>
            <a:ext cx="2088232" cy="5533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BD874C-1B34-4E2F-9629-D47ECA533B4C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5276" y="3247568"/>
            <a:ext cx="1036140" cy="2671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17FDD1D-7A92-486F-8BE2-61301AAD352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45776" y="3247568"/>
            <a:ext cx="767975" cy="5016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0DA10E3-CAE4-4BC6-BDB5-2395FE7375CE}"/>
              </a:ext>
            </a:extLst>
          </p:cNvPr>
          <p:cNvSpPr txBox="1"/>
          <p:nvPr/>
        </p:nvSpPr>
        <p:spPr>
          <a:xfrm>
            <a:off x="819704" y="2960367"/>
            <a:ext cx="1293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solidFill>
                  <a:schemeClr val="tx1"/>
                </a:solidFill>
              </a:rPr>
              <a:t>Interleaved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7F645C-A906-4DA6-8E6C-A1E38683FC05}"/>
              </a:ext>
            </a:extLst>
          </p:cNvPr>
          <p:cNvSpPr txBox="1"/>
          <p:nvPr/>
        </p:nvSpPr>
        <p:spPr>
          <a:xfrm>
            <a:off x="679755" y="3563578"/>
            <a:ext cx="1293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solidFill>
                  <a:schemeClr val="tx1"/>
                </a:solidFill>
              </a:rPr>
              <a:t>Layer</a:t>
            </a:r>
            <a:r>
              <a:rPr lang="sv-SE" sz="1400" dirty="0">
                <a:solidFill>
                  <a:schemeClr val="tx1"/>
                </a:solidFill>
              </a:rPr>
              <a:t> 1&amp;2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2EAB7B-D4BF-4B2D-A5BF-9D70B4214320}"/>
              </a:ext>
            </a:extLst>
          </p:cNvPr>
          <p:cNvSpPr txBox="1"/>
          <p:nvPr/>
        </p:nvSpPr>
        <p:spPr>
          <a:xfrm>
            <a:off x="3979104" y="3576604"/>
            <a:ext cx="1293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solidFill>
                  <a:schemeClr val="tx1"/>
                </a:solidFill>
              </a:rPr>
              <a:t>Layer</a:t>
            </a:r>
            <a:r>
              <a:rPr lang="sv-SE" sz="1400">
                <a:solidFill>
                  <a:schemeClr val="tx1"/>
                </a:solidFill>
              </a:rPr>
              <a:t> 3&amp;4</a:t>
            </a:r>
            <a:endParaRPr lang="sv-S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8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174A-EAC7-4E6A-BADB-4D24349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Multi-</a:t>
            </a:r>
            <a:r>
              <a:rPr lang="sv-SE" dirty="0" err="1"/>
              <a:t>layer</a:t>
            </a:r>
            <a:r>
              <a:rPr lang="sv-SE" dirty="0"/>
              <a:t> modulation – </a:t>
            </a:r>
            <a:r>
              <a:rPr lang="sv-SE" dirty="0" err="1"/>
              <a:t>Example</a:t>
            </a:r>
            <a:r>
              <a:rPr lang="sv-SE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8DE6-CA10-42C7-A954-32A2E556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939461"/>
            <a:ext cx="7770813" cy="2016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Rather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looking</a:t>
            </a:r>
            <a:r>
              <a:rPr lang="sv-SE" dirty="0"/>
              <a:t> at the information rate,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look at the </a:t>
            </a:r>
            <a:r>
              <a:rPr lang="sv-SE" dirty="0" err="1"/>
              <a:t>codeword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probability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figure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 shows simulation </a:t>
            </a:r>
            <a:r>
              <a:rPr lang="sv-SE" dirty="0" err="1"/>
              <a:t>results</a:t>
            </a:r>
            <a:r>
              <a:rPr lang="sv-SE" dirty="0"/>
              <a:t> for a LDPC  </a:t>
            </a:r>
            <a:r>
              <a:rPr lang="sv-SE" dirty="0" err="1"/>
              <a:t>code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H matrix (1944,972) in combination </a:t>
            </a:r>
            <a:r>
              <a:rPr lang="sv-SE" dirty="0" err="1"/>
              <a:t>with</a:t>
            </a:r>
            <a:r>
              <a:rPr lang="sv-SE" dirty="0"/>
              <a:t> 256-QAM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8 </a:t>
            </a:r>
            <a:r>
              <a:rPr lang="sv-SE" dirty="0" err="1"/>
              <a:t>layers</a:t>
            </a:r>
            <a:r>
              <a:rPr lang="sv-SE" dirty="0"/>
              <a:t>, </a:t>
            </a:r>
            <a:r>
              <a:rPr lang="sv-SE" dirty="0" err="1"/>
              <a:t>two</a:t>
            </a:r>
            <a:r>
              <a:rPr lang="sv-SE" dirty="0"/>
              <a:t> at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robustness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BB72-406A-4AFC-A887-803899976A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09F1-EECB-4768-844D-086BF209B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AFA0F6-FE9F-48F4-94CF-538A7CB29D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0E909686-AA1B-4E10-A609-526518B571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6293" y="1748808"/>
            <a:ext cx="2409825" cy="201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13F80B-0B6A-4149-815D-D71072F2E8E2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4048" y="1628800"/>
            <a:ext cx="24606" cy="23757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5448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33722</TotalTime>
  <Words>1123</Words>
  <Application>Microsoft Office PowerPoint</Application>
  <PresentationFormat>On-screen Show (4:3)</PresentationFormat>
  <Paragraphs>129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Document</vt:lpstr>
      <vt:lpstr>Some results on HARQ performance in dense deployments</vt:lpstr>
      <vt:lpstr>Abstract</vt:lpstr>
      <vt:lpstr>Outline</vt:lpstr>
      <vt:lpstr>Background/Motivation </vt:lpstr>
      <vt:lpstr>Background/Motivation</vt:lpstr>
      <vt:lpstr>Basic idea – Multi-layer modulation</vt:lpstr>
      <vt:lpstr>Basic idea – Multi-layer modulation</vt:lpstr>
      <vt:lpstr>Multi-layer modulation – Example 1</vt:lpstr>
      <vt:lpstr>Multi-layer modulation – Example 2</vt:lpstr>
      <vt:lpstr>Simulation results – Simulation set-up</vt:lpstr>
      <vt:lpstr>Simulation results - AWGN</vt:lpstr>
      <vt:lpstr>Simulation results – Varying channel (1)</vt:lpstr>
      <vt:lpstr>Simulation results – Varying channel (2) conditions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Leif Wilhelmsson</dc:creator>
  <cp:lastModifiedBy>Leif Wilhelmsson R</cp:lastModifiedBy>
  <cp:revision>189</cp:revision>
  <cp:lastPrinted>1601-01-01T00:00:00Z</cp:lastPrinted>
  <dcterms:created xsi:type="dcterms:W3CDTF">2017-12-15T14:15:07Z</dcterms:created>
  <dcterms:modified xsi:type="dcterms:W3CDTF">2019-09-14T14:11:40Z</dcterms:modified>
</cp:coreProperties>
</file>