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77" r:id="rId15"/>
    <p:sldId id="278"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92" d="100"/>
          <a:sy n="92" d="100"/>
        </p:scale>
        <p:origin x="1458"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6/28/2019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2019</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2019</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2019</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2019</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802.11-19/1063r0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June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July</a:t>
            </a:r>
            <a:r>
              <a:rPr lang="en-US" altLang="en-US" dirty="0" smtClean="0"/>
              <a:t> 2019 </a:t>
            </a:r>
            <a:r>
              <a:rPr lang="en-US" altLang="en-US" dirty="0" smtClean="0"/>
              <a:t>Ad Hoc </a:t>
            </a:r>
            <a:r>
              <a:rPr lang="en-US" altLang="en-US" dirty="0"/>
              <a:t>Meeting </a:t>
            </a:r>
            <a:r>
              <a:rPr lang="en-US" altLang="en-US" dirty="0" smtClean="0"/>
              <a:t>Agenda</a:t>
            </a:r>
            <a:r>
              <a:rPr lang="en-US" altLang="en-US" dirty="0"/>
              <a:t> </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2019-06-28</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18" name="Document" r:id="rId5" imgW="8258040" imgH="2553693" progId="Word.Document.8">
                  <p:embed/>
                </p:oleObj>
              </mc:Choice>
              <mc:Fallback>
                <p:oleObj name="Document" r:id="rId5" imgW="8258040" imgH="2553693" progId="Word.Document.8">
                  <p:embed/>
                  <p:pic>
                    <p:nvPicPr>
                      <p:cNvPr id="0" name="Picture 3"/>
                      <p:cNvPicPr>
                        <a:picLocks noChangeAspect="1" noChangeArrowheads="1"/>
                      </p:cNvPicPr>
                      <p:nvPr/>
                    </p:nvPicPr>
                    <p:blipFill>
                      <a:blip r:embed="rId6"/>
                      <a:srcRect/>
                      <a:stretch>
                        <a:fillRect/>
                      </a:stretch>
                    </p:blipFill>
                    <p:spPr bwMode="auto">
                      <a:xfrm>
                        <a:off x="520700" y="2868613"/>
                        <a:ext cx="8148638" cy="2519362"/>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r>
              <a:rPr lang="en-US" altLang="en-US" dirty="0"/>
              <a:t>Thanks to </a:t>
            </a:r>
            <a:r>
              <a:rPr lang="en-US" altLang="en-US" dirty="0" smtClean="0"/>
              <a:t>Stephane Baron and Cannon </a:t>
            </a:r>
            <a:r>
              <a:rPr lang="en-US" altLang="en-US" dirty="0"/>
              <a:t>for hosting the meeting</a:t>
            </a:r>
          </a:p>
          <a:p>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092824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r>
              <a:rPr lang="en-US" altLang="en-US" sz="2000" dirty="0"/>
              <a:t>Wednesday </a:t>
            </a:r>
            <a:r>
              <a:rPr lang="en-US" altLang="en-US" sz="2000" dirty="0" smtClean="0"/>
              <a:t>(</a:t>
            </a:r>
            <a:r>
              <a:rPr lang="en-US" altLang="en-US" sz="2000" dirty="0"/>
              <a:t>9</a:t>
            </a:r>
            <a:r>
              <a:rPr lang="en-US" altLang="en-US" sz="2000" dirty="0" smtClean="0"/>
              <a:t>:00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r>
              <a:rPr lang="en-US" altLang="en-US" sz="1800" dirty="0"/>
              <a:t>Comment Resolution</a:t>
            </a:r>
          </a:p>
          <a:p>
            <a:pPr lvl="1"/>
            <a:r>
              <a:rPr lang="en-US" altLang="en-US" sz="1800" dirty="0"/>
              <a:t>Recess</a:t>
            </a:r>
          </a:p>
          <a:p>
            <a:r>
              <a:rPr lang="en-US" altLang="en-US" sz="2000" dirty="0"/>
              <a:t>Thursday (9:00 am – </a:t>
            </a:r>
            <a:r>
              <a:rPr lang="en-US" altLang="en-US" sz="2000" dirty="0" smtClean="0"/>
              <a:t>6:00 </a:t>
            </a:r>
            <a:r>
              <a:rPr lang="en-US" altLang="en-US" sz="2000" dirty="0"/>
              <a:t>pm)</a:t>
            </a:r>
          </a:p>
          <a:p>
            <a:pPr lvl="1"/>
            <a:r>
              <a:rPr lang="en-US" altLang="en-US" sz="1800" dirty="0"/>
              <a:t>Comment Resolution</a:t>
            </a:r>
          </a:p>
          <a:p>
            <a:pPr lvl="1"/>
            <a:r>
              <a:rPr lang="en-US" altLang="en-US" sz="1800" dirty="0"/>
              <a:t>Recess</a:t>
            </a:r>
          </a:p>
          <a:p>
            <a:r>
              <a:rPr lang="en-US" altLang="en-US" sz="2000" dirty="0"/>
              <a:t>Friday (9:00 am – </a:t>
            </a:r>
            <a:r>
              <a:rPr lang="en-US" altLang="en-US" sz="2000" dirty="0"/>
              <a:t>5</a:t>
            </a:r>
            <a:r>
              <a:rPr lang="en-US" altLang="en-US" sz="2000" dirty="0" smtClean="0"/>
              <a:t>:00 </a:t>
            </a:r>
            <a:r>
              <a:rPr lang="en-US" altLang="en-US" sz="2000" dirty="0"/>
              <a:t>pm)</a:t>
            </a:r>
          </a:p>
          <a:p>
            <a:pPr lvl="1"/>
            <a:r>
              <a:rPr lang="en-US" altLang="en-US" sz="1800" dirty="0"/>
              <a:t>Comment </a:t>
            </a:r>
            <a:r>
              <a:rPr lang="en-US" altLang="en-US" sz="1800" dirty="0" smtClean="0"/>
              <a:t>Resolution</a:t>
            </a:r>
            <a:endParaRPr lang="en-US" altLang="en-US" sz="1800" dirty="0"/>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a:t>
            </a:r>
            <a:r>
              <a:rPr lang="en-US" altLang="en-US" dirty="0" smtClean="0"/>
              <a:t>July</a:t>
            </a:r>
            <a:r>
              <a:rPr lang="en-US" altLang="en-US" dirty="0" smtClean="0"/>
              <a:t> 10, 2019</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June 2019</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TBD</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11, 2019</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a:t>
            </a:r>
            <a:r>
              <a:rPr lang="en-US" altLang="en-US" dirty="0" smtClean="0"/>
              <a:t>July</a:t>
            </a:r>
            <a:r>
              <a:rPr lang="en-US" altLang="en-US" dirty="0" smtClean="0"/>
              <a:t> 12, 2019</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smtClean="0"/>
              <a:t>Adjourn</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Rennes</a:t>
            </a:r>
            <a:r>
              <a:rPr lang="en-US" altLang="en-US" sz="4000" dirty="0" smtClean="0">
                <a:latin typeface="Arial" panose="020B0604020202020204" pitchFamily="34" charset="0"/>
              </a:rPr>
              <a:t>, France</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July</a:t>
            </a:r>
            <a:r>
              <a:rPr lang="en-US" altLang="en-US" sz="4000" dirty="0" smtClean="0">
                <a:latin typeface="Arial" panose="020B0604020202020204" pitchFamily="34" charset="0"/>
              </a:rPr>
              <a:t> 10-12 </a:t>
            </a:r>
            <a:r>
              <a:rPr lang="en-US" altLang="en-US" sz="4000" dirty="0" smtClean="0">
                <a:latin typeface="Arial" panose="020B0604020202020204" pitchFamily="34" charset="0"/>
              </a:rPr>
              <a:t>, </a:t>
            </a:r>
            <a:r>
              <a:rPr lang="en-US" altLang="en-US" sz="4000" dirty="0" smtClean="0">
                <a:latin typeface="Arial" panose="020B0604020202020204" pitchFamily="34" charset="0"/>
              </a:rPr>
              <a:t>2019</a:t>
            </a:r>
            <a:endParaRPr lang="en-US" alt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t>
            </a:r>
            <a:r>
              <a:rPr lang="en-US" altLang="en-US" dirty="0" smtClean="0">
                <a:latin typeface="Arial" panose="020B0604020202020204" pitchFamily="34" charset="0"/>
              </a:rPr>
              <a:t>Alfred Asterjadhi(Qualcomm</a:t>
            </a:r>
            <a:r>
              <a:rPr lang="en-US" altLang="en-US" dirty="0">
                <a:latin typeface="Arial" panose="020B0604020202020204" pitchFamily="34" charset="0"/>
              </a:rPr>
              <a:t>)</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4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3536516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707</TotalTime>
  <Words>811</Words>
  <Application>Microsoft Office PowerPoint</Application>
  <PresentationFormat>On-screen Show (4:3)</PresentationFormat>
  <Paragraphs>157</Paragraphs>
  <Slides>15</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5" baseType="lpstr">
      <vt:lpstr>Arial Unicode MS</vt:lpstr>
      <vt:lpstr>MS Gothic</vt:lpstr>
      <vt:lpstr>Arial</vt:lpstr>
      <vt:lpstr>Arial Black</vt:lpstr>
      <vt:lpstr>Calibri</vt:lpstr>
      <vt:lpstr>Monotype Sorts</vt:lpstr>
      <vt:lpstr>Times New Roman</vt:lpstr>
      <vt:lpstr>Wingdings</vt:lpstr>
      <vt:lpstr>Office Theme</vt:lpstr>
      <vt:lpstr>Document</vt:lpstr>
      <vt:lpstr>TGax July 2019 Ad Hoc Meeting Agenda </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July 10, 2019</vt:lpstr>
      <vt:lpstr>Submissions</vt:lpstr>
      <vt:lpstr>Agenda for Thursday 11, 2019 </vt:lpstr>
      <vt:lpstr>Agenda for Friday July 12, 2019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42</cp:revision>
  <cp:lastPrinted>1601-01-01T00:00:00Z</cp:lastPrinted>
  <dcterms:created xsi:type="dcterms:W3CDTF">2017-01-26T15:28:16Z</dcterms:created>
  <dcterms:modified xsi:type="dcterms:W3CDTF">2019-06-28T17:33:27Z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1561742817</vt:lpwstr>
  </property>
</Properties>
</file>