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15" r:id="rId25"/>
    <p:sldId id="312" r:id="rId26"/>
    <p:sldId id="259" r:id="rId27"/>
    <p:sldId id="260" r:id="rId28"/>
    <p:sldId id="261" r:id="rId29"/>
    <p:sldId id="262" r:id="rId30"/>
    <p:sldId id="263"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2019-05-29</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1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t>(</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smtClean="0"/>
              <a:t>the </a:t>
            </a:r>
            <a:r>
              <a:rPr lang="en-US" b="0" dirty="0"/>
              <a:t>resolutions depicted by document </a:t>
            </a:r>
            <a:r>
              <a:rPr lang="en-US" b="0" dirty="0" smtClean="0"/>
              <a:t>11-19-886r1 for CIDs 2337 and 2338.</a:t>
            </a:r>
            <a:endParaRPr lang="en-US" b="0" dirty="0" smtClean="0"/>
          </a:p>
          <a:p>
            <a:pPr marL="0" indent="0"/>
            <a:endParaRPr lang="en-US" b="0" dirty="0"/>
          </a:p>
          <a:p>
            <a:pPr marL="0" indent="0"/>
            <a:r>
              <a:rPr lang="en-US" b="0" dirty="0" smtClean="0"/>
              <a:t>Results (Y/N/A</a:t>
            </a:r>
            <a:r>
              <a:rPr lang="en-US" b="0" dirty="0" smtClean="0"/>
              <a:t>):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10902</TotalTime>
  <Words>1775</Words>
  <Application>Microsoft Office PowerPoint</Application>
  <PresentationFormat>Widescreen</PresentationFormat>
  <Paragraphs>325</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68</cp:revision>
  <cp:lastPrinted>1601-01-01T00:00:00Z</cp:lastPrinted>
  <dcterms:created xsi:type="dcterms:W3CDTF">2018-08-06T10:28:59Z</dcterms:created>
  <dcterms:modified xsi:type="dcterms:W3CDTF">2019-06-05T18:33:23Z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2019-06-05 18:33:23Z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