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  <p:sldId id="748" r:id="rId9"/>
    <p:sldId id="74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11/13/2019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11/13/2019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11/13/2019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Frames 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fixed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Straw Poll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802.11be allows the following operation: 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An EHT multi-link non-AP STA logical entity does multi-link setup with an EHT multi-link AP logical entity over one link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The links between multi-link AP entity and multi-link STA entity can be disabled or enabled.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Motion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 lvl="0">
              <a:buClr>
                <a:srgbClr val="FF0000"/>
              </a:buClr>
            </a:pPr>
            <a:r>
              <a:rPr lang="en-US" dirty="0"/>
              <a:t>Move to add the following text to the 11be SFD: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The links between AP multi-link device </a:t>
            </a:r>
            <a:r>
              <a:rPr lang="en-US"/>
              <a:t>and non-AP multi-link device </a:t>
            </a:r>
            <a:r>
              <a:rPr lang="en-US" dirty="0"/>
              <a:t>may be disabled or enabled.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Move:                        Second: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Yes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No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558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332434</TotalTime>
  <Words>825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  <vt:lpstr>Straw Poll</vt:lpstr>
      <vt:lpstr>Motion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2081</cp:revision>
  <cp:lastPrinted>1998-02-10T13:28:06Z</cp:lastPrinted>
  <dcterms:created xsi:type="dcterms:W3CDTF">2007-05-21T21:00:37Z</dcterms:created>
  <dcterms:modified xsi:type="dcterms:W3CDTF">2019-11-14T03:16:49Z</dcterms:modified>
  <cp:category>Submission</cp:category>
</cp:coreProperties>
</file>