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3" r:id="rId16"/>
    <p:sldId id="974" r:id="rId17"/>
    <p:sldId id="975" r:id="rId18"/>
    <p:sldId id="977" r:id="rId19"/>
    <p:sldId id="978" r:id="rId20"/>
    <p:sldId id="916" r:id="rId21"/>
    <p:sldId id="972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2810" autoAdjust="0"/>
  </p:normalViewPr>
  <p:slideViewPr>
    <p:cSldViewPr>
      <p:cViewPr varScale="1">
        <p:scale>
          <a:sx n="62" d="100"/>
          <a:sy n="62" d="100"/>
        </p:scale>
        <p:origin x="129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11/12/2019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802.11-19/0773r8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Operation Framework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2019-07-01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single link association, the link used for association singling exchange is enabled for class 2 and class 3 frame exchange (see Figure 11-16 [7])</a:t>
            </a:r>
          </a:p>
          <a:p>
            <a:r>
              <a:rPr lang="en-US" dirty="0"/>
              <a:t>For multi-link setup, due to the nature of multiple links, different simultaneous operation capability, power save consideration, there is a need to </a:t>
            </a:r>
          </a:p>
          <a:p>
            <a:pPr lvl="1"/>
            <a:r>
              <a:rPr lang="en-US" dirty="0"/>
              <a:t>Define a mechanism to determine, during or after successful completion of multi-link setup, which bidirectional link(s) is(are) enabled for class 2 and class 3 frame exchange after multi-link setup </a:t>
            </a:r>
          </a:p>
          <a:p>
            <a:pPr lvl="1"/>
            <a:r>
              <a:rPr lang="en-US" dirty="0"/>
              <a:t>A identification for each link may be needed, but details are TBD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Simultaneous operation across links provides gains but also corresponding hardware investment</a:t>
            </a:r>
          </a:p>
          <a:p>
            <a:r>
              <a:rPr lang="en-US" dirty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/>
              <a:t>To achieve this goal,</a:t>
            </a:r>
          </a:p>
          <a:p>
            <a:pPr lvl="1"/>
            <a:r>
              <a:rPr lang="en-US" dirty="0"/>
              <a:t>A multi-link logical entity can indicate capability to support exchanging frames simultaneously on a set of affiliated STAs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multi-link operation follow up to propose a unified framework that addresses the key use cases (load balancing and </a:t>
            </a:r>
            <a:r>
              <a:rPr lang="en-US" dirty="0" err="1"/>
              <a:t>aggergation</a:t>
            </a:r>
            <a:r>
              <a:rPr lang="en-US" dirty="0"/>
              <a:t>) and keeps within the current 802.11 architecture and definition</a:t>
            </a:r>
          </a:p>
          <a:p>
            <a:pPr lvl="1"/>
            <a:r>
              <a:rPr lang="en-US" dirty="0"/>
              <a:t>Multi-link logical entity, Multi-link AP logical entity, and Multi-link non-AP logical entity are defined</a:t>
            </a:r>
          </a:p>
          <a:p>
            <a:r>
              <a:rPr lang="en-US" dirty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/>
              <a:t>Yes: 54 </a:t>
            </a:r>
          </a:p>
          <a:p>
            <a:r>
              <a:rPr lang="en-US" dirty="0"/>
              <a:t>No: 17</a:t>
            </a:r>
          </a:p>
          <a:p>
            <a:r>
              <a:rPr lang="en-US" dirty="0"/>
              <a:t>Abstain: many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 – Multi-link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/>
              <a:t>NOTE – The link is bidirectional.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</a:p>
          <a:p>
            <a:pPr lvl="1"/>
            <a:r>
              <a:rPr lang="en-US" sz="1800" b="1" dirty="0"/>
              <a:t>Yes 59</a:t>
            </a:r>
          </a:p>
          <a:p>
            <a:pPr lvl="1"/>
            <a:r>
              <a:rPr lang="en-US" sz="1800" b="1" dirty="0"/>
              <a:t>No 11</a:t>
            </a:r>
          </a:p>
          <a:p>
            <a:pPr lvl="1"/>
            <a:r>
              <a:rPr lang="en-US" sz="1800" b="1" dirty="0"/>
              <a:t>Abstain 35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 – Multi-link 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a multi-link logical entity* can indicate capability to support exchanging frames simultaneously on a set of affiliated STAs to another multi-link logical entity?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NOTE – the name of the multi-link logical entity can be changed. The details of multi-link logical entity can be </a:t>
            </a:r>
            <a:r>
              <a:rPr lang="en-US"/>
              <a:t>further discussed.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 – Link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US" dirty="0"/>
              <a:t>Define a mechanism to determine, during or after successful completion of multi-link setup, which bidirectional link(s) is(are) enabled for class 2 and class 3 frame exchange after multi-link setup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4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Move to add the followings to the 11be SFD:</a:t>
            </a:r>
            <a:endParaRPr lang="en-US" sz="1800" dirty="0"/>
          </a:p>
          <a:p>
            <a:pPr lvl="1"/>
            <a:r>
              <a:rPr lang="en-US" sz="1800" dirty="0"/>
              <a:t>Define a multi-link setup signaling exchange executed over one link initiated by a non-AP MLD with a AP MLD as follows:</a:t>
            </a:r>
          </a:p>
          <a:p>
            <a:pPr lvl="2"/>
            <a:r>
              <a:rPr lang="en-US" sz="1600" dirty="0"/>
              <a:t>Capability for one or more links can be exchanged during the multi-link setup</a:t>
            </a:r>
          </a:p>
          <a:p>
            <a:pPr lvl="2"/>
            <a:r>
              <a:rPr lang="en-US" sz="1600" dirty="0"/>
              <a:t>The AP MLD serves as the interface to the distribution system (DS) for the non-AP MLD after successful multi-link setup 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35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followings to the 11be SFD:</a:t>
            </a:r>
          </a:p>
          <a:p>
            <a:pPr lvl="1"/>
            <a:r>
              <a:rPr lang="en-US" dirty="0"/>
              <a:t>A multi-link device can indicate capability to support exchanging frames simultaneously on a set of affiliated STAs to another multi-link device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71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operation has been discussed in [2-6] for the use cases of load balancing [2,4] and aggregation [3-6]</a:t>
            </a:r>
          </a:p>
          <a:p>
            <a:r>
              <a:rPr lang="en-US" dirty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[1]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11-19/0822r0 Extremely Efficient Multi-band Operation</a:t>
            </a:r>
          </a:p>
          <a:p>
            <a:r>
              <a:rPr lang="en-GB" sz="1600" dirty="0"/>
              <a:t>[3] 11-19/0731r0 Multi-link Operation</a:t>
            </a:r>
          </a:p>
          <a:p>
            <a:r>
              <a:rPr lang="en-US" sz="1600" dirty="0"/>
              <a:t>[4] 11-19/0823r0 Multi-Link Aggregation</a:t>
            </a:r>
          </a:p>
          <a:p>
            <a:r>
              <a:rPr lang="en-US" sz="1600" dirty="0"/>
              <a:t>[5] 11-19/0766r1 Enhanced Multi-band/Multi-channel Operation</a:t>
            </a:r>
          </a:p>
          <a:p>
            <a:r>
              <a:rPr lang="en-US" sz="1600" dirty="0"/>
              <a:t>[6] 11-19/0821r0 </a:t>
            </a:r>
            <a:r>
              <a:rPr lang="en-GB" sz="1600" dirty="0"/>
              <a:t>Multiple Band Operation Discussion</a:t>
            </a:r>
          </a:p>
          <a:p>
            <a:r>
              <a:rPr lang="en-GB" sz="1600" dirty="0"/>
              <a:t>[7] Draft P802.11REVmd D2.3</a:t>
            </a:r>
          </a:p>
          <a:p>
            <a:r>
              <a:rPr lang="en-GB" sz="1600" dirty="0"/>
              <a:t>[8] 11-19/0818r0 </a:t>
            </a:r>
            <a:r>
              <a:rPr lang="en-US" sz="1600" dirty="0"/>
              <a:t>Discussion on Multi-band operation</a:t>
            </a:r>
          </a:p>
          <a:p>
            <a:r>
              <a:rPr lang="en-US" sz="1600" dirty="0"/>
              <a:t>[9] 11-19/0824r3 Multi-band Operation Performance</a:t>
            </a:r>
          </a:p>
          <a:p>
            <a:r>
              <a:rPr lang="en-US" sz="1600" dirty="0"/>
              <a:t>[10] 11-19/1095r0 Multi-link requirement discussion</a:t>
            </a:r>
          </a:p>
          <a:p>
            <a:r>
              <a:rPr lang="en-US" sz="1600" dirty="0"/>
              <a:t>[11] 11-19/1128r0 Multi-link transmission</a:t>
            </a:r>
          </a:p>
          <a:p>
            <a:r>
              <a:rPr lang="en-US" sz="1600" dirty="0"/>
              <a:t>[12] 11-19/1144r0 Channel Access for Multi-link Operation</a:t>
            </a:r>
          </a:p>
          <a:p>
            <a:r>
              <a:rPr lang="en-US" sz="1600" dirty="0"/>
              <a:t>[13] 11-19/1213r0 Discussion on Multi-link Operations </a:t>
            </a:r>
          </a:p>
          <a:p>
            <a:r>
              <a:rPr lang="en-US" sz="1600" dirty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/>
          </a:p>
          <a:p>
            <a:endParaRPr lang="en-US" sz="1800" dirty="0"/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3.1 Definitions [7]</a:t>
            </a:r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and physical layer (PHY) interface to the wireless medium (WM).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802.11 [7]</a:t>
            </a:r>
            <a:endParaRPr lang="en-US" sz="1800" b="0" dirty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of exactly one traversal of the wireless medium (WM) that is usable to transfer MAC service data units (MSDUs) between two stations (STAs).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Recap [2,4]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/>
              <a:t>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</a:t>
            </a:r>
            <a:r>
              <a:rPr lang="en-US" b="0" dirty="0"/>
              <a:t>A multi-link logical entity, where each affiliated STA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is a non-AP STA. </a:t>
            </a:r>
          </a:p>
          <a:p>
            <a:r>
              <a:rPr lang="en-US" dirty="0"/>
              <a:t>This definition keeps within the current 802.11 architecture and definition of STA and link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Recap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Example 1                                        Example 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Multi-link AP logical entity/Multi-link non-AP logical entity has an address to communicate to DSM, which may not be the address used on each WM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Framework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non-AP STA with an AP</a:t>
            </a:r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/>
              <a:t>birdirectional</a:t>
            </a:r>
            <a:r>
              <a:rPr lang="en-US" sz="1600" dirty="0"/>
              <a:t> link can be exchanged during the association</a:t>
            </a:r>
          </a:p>
          <a:p>
            <a:pPr lvl="1"/>
            <a:r>
              <a:rPr lang="en-US" sz="1600" dirty="0"/>
              <a:t>The AP serves as the interface to the distribution system (DS) for the non-AP STA after successful association</a:t>
            </a:r>
          </a:p>
          <a:p>
            <a:r>
              <a:rPr lang="en-US" sz="1800" dirty="0"/>
              <a:t>For Multi-link setup, an “association” like multi-link setup signaling exchange is needed</a:t>
            </a:r>
          </a:p>
          <a:p>
            <a:pPr lvl="1"/>
            <a:r>
              <a:rPr lang="en-US" sz="1600" dirty="0"/>
              <a:t>Executed over one link initiated by a multi-link non-AP logical entity with a multi-link AP logical 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Single Link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on 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/>
              <a:t>t frame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/>
              <a:t>,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Multi-link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on 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/>
              <a:t>t frame for multi-link setup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/>
              <a:t>, 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56855</TotalTime>
  <Words>1531</Words>
  <Application>Microsoft Office PowerPoint</Application>
  <PresentationFormat>On-screen Show (4:3)</PresentationFormat>
  <Paragraphs>189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Qualcomm Office Regular</vt:lpstr>
      <vt:lpstr>Qualcomm Regular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 – Multi-link Setup</vt:lpstr>
      <vt:lpstr>Straw Poll #4 – Multi-link Capability</vt:lpstr>
      <vt:lpstr>Straw Poll #5 – Link Management</vt:lpstr>
      <vt:lpstr>Motion #1</vt:lpstr>
      <vt:lpstr>Motion 2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1950</cp:revision>
  <cp:lastPrinted>1998-02-10T13:28:06Z</cp:lastPrinted>
  <dcterms:created xsi:type="dcterms:W3CDTF">2004-12-02T14:01:45Z</dcterms:created>
  <dcterms:modified xsi:type="dcterms:W3CDTF">2019-11-12T07:11:52Z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2019-11-12 07:11:52Z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