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0" r:id="rId16"/>
    <p:sldId id="973" r:id="rId17"/>
    <p:sldId id="974" r:id="rId18"/>
    <p:sldId id="916" r:id="rId19"/>
    <p:sldId id="972" r:id="rId20"/>
    <p:sldId id="971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2810" autoAdjust="0"/>
  </p:normalViewPr>
  <p:slideViewPr>
    <p:cSldViewPr>
      <p:cViewPr varScale="1">
        <p:scale>
          <a:sx n="65" d="100"/>
          <a:sy n="65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7/17/2019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  <a:r>
              <a:rPr lang="en-US" sz="1800" dirty="0"/>
              <a:t> </a:t>
            </a:r>
            <a:endParaRPr lang="en-US" dirty="0"/>
          </a:p>
          <a:p>
            <a:pPr lvl="1"/>
            <a:r>
              <a:rPr lang="en-US" b="1" dirty="0"/>
              <a:t>Multi-link device:</a:t>
            </a:r>
            <a:r>
              <a:rPr lang="en-US" dirty="0"/>
              <a:t> A logical entity that enables common management signaling between a collection of one or more multi-link logical entities </a:t>
            </a:r>
          </a:p>
          <a:p>
            <a:pPr lvl="1"/>
            <a:r>
              <a:rPr lang="en-US" dirty="0"/>
              <a:t>Note – the exact name can be </a:t>
            </a:r>
            <a:r>
              <a:rPr lang="en-US" dirty="0" smtClean="0"/>
              <a:t>changed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1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in [4]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08" y="3068960"/>
            <a:ext cx="6790276" cy="27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56763</TotalTime>
  <Words>1381</Words>
  <Application>Microsoft Office PowerPoint</Application>
  <PresentationFormat>On-screen Show (4:3)</PresentationFormat>
  <Paragraphs>175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</vt:lpstr>
      <vt:lpstr>Straw Poll #4 – Multi-link Setup</vt:lpstr>
      <vt:lpstr>Straw Poll #5 – Multi-link Capability</vt:lpstr>
      <vt:lpstr>Reference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1912</cp:revision>
  <cp:lastPrinted>1998-02-10T13:28:06Z</cp:lastPrinted>
  <dcterms:created xsi:type="dcterms:W3CDTF">2004-12-02T14:01:45Z</dcterms:created>
  <dcterms:modified xsi:type="dcterms:W3CDTF">2019-07-17T09:15:41Z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2019-07-17 09:15:41Z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