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57" r:id="rId14"/>
    <p:sldId id="959" r:id="rId15"/>
    <p:sldId id="967" r:id="rId16"/>
    <p:sldId id="916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92810" autoAdjust="0"/>
  </p:normalViewPr>
  <p:slideViewPr>
    <p:cSldViewPr>
      <p:cViewPr varScale="1">
        <p:scale>
          <a:sx n="65" d="100"/>
          <a:sy n="65" d="100"/>
        </p:scale>
        <p:origin x="1200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</a:t>
            </a:r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multi-link setup, which is</a:t>
            </a:r>
            <a:r>
              <a:rPr lang="en-US" dirty="0"/>
              <a:t> analogous </a:t>
            </a:r>
            <a:r>
              <a:rPr lang="en-US" dirty="0" smtClean="0"/>
              <a:t>to single-link association</a:t>
            </a:r>
          </a:p>
          <a:p>
            <a:r>
              <a:rPr lang="en-US" dirty="0"/>
              <a:t>We propose to </a:t>
            </a:r>
            <a:r>
              <a:rPr lang="en-US" dirty="0" smtClean="0"/>
              <a:t>define multi-link capability indication, which enables multi-link operation for a wide range of devices</a:t>
            </a: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#1 -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</a:t>
            </a:r>
            <a:r>
              <a:rPr lang="en-US" dirty="0" smtClean="0"/>
              <a:t>has </a:t>
            </a:r>
            <a:r>
              <a:rPr lang="en-US" dirty="0"/>
              <a:t>one or more </a:t>
            </a:r>
            <a:r>
              <a:rPr lang="en-US" dirty="0" smtClean="0"/>
              <a:t>affiliated STAs. </a:t>
            </a:r>
            <a:r>
              <a:rPr lang="en-US" dirty="0"/>
              <a:t>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A multi-link logical entity, where each STA within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within the multi-link logical entity is a non-AP STA. </a:t>
            </a:r>
            <a:endParaRPr lang="en-US" dirty="0" smtClean="0"/>
          </a:p>
          <a:p>
            <a:pPr lvl="1"/>
            <a:r>
              <a:rPr lang="en-US" dirty="0"/>
              <a:t>NOTE –A Multi-link logical entity allows STAs within the multi-link logical entity to have the same MAC </a:t>
            </a:r>
            <a:r>
              <a:rPr lang="en-US" dirty="0" smtClean="0"/>
              <a:t>address</a:t>
            </a:r>
            <a:endParaRPr lang="en-US" dirty="0"/>
          </a:p>
          <a:p>
            <a:pPr lvl="1"/>
            <a:r>
              <a:rPr lang="en-US" dirty="0"/>
              <a:t>NOTE – The exact name can be changed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9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 </a:t>
            </a:r>
            <a:r>
              <a:rPr lang="en-US" dirty="0" smtClean="0"/>
              <a:t>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bidirectional links 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/>
              <a:t>Define a mechanism to determine, during or after successful completion of multi-link setup, which bidirectional link(s) is(are) enabled for class 2 and class 3 frame exchange after multi-link setup </a:t>
            </a:r>
          </a:p>
          <a:p>
            <a:pPr lvl="1"/>
            <a:r>
              <a:rPr lang="en-US" sz="1800" dirty="0"/>
              <a:t>NOTE 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97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12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</a:t>
            </a:r>
            <a:r>
              <a:rPr lang="en-GB" dirty="0"/>
              <a:t>1] 11-18/1231r4 </a:t>
            </a:r>
            <a:r>
              <a:rPr lang="en-US" dirty="0"/>
              <a:t>EHT draft proposed PAR</a:t>
            </a:r>
          </a:p>
          <a:p>
            <a:r>
              <a:rPr lang="en-US" dirty="0"/>
              <a:t>[2] </a:t>
            </a:r>
            <a:r>
              <a:rPr lang="en-US" dirty="0" smtClean="0"/>
              <a:t>11-19/0822r0 </a:t>
            </a:r>
            <a:r>
              <a:rPr lang="en-US" dirty="0"/>
              <a:t>Extremely Efficient Multi-band </a:t>
            </a:r>
            <a:r>
              <a:rPr lang="en-US" dirty="0" smtClean="0"/>
              <a:t>Operation</a:t>
            </a:r>
          </a:p>
          <a:p>
            <a:r>
              <a:rPr lang="en-GB" dirty="0" smtClean="0"/>
              <a:t>[</a:t>
            </a:r>
            <a:r>
              <a:rPr lang="en-GB" dirty="0"/>
              <a:t>3</a:t>
            </a:r>
            <a:r>
              <a:rPr lang="en-GB" dirty="0" smtClean="0"/>
              <a:t>] </a:t>
            </a:r>
            <a:r>
              <a:rPr lang="en-GB" dirty="0"/>
              <a:t>11-19/0731r0 Multi-link </a:t>
            </a:r>
            <a:r>
              <a:rPr lang="en-GB" dirty="0" smtClean="0"/>
              <a:t>Operation</a:t>
            </a:r>
            <a:endParaRPr lang="en-GB" dirty="0"/>
          </a:p>
          <a:p>
            <a:r>
              <a:rPr lang="en-US" dirty="0" smtClean="0"/>
              <a:t>[4] 11-19/0823r0 </a:t>
            </a:r>
            <a:r>
              <a:rPr lang="en-US" dirty="0"/>
              <a:t>Multi-Link </a:t>
            </a:r>
            <a:r>
              <a:rPr lang="en-US" dirty="0" smtClean="0"/>
              <a:t>Aggregation</a:t>
            </a:r>
          </a:p>
          <a:p>
            <a:r>
              <a:rPr lang="en-US" dirty="0" smtClean="0"/>
              <a:t>[5] 11-19/0766r1 </a:t>
            </a:r>
            <a:r>
              <a:rPr lang="en-US" dirty="0"/>
              <a:t>Enhanced Multi-band/Multi-channel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[6] 11-19/0821r0 </a:t>
            </a:r>
            <a:r>
              <a:rPr lang="en-GB" dirty="0" smtClean="0"/>
              <a:t>Multiple </a:t>
            </a:r>
            <a:r>
              <a:rPr lang="en-GB" dirty="0"/>
              <a:t>Band Operation </a:t>
            </a:r>
            <a:r>
              <a:rPr lang="en-GB" dirty="0" smtClean="0"/>
              <a:t>Discussion</a:t>
            </a:r>
          </a:p>
          <a:p>
            <a:r>
              <a:rPr lang="en-GB" dirty="0"/>
              <a:t>[7] Draft </a:t>
            </a:r>
            <a:r>
              <a:rPr lang="en-GB" dirty="0" smtClean="0"/>
              <a:t>P802.11REVmd D2.2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</a:t>
            </a:r>
            <a:r>
              <a:rPr lang="en-US" dirty="0"/>
              <a:t>keeps within </a:t>
            </a:r>
            <a:r>
              <a:rPr lang="en-US" dirty="0"/>
              <a:t>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</a:t>
            </a:r>
            <a:r>
              <a:rPr lang="en-US" dirty="0" smtClean="0"/>
              <a:t>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</a:t>
            </a:r>
            <a:r>
              <a:rPr lang="en-US" dirty="0" smtClean="0"/>
              <a:t>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capability of non-AP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for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capability of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configuration of link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56608</TotalTime>
  <Words>1146</Words>
  <Application>Microsoft Office PowerPoint</Application>
  <PresentationFormat>On-screen Show (4:3)</PresentationFormat>
  <Paragraphs>144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#1 - Terminology</vt:lpstr>
      <vt:lpstr>Straw Poll #2 – Multi-link Setup</vt:lpstr>
      <vt:lpstr>Straw Poll #3 – Multi-link Capability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1885</cp:revision>
  <cp:lastPrinted>1998-02-10T13:28:06Z</cp:lastPrinted>
  <dcterms:created xsi:type="dcterms:W3CDTF">2004-12-02T14:01:45Z</dcterms:created>
  <dcterms:modified xsi:type="dcterms:W3CDTF">2019-07-01T17:47:38Z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2019-07-01 17:47:37Z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