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68" r:id="rId5"/>
    <p:sldId id="273" r:id="rId6"/>
    <p:sldId id="269" r:id="rId7"/>
    <p:sldId id="277" r:id="rId8"/>
    <p:sldId id="278" r:id="rId9"/>
    <p:sldId id="279" r:id="rId10"/>
    <p:sldId id="274" r:id="rId11"/>
    <p:sldId id="280" r:id="rId12"/>
    <p:sldId id="281" r:id="rId13"/>
    <p:sldId id="282" r:id="rId14"/>
    <p:sldId id="283" r:id="rId15"/>
    <p:sldId id="272" r:id="rId16"/>
    <p:sldId id="264" r:id="rId17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F04136-6D65-4899-8BFA-ED6739AD4AB5}" v="1220" dt="2019-07-12T12:24:46.261"/>
    <p1510:client id="{31D638EF-1C7F-411C-AF73-855A58158B4D}" v="52" dt="2019-07-12T12:34:04.4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15" autoAdjust="0"/>
    <p:restoredTop sz="94660"/>
  </p:normalViewPr>
  <p:slideViewPr>
    <p:cSldViewPr>
      <p:cViewPr varScale="1">
        <p:scale>
          <a:sx n="113" d="100"/>
          <a:sy n="113" d="100"/>
        </p:scale>
        <p:origin x="336" y="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guel Lopez M" userId="c87fad10-2e85-47e3-aa4e-2d55a76fc039" providerId="ADAL" clId="{1EF84C3B-BCB7-4BFB-8B31-9DA506FC88BA}"/>
    <pc:docChg chg="custSel addSld delSld modSld sldOrd">
      <pc:chgData name="Miguel Lopez M" userId="c87fad10-2e85-47e3-aa4e-2d55a76fc039" providerId="ADAL" clId="{1EF84C3B-BCB7-4BFB-8B31-9DA506FC88BA}" dt="2019-07-03T11:00:20.671" v="2278" actId="20577"/>
      <pc:docMkLst>
        <pc:docMk/>
      </pc:docMkLst>
      <pc:sldChg chg="modSp">
        <pc:chgData name="Miguel Lopez M" userId="c87fad10-2e85-47e3-aa4e-2d55a76fc039" providerId="ADAL" clId="{1EF84C3B-BCB7-4BFB-8B31-9DA506FC88BA}" dt="2019-07-03T10:47:23.318" v="2107" actId="20577"/>
        <pc:sldMkLst>
          <pc:docMk/>
          <pc:sldMk cId="0" sldId="258"/>
        </pc:sldMkLst>
        <pc:spChg chg="mod">
          <ac:chgData name="Miguel Lopez M" userId="c87fad10-2e85-47e3-aa4e-2d55a76fc039" providerId="ADAL" clId="{1EF84C3B-BCB7-4BFB-8B31-9DA506FC88BA}" dt="2019-07-03T10:47:23.318" v="2107" actId="20577"/>
          <ac:spMkLst>
            <pc:docMk/>
            <pc:sldMk cId="0" sldId="258"/>
            <ac:spMk id="5122" creationId="{00000000-0000-0000-0000-000000000000}"/>
          </ac:spMkLst>
        </pc:spChg>
      </pc:sldChg>
      <pc:sldChg chg="modSp">
        <pc:chgData name="Miguel Lopez M" userId="c87fad10-2e85-47e3-aa4e-2d55a76fc039" providerId="ADAL" clId="{1EF84C3B-BCB7-4BFB-8B31-9DA506FC88BA}" dt="2019-07-03T10:48:04.678" v="2119" actId="20577"/>
        <pc:sldMkLst>
          <pc:docMk/>
          <pc:sldMk cId="1346074433" sldId="268"/>
        </pc:sldMkLst>
        <pc:spChg chg="mod">
          <ac:chgData name="Miguel Lopez M" userId="c87fad10-2e85-47e3-aa4e-2d55a76fc039" providerId="ADAL" clId="{1EF84C3B-BCB7-4BFB-8B31-9DA506FC88BA}" dt="2019-07-03T10:48:04.678" v="2119" actId="20577"/>
          <ac:spMkLst>
            <pc:docMk/>
            <pc:sldMk cId="1346074433" sldId="268"/>
            <ac:spMk id="36" creationId="{D3266929-3960-463B-9131-730AFE9FB13E}"/>
          </ac:spMkLst>
        </pc:spChg>
      </pc:sldChg>
      <pc:sldChg chg="addSp delSp modSp">
        <pc:chgData name="Miguel Lopez M" userId="c87fad10-2e85-47e3-aa4e-2d55a76fc039" providerId="ADAL" clId="{1EF84C3B-BCB7-4BFB-8B31-9DA506FC88BA}" dt="2019-07-02T22:58:19.241" v="885" actId="1037"/>
        <pc:sldMkLst>
          <pc:docMk/>
          <pc:sldMk cId="3493251669" sldId="269"/>
        </pc:sldMkLst>
        <pc:spChg chg="mod">
          <ac:chgData name="Miguel Lopez M" userId="c87fad10-2e85-47e3-aa4e-2d55a76fc039" providerId="ADAL" clId="{1EF84C3B-BCB7-4BFB-8B31-9DA506FC88BA}" dt="2019-07-02T21:22:31.983" v="47" actId="20577"/>
          <ac:spMkLst>
            <pc:docMk/>
            <pc:sldMk cId="3493251669" sldId="269"/>
            <ac:spMk id="2" creationId="{EF4488E2-0D58-4148-8175-2115098B3C3E}"/>
          </ac:spMkLst>
        </pc:spChg>
        <pc:spChg chg="add mod">
          <ac:chgData name="Miguel Lopez M" userId="c87fad10-2e85-47e3-aa4e-2d55a76fc039" providerId="ADAL" clId="{1EF84C3B-BCB7-4BFB-8B31-9DA506FC88BA}" dt="2019-07-02T22:58:19.241" v="885" actId="1037"/>
          <ac:spMkLst>
            <pc:docMk/>
            <pc:sldMk cId="3493251669" sldId="269"/>
            <ac:spMk id="10" creationId="{8A60E252-48EA-400E-907D-40E9D7689B33}"/>
          </ac:spMkLst>
        </pc:spChg>
        <pc:spChg chg="mod ord">
          <ac:chgData name="Miguel Lopez M" userId="c87fad10-2e85-47e3-aa4e-2d55a76fc039" providerId="ADAL" clId="{1EF84C3B-BCB7-4BFB-8B31-9DA506FC88BA}" dt="2019-07-02T22:56:15.074" v="816" actId="20577"/>
          <ac:spMkLst>
            <pc:docMk/>
            <pc:sldMk cId="3493251669" sldId="269"/>
            <ac:spMk id="36" creationId="{D3266929-3960-463B-9131-730AFE9FB13E}"/>
          </ac:spMkLst>
        </pc:spChg>
        <pc:picChg chg="add del mod ord">
          <ac:chgData name="Miguel Lopez M" userId="c87fad10-2e85-47e3-aa4e-2d55a76fc039" providerId="ADAL" clId="{1EF84C3B-BCB7-4BFB-8B31-9DA506FC88BA}" dt="2019-07-02T21:59:01.671" v="167" actId="478"/>
          <ac:picMkLst>
            <pc:docMk/>
            <pc:sldMk cId="3493251669" sldId="269"/>
            <ac:picMk id="7" creationId="{98C4B444-B76A-41AB-AB6D-DF8392BD416E}"/>
          </ac:picMkLst>
        </pc:picChg>
        <pc:picChg chg="add mod">
          <ac:chgData name="Miguel Lopez M" userId="c87fad10-2e85-47e3-aa4e-2d55a76fc039" providerId="ADAL" clId="{1EF84C3B-BCB7-4BFB-8B31-9DA506FC88BA}" dt="2019-07-02T22:56:36.705" v="822" actId="1037"/>
          <ac:picMkLst>
            <pc:docMk/>
            <pc:sldMk cId="3493251669" sldId="269"/>
            <ac:picMk id="9" creationId="{F207541F-ABE3-4BFC-AC15-C321B8B8D9E4}"/>
          </ac:picMkLst>
        </pc:picChg>
        <pc:picChg chg="del">
          <ac:chgData name="Miguel Lopez M" userId="c87fad10-2e85-47e3-aa4e-2d55a76fc039" providerId="ADAL" clId="{1EF84C3B-BCB7-4BFB-8B31-9DA506FC88BA}" dt="2019-07-02T21:23:20.521" v="56" actId="478"/>
          <ac:picMkLst>
            <pc:docMk/>
            <pc:sldMk cId="3493251669" sldId="269"/>
            <ac:picMk id="20" creationId="{EE5F0446-19B2-4F6B-9F69-A5734C652906}"/>
          </ac:picMkLst>
        </pc:picChg>
      </pc:sldChg>
      <pc:sldChg chg="modSp">
        <pc:chgData name="Miguel Lopez M" userId="c87fad10-2e85-47e3-aa4e-2d55a76fc039" providerId="ADAL" clId="{1EF84C3B-BCB7-4BFB-8B31-9DA506FC88BA}" dt="2019-07-03T11:00:20.671" v="2278" actId="20577"/>
        <pc:sldMkLst>
          <pc:docMk/>
          <pc:sldMk cId="876826940" sldId="272"/>
        </pc:sldMkLst>
        <pc:spChg chg="mod">
          <ac:chgData name="Miguel Lopez M" userId="c87fad10-2e85-47e3-aa4e-2d55a76fc039" providerId="ADAL" clId="{1EF84C3B-BCB7-4BFB-8B31-9DA506FC88BA}" dt="2019-07-03T11:00:20.671" v="2278" actId="20577"/>
          <ac:spMkLst>
            <pc:docMk/>
            <pc:sldMk cId="876826940" sldId="272"/>
            <ac:spMk id="7" creationId="{A716EFF0-CB98-4AA9-A2A5-4464FC8CE5C3}"/>
          </ac:spMkLst>
        </pc:spChg>
      </pc:sldChg>
      <pc:sldChg chg="addSp delSp modSp ord">
        <pc:chgData name="Miguel Lopez M" userId="c87fad10-2e85-47e3-aa4e-2d55a76fc039" providerId="ADAL" clId="{1EF84C3B-BCB7-4BFB-8B31-9DA506FC88BA}" dt="2019-07-02T23:20:48.082" v="1274" actId="20577"/>
        <pc:sldMkLst>
          <pc:docMk/>
          <pc:sldMk cId="701309358" sldId="274"/>
        </pc:sldMkLst>
        <pc:spChg chg="mod">
          <ac:chgData name="Miguel Lopez M" userId="c87fad10-2e85-47e3-aa4e-2d55a76fc039" providerId="ADAL" clId="{1EF84C3B-BCB7-4BFB-8B31-9DA506FC88BA}" dt="2019-07-02T23:20:48.082" v="1274" actId="20577"/>
          <ac:spMkLst>
            <pc:docMk/>
            <pc:sldMk cId="701309358" sldId="274"/>
            <ac:spMk id="2" creationId="{EF4488E2-0D58-4148-8175-2115098B3C3E}"/>
          </ac:spMkLst>
        </pc:spChg>
        <pc:spChg chg="add mod">
          <ac:chgData name="Miguel Lopez M" userId="c87fad10-2e85-47e3-aa4e-2d55a76fc039" providerId="ADAL" clId="{1EF84C3B-BCB7-4BFB-8B31-9DA506FC88BA}" dt="2019-07-02T22:26:54.404" v="600" actId="20577"/>
          <ac:spMkLst>
            <pc:docMk/>
            <pc:sldMk cId="701309358" sldId="274"/>
            <ac:spMk id="7" creationId="{430977BB-0A23-424F-B770-9D6F1C6AAF22}"/>
          </ac:spMkLst>
        </pc:spChg>
        <pc:picChg chg="add mod">
          <ac:chgData name="Miguel Lopez M" userId="c87fad10-2e85-47e3-aa4e-2d55a76fc039" providerId="ADAL" clId="{1EF84C3B-BCB7-4BFB-8B31-9DA506FC88BA}" dt="2019-07-02T22:29:55.402" v="603" actId="1076"/>
          <ac:picMkLst>
            <pc:docMk/>
            <pc:sldMk cId="701309358" sldId="274"/>
            <ac:picMk id="9" creationId="{48BFD817-915D-40B3-8D15-A5A29E6A147C}"/>
          </ac:picMkLst>
        </pc:picChg>
        <pc:picChg chg="del">
          <ac:chgData name="Miguel Lopez M" userId="c87fad10-2e85-47e3-aa4e-2d55a76fc039" providerId="ADAL" clId="{1EF84C3B-BCB7-4BFB-8B31-9DA506FC88BA}" dt="2019-07-02T22:26:20.127" v="555" actId="478"/>
          <ac:picMkLst>
            <pc:docMk/>
            <pc:sldMk cId="701309358" sldId="274"/>
            <ac:picMk id="13" creationId="{7E2DCF2F-0D07-46FA-AF62-9233FDEBAB71}"/>
          </ac:picMkLst>
        </pc:picChg>
      </pc:sldChg>
      <pc:sldChg chg="addSp delSp modSp add">
        <pc:chgData name="Miguel Lopez M" userId="c87fad10-2e85-47e3-aa4e-2d55a76fc039" providerId="ADAL" clId="{1EF84C3B-BCB7-4BFB-8B31-9DA506FC88BA}" dt="2019-07-02T22:11:07.260" v="455" actId="20577"/>
        <pc:sldMkLst>
          <pc:docMk/>
          <pc:sldMk cId="3189083662" sldId="277"/>
        </pc:sldMkLst>
        <pc:spChg chg="mod">
          <ac:chgData name="Miguel Lopez M" userId="c87fad10-2e85-47e3-aa4e-2d55a76fc039" providerId="ADAL" clId="{1EF84C3B-BCB7-4BFB-8B31-9DA506FC88BA}" dt="2019-07-02T22:11:07.260" v="455" actId="20577"/>
          <ac:spMkLst>
            <pc:docMk/>
            <pc:sldMk cId="3189083662" sldId="277"/>
            <ac:spMk id="36" creationId="{D3266929-3960-463B-9131-730AFE9FB13E}"/>
          </ac:spMkLst>
        </pc:spChg>
        <pc:picChg chg="add mod">
          <ac:chgData name="Miguel Lopez M" userId="c87fad10-2e85-47e3-aa4e-2d55a76fc039" providerId="ADAL" clId="{1EF84C3B-BCB7-4BFB-8B31-9DA506FC88BA}" dt="2019-07-02T22:05:52.137" v="207" actId="1076"/>
          <ac:picMkLst>
            <pc:docMk/>
            <pc:sldMk cId="3189083662" sldId="277"/>
            <ac:picMk id="7" creationId="{0450AB6C-185A-42BC-B1DE-C732E609E6A2}"/>
          </ac:picMkLst>
        </pc:picChg>
        <pc:picChg chg="del">
          <ac:chgData name="Miguel Lopez M" userId="c87fad10-2e85-47e3-aa4e-2d55a76fc039" providerId="ADAL" clId="{1EF84C3B-BCB7-4BFB-8B31-9DA506FC88BA}" dt="2019-07-02T22:05:28.924" v="204" actId="478"/>
          <ac:picMkLst>
            <pc:docMk/>
            <pc:sldMk cId="3189083662" sldId="277"/>
            <ac:picMk id="9" creationId="{F207541F-ABE3-4BFC-AC15-C321B8B8D9E4}"/>
          </ac:picMkLst>
        </pc:picChg>
      </pc:sldChg>
      <pc:sldChg chg="addSp delSp modSp add">
        <pc:chgData name="Miguel Lopez M" userId="c87fad10-2e85-47e3-aa4e-2d55a76fc039" providerId="ADAL" clId="{1EF84C3B-BCB7-4BFB-8B31-9DA506FC88BA}" dt="2019-07-02T22:19:51.696" v="515" actId="20577"/>
        <pc:sldMkLst>
          <pc:docMk/>
          <pc:sldMk cId="595776627" sldId="278"/>
        </pc:sldMkLst>
        <pc:spChg chg="mod">
          <ac:chgData name="Miguel Lopez M" userId="c87fad10-2e85-47e3-aa4e-2d55a76fc039" providerId="ADAL" clId="{1EF84C3B-BCB7-4BFB-8B31-9DA506FC88BA}" dt="2019-07-02T22:19:51.696" v="515" actId="20577"/>
          <ac:spMkLst>
            <pc:docMk/>
            <pc:sldMk cId="595776627" sldId="278"/>
            <ac:spMk id="36" creationId="{D3266929-3960-463B-9131-730AFE9FB13E}"/>
          </ac:spMkLst>
        </pc:spChg>
        <pc:picChg chg="del">
          <ac:chgData name="Miguel Lopez M" userId="c87fad10-2e85-47e3-aa4e-2d55a76fc039" providerId="ADAL" clId="{1EF84C3B-BCB7-4BFB-8B31-9DA506FC88BA}" dt="2019-07-02T22:17:48.111" v="457" actId="478"/>
          <ac:picMkLst>
            <pc:docMk/>
            <pc:sldMk cId="595776627" sldId="278"/>
            <ac:picMk id="7" creationId="{0450AB6C-185A-42BC-B1DE-C732E609E6A2}"/>
          </ac:picMkLst>
        </pc:picChg>
        <pc:picChg chg="add mod">
          <ac:chgData name="Miguel Lopez M" userId="c87fad10-2e85-47e3-aa4e-2d55a76fc039" providerId="ADAL" clId="{1EF84C3B-BCB7-4BFB-8B31-9DA506FC88BA}" dt="2019-07-02T22:19:34.527" v="514" actId="14100"/>
          <ac:picMkLst>
            <pc:docMk/>
            <pc:sldMk cId="595776627" sldId="278"/>
            <ac:picMk id="8" creationId="{548CCD88-9A42-4EFE-80C5-883513D17E53}"/>
          </ac:picMkLst>
        </pc:picChg>
      </pc:sldChg>
      <pc:sldChg chg="addSp delSp modSp add">
        <pc:chgData name="Miguel Lopez M" userId="c87fad10-2e85-47e3-aa4e-2d55a76fc039" providerId="ADAL" clId="{1EF84C3B-BCB7-4BFB-8B31-9DA506FC88BA}" dt="2019-07-03T10:49:20.893" v="2122" actId="20577"/>
        <pc:sldMkLst>
          <pc:docMk/>
          <pc:sldMk cId="401256968" sldId="279"/>
        </pc:sldMkLst>
        <pc:spChg chg="mod">
          <ac:chgData name="Miguel Lopez M" userId="c87fad10-2e85-47e3-aa4e-2d55a76fc039" providerId="ADAL" clId="{1EF84C3B-BCB7-4BFB-8B31-9DA506FC88BA}" dt="2019-07-03T10:49:20.893" v="2122" actId="20577"/>
          <ac:spMkLst>
            <pc:docMk/>
            <pc:sldMk cId="401256968" sldId="279"/>
            <ac:spMk id="36" creationId="{D3266929-3960-463B-9131-730AFE9FB13E}"/>
          </ac:spMkLst>
        </pc:spChg>
        <pc:picChg chg="add mod">
          <ac:chgData name="Miguel Lopez M" userId="c87fad10-2e85-47e3-aa4e-2d55a76fc039" providerId="ADAL" clId="{1EF84C3B-BCB7-4BFB-8B31-9DA506FC88BA}" dt="2019-07-02T22:25:44.778" v="541" actId="1076"/>
          <ac:picMkLst>
            <pc:docMk/>
            <pc:sldMk cId="401256968" sldId="279"/>
            <ac:picMk id="7" creationId="{383BA3D6-209D-45D3-83F1-188FEEFB3714}"/>
          </ac:picMkLst>
        </pc:picChg>
        <pc:picChg chg="del">
          <ac:chgData name="Miguel Lopez M" userId="c87fad10-2e85-47e3-aa4e-2d55a76fc039" providerId="ADAL" clId="{1EF84C3B-BCB7-4BFB-8B31-9DA506FC88BA}" dt="2019-07-02T22:20:16.819" v="517" actId="478"/>
          <ac:picMkLst>
            <pc:docMk/>
            <pc:sldMk cId="401256968" sldId="279"/>
            <ac:picMk id="8" creationId="{548CCD88-9A42-4EFE-80C5-883513D17E53}"/>
          </ac:picMkLst>
        </pc:picChg>
      </pc:sldChg>
      <pc:sldChg chg="addSp delSp modSp add ord">
        <pc:chgData name="Miguel Lopez M" userId="c87fad10-2e85-47e3-aa4e-2d55a76fc039" providerId="ADAL" clId="{1EF84C3B-BCB7-4BFB-8B31-9DA506FC88BA}" dt="2019-07-02T22:58:30.762" v="891" actId="1035"/>
        <pc:sldMkLst>
          <pc:docMk/>
          <pc:sldMk cId="348034796" sldId="280"/>
        </pc:sldMkLst>
        <pc:spChg chg="mod">
          <ac:chgData name="Miguel Lopez M" userId="c87fad10-2e85-47e3-aa4e-2d55a76fc039" providerId="ADAL" clId="{1EF84C3B-BCB7-4BFB-8B31-9DA506FC88BA}" dt="2019-07-02T22:30:49.932" v="607" actId="20577"/>
          <ac:spMkLst>
            <pc:docMk/>
            <pc:sldMk cId="348034796" sldId="280"/>
            <ac:spMk id="2" creationId="{EF4488E2-0D58-4148-8175-2115098B3C3E}"/>
          </ac:spMkLst>
        </pc:spChg>
        <pc:spChg chg="add mod">
          <ac:chgData name="Miguel Lopez M" userId="c87fad10-2e85-47e3-aa4e-2d55a76fc039" providerId="ADAL" clId="{1EF84C3B-BCB7-4BFB-8B31-9DA506FC88BA}" dt="2019-07-02T22:58:30.762" v="891" actId="1035"/>
          <ac:spMkLst>
            <pc:docMk/>
            <pc:sldMk cId="348034796" sldId="280"/>
            <ac:spMk id="10" creationId="{A8CF310C-BFDC-4EEF-8BDD-1C0006E33FC7}"/>
          </ac:spMkLst>
        </pc:spChg>
        <pc:spChg chg="mod">
          <ac:chgData name="Miguel Lopez M" userId="c87fad10-2e85-47e3-aa4e-2d55a76fc039" providerId="ADAL" clId="{1EF84C3B-BCB7-4BFB-8B31-9DA506FC88BA}" dt="2019-07-02T22:48:44.848" v="706" actId="20577"/>
          <ac:spMkLst>
            <pc:docMk/>
            <pc:sldMk cId="348034796" sldId="280"/>
            <ac:spMk id="36" creationId="{D3266929-3960-463B-9131-730AFE9FB13E}"/>
          </ac:spMkLst>
        </pc:spChg>
        <pc:picChg chg="add mod ord">
          <ac:chgData name="Miguel Lopez M" userId="c87fad10-2e85-47e3-aa4e-2d55a76fc039" providerId="ADAL" clId="{1EF84C3B-BCB7-4BFB-8B31-9DA506FC88BA}" dt="2019-07-02T22:47:05.971" v="684" actId="167"/>
          <ac:picMkLst>
            <pc:docMk/>
            <pc:sldMk cId="348034796" sldId="280"/>
            <ac:picMk id="7" creationId="{ECD1F855-5FA0-4DFD-8354-49BF340DBCBC}"/>
          </ac:picMkLst>
        </pc:picChg>
        <pc:picChg chg="del">
          <ac:chgData name="Miguel Lopez M" userId="c87fad10-2e85-47e3-aa4e-2d55a76fc039" providerId="ADAL" clId="{1EF84C3B-BCB7-4BFB-8B31-9DA506FC88BA}" dt="2019-07-02T22:31:42.855" v="678" actId="478"/>
          <ac:picMkLst>
            <pc:docMk/>
            <pc:sldMk cId="348034796" sldId="280"/>
            <ac:picMk id="9" creationId="{F207541F-ABE3-4BFC-AC15-C321B8B8D9E4}"/>
          </ac:picMkLst>
        </pc:picChg>
      </pc:sldChg>
      <pc:sldChg chg="delSp modSp add ord">
        <pc:chgData name="Miguel Lopez M" userId="c87fad10-2e85-47e3-aa4e-2d55a76fc039" providerId="ADAL" clId="{1EF84C3B-BCB7-4BFB-8B31-9DA506FC88BA}" dt="2019-07-02T23:08:49.376" v="1239" actId="20577"/>
        <pc:sldMkLst>
          <pc:docMk/>
          <pc:sldMk cId="193290817" sldId="281"/>
        </pc:sldMkLst>
        <pc:spChg chg="mod">
          <ac:chgData name="Miguel Lopez M" userId="c87fad10-2e85-47e3-aa4e-2d55a76fc039" providerId="ADAL" clId="{1EF84C3B-BCB7-4BFB-8B31-9DA506FC88BA}" dt="2019-07-02T23:05:10.122" v="918" actId="20577"/>
          <ac:spMkLst>
            <pc:docMk/>
            <pc:sldMk cId="193290817" sldId="281"/>
            <ac:spMk id="2" creationId="{EF4488E2-0D58-4148-8175-2115098B3C3E}"/>
          </ac:spMkLst>
        </pc:spChg>
        <pc:spChg chg="mod">
          <ac:chgData name="Miguel Lopez M" userId="c87fad10-2e85-47e3-aa4e-2d55a76fc039" providerId="ADAL" clId="{1EF84C3B-BCB7-4BFB-8B31-9DA506FC88BA}" dt="2019-07-02T23:08:49.376" v="1239" actId="20577"/>
          <ac:spMkLst>
            <pc:docMk/>
            <pc:sldMk cId="193290817" sldId="281"/>
            <ac:spMk id="7" creationId="{430977BB-0A23-424F-B770-9D6F1C6AAF22}"/>
          </ac:spMkLst>
        </pc:spChg>
        <pc:picChg chg="del">
          <ac:chgData name="Miguel Lopez M" userId="c87fad10-2e85-47e3-aa4e-2d55a76fc039" providerId="ADAL" clId="{1EF84C3B-BCB7-4BFB-8B31-9DA506FC88BA}" dt="2019-07-02T22:49:38.729" v="709" actId="478"/>
          <ac:picMkLst>
            <pc:docMk/>
            <pc:sldMk cId="193290817" sldId="281"/>
            <ac:picMk id="9" creationId="{48BFD817-915D-40B3-8D15-A5A29E6A147C}"/>
          </ac:picMkLst>
        </pc:picChg>
      </pc:sldChg>
      <pc:sldChg chg="addSp modSp add">
        <pc:chgData name="Miguel Lopez M" userId="c87fad10-2e85-47e3-aa4e-2d55a76fc039" providerId="ADAL" clId="{1EF84C3B-BCB7-4BFB-8B31-9DA506FC88BA}" dt="2019-07-02T23:21:00.017" v="1285" actId="20577"/>
        <pc:sldMkLst>
          <pc:docMk/>
          <pc:sldMk cId="1430118733" sldId="282"/>
        </pc:sldMkLst>
        <pc:spChg chg="mod">
          <ac:chgData name="Miguel Lopez M" userId="c87fad10-2e85-47e3-aa4e-2d55a76fc039" providerId="ADAL" clId="{1EF84C3B-BCB7-4BFB-8B31-9DA506FC88BA}" dt="2019-07-02T23:21:00.017" v="1285" actId="20577"/>
          <ac:spMkLst>
            <pc:docMk/>
            <pc:sldMk cId="1430118733" sldId="282"/>
            <ac:spMk id="2" creationId="{EF4488E2-0D58-4148-8175-2115098B3C3E}"/>
          </ac:spMkLst>
        </pc:spChg>
        <pc:picChg chg="add mod">
          <ac:chgData name="Miguel Lopez M" userId="c87fad10-2e85-47e3-aa4e-2d55a76fc039" providerId="ADAL" clId="{1EF84C3B-BCB7-4BFB-8B31-9DA506FC88BA}" dt="2019-07-02T23:19:33.624" v="1259" actId="14100"/>
          <ac:picMkLst>
            <pc:docMk/>
            <pc:sldMk cId="1430118733" sldId="282"/>
            <ac:picMk id="8" creationId="{ED959EC5-02FD-4B83-82DC-80CD40B3AAF2}"/>
          </ac:picMkLst>
        </pc:picChg>
      </pc:sldChg>
      <pc:sldChg chg="modSp add ord">
        <pc:chgData name="Miguel Lopez M" userId="c87fad10-2e85-47e3-aa4e-2d55a76fc039" providerId="ADAL" clId="{1EF84C3B-BCB7-4BFB-8B31-9DA506FC88BA}" dt="2019-07-03T10:58:12.496" v="2273" actId="20577"/>
        <pc:sldMkLst>
          <pc:docMk/>
          <pc:sldMk cId="4159693964" sldId="283"/>
        </pc:sldMkLst>
        <pc:spChg chg="mod">
          <ac:chgData name="Miguel Lopez M" userId="c87fad10-2e85-47e3-aa4e-2d55a76fc039" providerId="ADAL" clId="{1EF84C3B-BCB7-4BFB-8B31-9DA506FC88BA}" dt="2019-07-03T10:26:52.057" v="1303" actId="20577"/>
          <ac:spMkLst>
            <pc:docMk/>
            <pc:sldMk cId="4159693964" sldId="283"/>
            <ac:spMk id="2" creationId="{EF4488E2-0D58-4148-8175-2115098B3C3E}"/>
          </ac:spMkLst>
        </pc:spChg>
        <pc:spChg chg="mod">
          <ac:chgData name="Miguel Lopez M" userId="c87fad10-2e85-47e3-aa4e-2d55a76fc039" providerId="ADAL" clId="{1EF84C3B-BCB7-4BFB-8B31-9DA506FC88BA}" dt="2019-07-03T10:58:12.496" v="2273" actId="20577"/>
          <ac:spMkLst>
            <pc:docMk/>
            <pc:sldMk cId="4159693964" sldId="283"/>
            <ac:spMk id="7" creationId="{A716EFF0-CB98-4AA9-A2A5-4464FC8CE5C3}"/>
          </ac:spMkLst>
        </pc:spChg>
      </pc:sldChg>
    </pc:docChg>
  </pc:docChgLst>
  <pc:docChgLst>
    <pc:chgData name="Miguel Lopez M" userId="c87fad10-2e85-47e3-aa4e-2d55a76fc039" providerId="ADAL" clId="{D966ED00-5308-4F58-BEB3-C85447ECB458}"/>
    <pc:docChg chg="modSld">
      <pc:chgData name="Miguel Lopez M" userId="c87fad10-2e85-47e3-aa4e-2d55a76fc039" providerId="ADAL" clId="{D966ED00-5308-4F58-BEB3-C85447ECB458}" dt="2019-07-08T14:04:46.558" v="49"/>
      <pc:docMkLst>
        <pc:docMk/>
      </pc:docMkLst>
      <pc:sldChg chg="modSp">
        <pc:chgData name="Miguel Lopez M" userId="c87fad10-2e85-47e3-aa4e-2d55a76fc039" providerId="ADAL" clId="{D966ED00-5308-4F58-BEB3-C85447ECB458}" dt="2019-07-08T14:04:46.558" v="49"/>
        <pc:sldMkLst>
          <pc:docMk/>
          <pc:sldMk cId="0" sldId="256"/>
        </pc:sldMkLst>
        <pc:graphicFrameChg chg="mod">
          <ac:chgData name="Miguel Lopez M" userId="c87fad10-2e85-47e3-aa4e-2d55a76fc039" providerId="ADAL" clId="{D966ED00-5308-4F58-BEB3-C85447ECB458}" dt="2019-07-08T14:04:46.558" v="49"/>
          <ac:graphicFrameMkLst>
            <pc:docMk/>
            <pc:sldMk cId="0" sldId="256"/>
            <ac:graphicFrameMk id="3075" creationId="{00000000-0000-0000-0000-000000000000}"/>
          </ac:graphicFrameMkLst>
        </pc:graphicFrameChg>
      </pc:sldChg>
      <pc:sldChg chg="modSp">
        <pc:chgData name="Miguel Lopez M" userId="c87fad10-2e85-47e3-aa4e-2d55a76fc039" providerId="ADAL" clId="{D966ED00-5308-4F58-BEB3-C85447ECB458}" dt="2019-07-04T08:27:48.360" v="45" actId="20577"/>
        <pc:sldMkLst>
          <pc:docMk/>
          <pc:sldMk cId="0" sldId="258"/>
        </pc:sldMkLst>
        <pc:spChg chg="mod">
          <ac:chgData name="Miguel Lopez M" userId="c87fad10-2e85-47e3-aa4e-2d55a76fc039" providerId="ADAL" clId="{D966ED00-5308-4F58-BEB3-C85447ECB458}" dt="2019-07-04T08:27:48.360" v="45" actId="20577"/>
          <ac:spMkLst>
            <pc:docMk/>
            <pc:sldMk cId="0" sldId="258"/>
            <ac:spMk id="5122" creationId="{00000000-0000-0000-0000-000000000000}"/>
          </ac:spMkLst>
        </pc:spChg>
      </pc:sldChg>
      <pc:sldChg chg="modSp">
        <pc:chgData name="Miguel Lopez M" userId="c87fad10-2e85-47e3-aa4e-2d55a76fc039" providerId="ADAL" clId="{D966ED00-5308-4F58-BEB3-C85447ECB458}" dt="2019-07-04T10:00:07.752" v="48" actId="5793"/>
        <pc:sldMkLst>
          <pc:docMk/>
          <pc:sldMk cId="4159693964" sldId="283"/>
        </pc:sldMkLst>
        <pc:spChg chg="mod">
          <ac:chgData name="Miguel Lopez M" userId="c87fad10-2e85-47e3-aa4e-2d55a76fc039" providerId="ADAL" clId="{D966ED00-5308-4F58-BEB3-C85447ECB458}" dt="2019-07-04T10:00:07.752" v="48" actId="5793"/>
          <ac:spMkLst>
            <pc:docMk/>
            <pc:sldMk cId="4159693964" sldId="283"/>
            <ac:spMk id="7" creationId="{A716EFF0-CB98-4AA9-A2A5-4464FC8CE5C3}"/>
          </ac:spMkLst>
        </pc:spChg>
      </pc:sldChg>
    </pc:docChg>
  </pc:docChgLst>
  <pc:docChgLst>
    <pc:chgData name="Miguel Lopez M" userId="c87fad10-2e85-47e3-aa4e-2d55a76fc039" providerId="ADAL" clId="{31D638EF-1C7F-411C-AF73-855A58158B4D}"/>
    <pc:docChg chg="modSld">
      <pc:chgData name="Miguel Lopez M" userId="c87fad10-2e85-47e3-aa4e-2d55a76fc039" providerId="ADAL" clId="{31D638EF-1C7F-411C-AF73-855A58158B4D}" dt="2019-07-12T12:34:04.413" v="51" actId="20577"/>
      <pc:docMkLst>
        <pc:docMk/>
      </pc:docMkLst>
      <pc:sldChg chg="modSp">
        <pc:chgData name="Miguel Lopez M" userId="c87fad10-2e85-47e3-aa4e-2d55a76fc039" providerId="ADAL" clId="{31D638EF-1C7F-411C-AF73-855A58158B4D}" dt="2019-07-12T12:32:05.606" v="18" actId="20577"/>
        <pc:sldMkLst>
          <pc:docMk/>
          <pc:sldMk cId="3493251669" sldId="269"/>
        </pc:sldMkLst>
        <pc:spChg chg="mod">
          <ac:chgData name="Miguel Lopez M" userId="c87fad10-2e85-47e3-aa4e-2d55a76fc039" providerId="ADAL" clId="{31D638EF-1C7F-411C-AF73-855A58158B4D}" dt="2019-07-12T12:32:05.606" v="18" actId="20577"/>
          <ac:spMkLst>
            <pc:docMk/>
            <pc:sldMk cId="3493251669" sldId="269"/>
            <ac:spMk id="36" creationId="{D3266929-3960-463B-9131-730AFE9FB13E}"/>
          </ac:spMkLst>
        </pc:spChg>
      </pc:sldChg>
      <pc:sldChg chg="modSp">
        <pc:chgData name="Miguel Lopez M" userId="c87fad10-2e85-47e3-aa4e-2d55a76fc039" providerId="ADAL" clId="{31D638EF-1C7F-411C-AF73-855A58158B4D}" dt="2019-07-12T12:32:26.144" v="26" actId="20577"/>
        <pc:sldMkLst>
          <pc:docMk/>
          <pc:sldMk cId="3189083662" sldId="277"/>
        </pc:sldMkLst>
        <pc:spChg chg="mod">
          <ac:chgData name="Miguel Lopez M" userId="c87fad10-2e85-47e3-aa4e-2d55a76fc039" providerId="ADAL" clId="{31D638EF-1C7F-411C-AF73-855A58158B4D}" dt="2019-07-12T12:32:26.144" v="26" actId="20577"/>
          <ac:spMkLst>
            <pc:docMk/>
            <pc:sldMk cId="3189083662" sldId="277"/>
            <ac:spMk id="36" creationId="{D3266929-3960-463B-9131-730AFE9FB13E}"/>
          </ac:spMkLst>
        </pc:spChg>
      </pc:sldChg>
      <pc:sldChg chg="modSp">
        <pc:chgData name="Miguel Lopez M" userId="c87fad10-2e85-47e3-aa4e-2d55a76fc039" providerId="ADAL" clId="{31D638EF-1C7F-411C-AF73-855A58158B4D}" dt="2019-07-12T12:32:58.160" v="42" actId="20577"/>
        <pc:sldMkLst>
          <pc:docMk/>
          <pc:sldMk cId="348034796" sldId="280"/>
        </pc:sldMkLst>
        <pc:spChg chg="mod">
          <ac:chgData name="Miguel Lopez M" userId="c87fad10-2e85-47e3-aa4e-2d55a76fc039" providerId="ADAL" clId="{31D638EF-1C7F-411C-AF73-855A58158B4D}" dt="2019-07-12T12:32:58.160" v="42" actId="20577"/>
          <ac:spMkLst>
            <pc:docMk/>
            <pc:sldMk cId="348034796" sldId="280"/>
            <ac:spMk id="36" creationId="{D3266929-3960-463B-9131-730AFE9FB13E}"/>
          </ac:spMkLst>
        </pc:spChg>
      </pc:sldChg>
      <pc:sldChg chg="modSp">
        <pc:chgData name="Miguel Lopez M" userId="c87fad10-2e85-47e3-aa4e-2d55a76fc039" providerId="ADAL" clId="{31D638EF-1C7F-411C-AF73-855A58158B4D}" dt="2019-07-12T12:34:04.413" v="51" actId="20577"/>
        <pc:sldMkLst>
          <pc:docMk/>
          <pc:sldMk cId="4159693964" sldId="283"/>
        </pc:sldMkLst>
        <pc:spChg chg="mod">
          <ac:chgData name="Miguel Lopez M" userId="c87fad10-2e85-47e3-aa4e-2d55a76fc039" providerId="ADAL" clId="{31D638EF-1C7F-411C-AF73-855A58158B4D}" dt="2019-07-12T12:34:04.413" v="51" actId="20577"/>
          <ac:spMkLst>
            <pc:docMk/>
            <pc:sldMk cId="4159693964" sldId="283"/>
            <ac:spMk id="7" creationId="{A716EFF0-CB98-4AA9-A2A5-4464FC8CE5C3}"/>
          </ac:spMkLst>
        </pc:spChg>
      </pc:sldChg>
    </pc:docChg>
  </pc:docChgLst>
  <pc:docChgLst>
    <pc:chgData name="Miguel Lopez M" userId="c87fad10-2e85-47e3-aa4e-2d55a76fc039" providerId="ADAL" clId="{E1F04136-6D65-4899-8BFA-ED6739AD4AB5}"/>
    <pc:docChg chg="undo custSel modSld">
      <pc:chgData name="Miguel Lopez M" userId="c87fad10-2e85-47e3-aa4e-2d55a76fc039" providerId="ADAL" clId="{E1F04136-6D65-4899-8BFA-ED6739AD4AB5}" dt="2019-07-12T12:24:53.442" v="1220"/>
      <pc:docMkLst>
        <pc:docMk/>
      </pc:docMkLst>
      <pc:sldChg chg="modSp">
        <pc:chgData name="Miguel Lopez M" userId="c87fad10-2e85-47e3-aa4e-2d55a76fc039" providerId="ADAL" clId="{E1F04136-6D65-4899-8BFA-ED6739AD4AB5}" dt="2019-07-12T12:24:53.442" v="1220"/>
        <pc:sldMkLst>
          <pc:docMk/>
          <pc:sldMk cId="0" sldId="256"/>
        </pc:sldMkLst>
        <pc:graphicFrameChg chg="mod">
          <ac:chgData name="Miguel Lopez M" userId="c87fad10-2e85-47e3-aa4e-2d55a76fc039" providerId="ADAL" clId="{E1F04136-6D65-4899-8BFA-ED6739AD4AB5}" dt="2019-07-12T12:24:53.442" v="1220"/>
          <ac:graphicFrameMkLst>
            <pc:docMk/>
            <pc:sldMk cId="0" sldId="256"/>
            <ac:graphicFrameMk id="3075" creationId="{00000000-0000-0000-0000-000000000000}"/>
          </ac:graphicFrameMkLst>
        </pc:graphicFrameChg>
      </pc:sldChg>
      <pc:sldChg chg="modSp">
        <pc:chgData name="Miguel Lopez M" userId="c87fad10-2e85-47e3-aa4e-2d55a76fc039" providerId="ADAL" clId="{E1F04136-6D65-4899-8BFA-ED6739AD4AB5}" dt="2019-07-11T15:50:18.744" v="1" actId="20577"/>
        <pc:sldMkLst>
          <pc:docMk/>
          <pc:sldMk cId="0" sldId="257"/>
        </pc:sldMkLst>
        <pc:spChg chg="mod">
          <ac:chgData name="Miguel Lopez M" userId="c87fad10-2e85-47e3-aa4e-2d55a76fc039" providerId="ADAL" clId="{E1F04136-6D65-4899-8BFA-ED6739AD4AB5}" dt="2019-07-11T15:50:18.744" v="1" actId="20577"/>
          <ac:spMkLst>
            <pc:docMk/>
            <pc:sldMk cId="0" sldId="257"/>
            <ac:spMk id="4098" creationId="{00000000-0000-0000-0000-000000000000}"/>
          </ac:spMkLst>
        </pc:spChg>
      </pc:sldChg>
      <pc:sldChg chg="modSp">
        <pc:chgData name="Miguel Lopez M" userId="c87fad10-2e85-47e3-aa4e-2d55a76fc039" providerId="ADAL" clId="{E1F04136-6D65-4899-8BFA-ED6739AD4AB5}" dt="2019-07-12T12:02:02.619" v="1191" actId="20577"/>
        <pc:sldMkLst>
          <pc:docMk/>
          <pc:sldMk cId="1346074433" sldId="268"/>
        </pc:sldMkLst>
        <pc:spChg chg="mod">
          <ac:chgData name="Miguel Lopez M" userId="c87fad10-2e85-47e3-aa4e-2d55a76fc039" providerId="ADAL" clId="{E1F04136-6D65-4899-8BFA-ED6739AD4AB5}" dt="2019-07-12T12:02:02.619" v="1191" actId="20577"/>
          <ac:spMkLst>
            <pc:docMk/>
            <pc:sldMk cId="1346074433" sldId="268"/>
            <ac:spMk id="36" creationId="{D3266929-3960-463B-9131-730AFE9FB13E}"/>
          </ac:spMkLst>
        </pc:spChg>
      </pc:sldChg>
      <pc:sldChg chg="addSp delSp modSp">
        <pc:chgData name="Miguel Lopez M" userId="c87fad10-2e85-47e3-aa4e-2d55a76fc039" providerId="ADAL" clId="{E1F04136-6D65-4899-8BFA-ED6739AD4AB5}" dt="2019-07-11T15:56:28.173" v="47" actId="1036"/>
        <pc:sldMkLst>
          <pc:docMk/>
          <pc:sldMk cId="3493251669" sldId="269"/>
        </pc:sldMkLst>
        <pc:picChg chg="add mod ord">
          <ac:chgData name="Miguel Lopez M" userId="c87fad10-2e85-47e3-aa4e-2d55a76fc039" providerId="ADAL" clId="{E1F04136-6D65-4899-8BFA-ED6739AD4AB5}" dt="2019-07-11T15:56:28.173" v="47" actId="1036"/>
          <ac:picMkLst>
            <pc:docMk/>
            <pc:sldMk cId="3493251669" sldId="269"/>
            <ac:picMk id="7" creationId="{D952541B-4668-4E0F-8569-E973D10EF89F}"/>
          </ac:picMkLst>
        </pc:picChg>
        <pc:picChg chg="del">
          <ac:chgData name="Miguel Lopez M" userId="c87fad10-2e85-47e3-aa4e-2d55a76fc039" providerId="ADAL" clId="{E1F04136-6D65-4899-8BFA-ED6739AD4AB5}" dt="2019-07-11T15:55:59.934" v="9" actId="478"/>
          <ac:picMkLst>
            <pc:docMk/>
            <pc:sldMk cId="3493251669" sldId="269"/>
            <ac:picMk id="9" creationId="{F207541F-ABE3-4BFC-AC15-C321B8B8D9E4}"/>
          </ac:picMkLst>
        </pc:picChg>
      </pc:sldChg>
      <pc:sldChg chg="modSp">
        <pc:chgData name="Miguel Lopez M" userId="c87fad10-2e85-47e3-aa4e-2d55a76fc039" providerId="ADAL" clId="{E1F04136-6D65-4899-8BFA-ED6739AD4AB5}" dt="2019-07-12T12:10:55.637" v="1206" actId="1036"/>
        <pc:sldMkLst>
          <pc:docMk/>
          <pc:sldMk cId="876826940" sldId="272"/>
        </pc:sldMkLst>
        <pc:spChg chg="mod">
          <ac:chgData name="Miguel Lopez M" userId="c87fad10-2e85-47e3-aa4e-2d55a76fc039" providerId="ADAL" clId="{E1F04136-6D65-4899-8BFA-ED6739AD4AB5}" dt="2019-07-12T12:10:55.637" v="1206" actId="1036"/>
          <ac:spMkLst>
            <pc:docMk/>
            <pc:sldMk cId="876826940" sldId="272"/>
            <ac:spMk id="7" creationId="{A716EFF0-CB98-4AA9-A2A5-4464FC8CE5C3}"/>
          </ac:spMkLst>
        </pc:spChg>
      </pc:sldChg>
      <pc:sldChg chg="modSp">
        <pc:chgData name="Miguel Lopez M" userId="c87fad10-2e85-47e3-aa4e-2d55a76fc039" providerId="ADAL" clId="{E1F04136-6D65-4899-8BFA-ED6739AD4AB5}" dt="2019-07-12T08:35:47.380" v="989" actId="20577"/>
        <pc:sldMkLst>
          <pc:docMk/>
          <pc:sldMk cId="3697941530" sldId="273"/>
        </pc:sldMkLst>
        <pc:spChg chg="mod">
          <ac:chgData name="Miguel Lopez M" userId="c87fad10-2e85-47e3-aa4e-2d55a76fc039" providerId="ADAL" clId="{E1F04136-6D65-4899-8BFA-ED6739AD4AB5}" dt="2019-07-12T08:35:41.910" v="987" actId="20577"/>
          <ac:spMkLst>
            <pc:docMk/>
            <pc:sldMk cId="3697941530" sldId="273"/>
            <ac:spMk id="9" creationId="{43C064E5-789C-4684-BEA6-F5788DD3830F}"/>
          </ac:spMkLst>
        </pc:spChg>
        <pc:spChg chg="mod">
          <ac:chgData name="Miguel Lopez M" userId="c87fad10-2e85-47e3-aa4e-2d55a76fc039" providerId="ADAL" clId="{E1F04136-6D65-4899-8BFA-ED6739AD4AB5}" dt="2019-07-12T08:35:47.380" v="989" actId="20577"/>
          <ac:spMkLst>
            <pc:docMk/>
            <pc:sldMk cId="3697941530" sldId="273"/>
            <ac:spMk id="13" creationId="{A60AE4AA-1799-4289-86CD-5097AD50413A}"/>
          </ac:spMkLst>
        </pc:spChg>
      </pc:sldChg>
      <pc:sldChg chg="addSp delSp modSp">
        <pc:chgData name="Miguel Lopez M" userId="c87fad10-2e85-47e3-aa4e-2d55a76fc039" providerId="ADAL" clId="{E1F04136-6D65-4899-8BFA-ED6739AD4AB5}" dt="2019-07-12T08:03:21.347" v="202" actId="1076"/>
        <pc:sldMkLst>
          <pc:docMk/>
          <pc:sldMk cId="701309358" sldId="274"/>
        </pc:sldMkLst>
        <pc:graphicFrameChg chg="add del mod">
          <ac:chgData name="Miguel Lopez M" userId="c87fad10-2e85-47e3-aa4e-2d55a76fc039" providerId="ADAL" clId="{E1F04136-6D65-4899-8BFA-ED6739AD4AB5}" dt="2019-07-12T08:02:16.833" v="196"/>
          <ac:graphicFrameMkLst>
            <pc:docMk/>
            <pc:sldMk cId="701309358" sldId="274"/>
            <ac:graphicFrameMk id="12" creationId="{31767D13-A9DF-4F0F-8993-1BFEC68A8421}"/>
          </ac:graphicFrameMkLst>
        </pc:graphicFrameChg>
        <pc:picChg chg="add del mod">
          <ac:chgData name="Miguel Lopez M" userId="c87fad10-2e85-47e3-aa4e-2d55a76fc039" providerId="ADAL" clId="{E1F04136-6D65-4899-8BFA-ED6739AD4AB5}" dt="2019-07-11T16:00:07.439" v="48" actId="478"/>
          <ac:picMkLst>
            <pc:docMk/>
            <pc:sldMk cId="701309358" sldId="274"/>
            <ac:picMk id="8" creationId="{D97FA03A-08CB-461A-B672-9ED70A6FB5F3}"/>
          </ac:picMkLst>
        </pc:picChg>
        <pc:picChg chg="del">
          <ac:chgData name="Miguel Lopez M" userId="c87fad10-2e85-47e3-aa4e-2d55a76fc039" providerId="ADAL" clId="{E1F04136-6D65-4899-8BFA-ED6739AD4AB5}" dt="2019-07-11T15:51:39.248" v="2" actId="478"/>
          <ac:picMkLst>
            <pc:docMk/>
            <pc:sldMk cId="701309358" sldId="274"/>
            <ac:picMk id="9" creationId="{48BFD817-915D-40B3-8D15-A5A29E6A147C}"/>
          </ac:picMkLst>
        </pc:picChg>
        <pc:picChg chg="add del mod">
          <ac:chgData name="Miguel Lopez M" userId="c87fad10-2e85-47e3-aa4e-2d55a76fc039" providerId="ADAL" clId="{E1F04136-6D65-4899-8BFA-ED6739AD4AB5}" dt="2019-07-12T08:03:16.411" v="201" actId="478"/>
          <ac:picMkLst>
            <pc:docMk/>
            <pc:sldMk cId="701309358" sldId="274"/>
            <ac:picMk id="11" creationId="{2306A9E1-84CB-4073-BDE2-1E859F3586B9}"/>
          </ac:picMkLst>
        </pc:picChg>
        <pc:picChg chg="add mod">
          <ac:chgData name="Miguel Lopez M" userId="c87fad10-2e85-47e3-aa4e-2d55a76fc039" providerId="ADAL" clId="{E1F04136-6D65-4899-8BFA-ED6739AD4AB5}" dt="2019-07-12T08:03:21.347" v="202" actId="1076"/>
          <ac:picMkLst>
            <pc:docMk/>
            <pc:sldMk cId="701309358" sldId="274"/>
            <ac:picMk id="14" creationId="{0E54D494-7E1B-455C-AF8B-693C4FE75153}"/>
          </ac:picMkLst>
        </pc:picChg>
      </pc:sldChg>
      <pc:sldChg chg="modSp">
        <pc:chgData name="Miguel Lopez M" userId="c87fad10-2e85-47e3-aa4e-2d55a76fc039" providerId="ADAL" clId="{E1F04136-6D65-4899-8BFA-ED6739AD4AB5}" dt="2019-07-12T08:20:21.268" v="550" actId="1035"/>
        <pc:sldMkLst>
          <pc:docMk/>
          <pc:sldMk cId="3189083662" sldId="277"/>
        </pc:sldMkLst>
        <pc:spChg chg="mod">
          <ac:chgData name="Miguel Lopez M" userId="c87fad10-2e85-47e3-aa4e-2d55a76fc039" providerId="ADAL" clId="{E1F04136-6D65-4899-8BFA-ED6739AD4AB5}" dt="2019-07-12T08:20:10.885" v="547" actId="1035"/>
          <ac:spMkLst>
            <pc:docMk/>
            <pc:sldMk cId="3189083662" sldId="277"/>
            <ac:spMk id="2" creationId="{EF4488E2-0D58-4148-8175-2115098B3C3E}"/>
          </ac:spMkLst>
        </pc:spChg>
        <pc:spChg chg="mod">
          <ac:chgData name="Miguel Lopez M" userId="c87fad10-2e85-47e3-aa4e-2d55a76fc039" providerId="ADAL" clId="{E1F04136-6D65-4899-8BFA-ED6739AD4AB5}" dt="2019-07-12T08:20:14.341" v="549" actId="1035"/>
          <ac:spMkLst>
            <pc:docMk/>
            <pc:sldMk cId="3189083662" sldId="277"/>
            <ac:spMk id="36" creationId="{D3266929-3960-463B-9131-730AFE9FB13E}"/>
          </ac:spMkLst>
        </pc:spChg>
        <pc:picChg chg="mod">
          <ac:chgData name="Miguel Lopez M" userId="c87fad10-2e85-47e3-aa4e-2d55a76fc039" providerId="ADAL" clId="{E1F04136-6D65-4899-8BFA-ED6739AD4AB5}" dt="2019-07-12T08:20:21.268" v="550" actId="1035"/>
          <ac:picMkLst>
            <pc:docMk/>
            <pc:sldMk cId="3189083662" sldId="277"/>
            <ac:picMk id="7" creationId="{0450AB6C-185A-42BC-B1DE-C732E609E6A2}"/>
          </ac:picMkLst>
        </pc:picChg>
      </pc:sldChg>
      <pc:sldChg chg="addSp delSp modSp">
        <pc:chgData name="Miguel Lopez M" userId="c87fad10-2e85-47e3-aa4e-2d55a76fc039" providerId="ADAL" clId="{E1F04136-6D65-4899-8BFA-ED6739AD4AB5}" dt="2019-07-12T08:25:41.105" v="718" actId="14100"/>
        <pc:sldMkLst>
          <pc:docMk/>
          <pc:sldMk cId="595776627" sldId="278"/>
        </pc:sldMkLst>
        <pc:spChg chg="mod">
          <ac:chgData name="Miguel Lopez M" userId="c87fad10-2e85-47e3-aa4e-2d55a76fc039" providerId="ADAL" clId="{E1F04136-6D65-4899-8BFA-ED6739AD4AB5}" dt="2019-07-12T08:20:39.886" v="552" actId="1035"/>
          <ac:spMkLst>
            <pc:docMk/>
            <pc:sldMk cId="595776627" sldId="278"/>
            <ac:spMk id="2" creationId="{EF4488E2-0D58-4148-8175-2115098B3C3E}"/>
          </ac:spMkLst>
        </pc:spChg>
        <pc:spChg chg="add del mod">
          <ac:chgData name="Miguel Lopez M" userId="c87fad10-2e85-47e3-aa4e-2d55a76fc039" providerId="ADAL" clId="{E1F04136-6D65-4899-8BFA-ED6739AD4AB5}" dt="2019-07-12T08:21:33.538" v="616" actId="478"/>
          <ac:spMkLst>
            <pc:docMk/>
            <pc:sldMk cId="595776627" sldId="278"/>
            <ac:spMk id="3" creationId="{6F04E179-0E89-4ED2-ACE4-31E501849963}"/>
          </ac:spMkLst>
        </pc:spChg>
        <pc:spChg chg="mod">
          <ac:chgData name="Miguel Lopez M" userId="c87fad10-2e85-47e3-aa4e-2d55a76fc039" providerId="ADAL" clId="{E1F04136-6D65-4899-8BFA-ED6739AD4AB5}" dt="2019-07-12T08:25:41.105" v="718" actId="14100"/>
          <ac:spMkLst>
            <pc:docMk/>
            <pc:sldMk cId="595776627" sldId="278"/>
            <ac:spMk id="36" creationId="{D3266929-3960-463B-9131-730AFE9FB13E}"/>
          </ac:spMkLst>
        </pc:spChg>
        <pc:picChg chg="mod">
          <ac:chgData name="Miguel Lopez M" userId="c87fad10-2e85-47e3-aa4e-2d55a76fc039" providerId="ADAL" clId="{E1F04136-6D65-4899-8BFA-ED6739AD4AB5}" dt="2019-07-12T08:23:17.567" v="690" actId="1036"/>
          <ac:picMkLst>
            <pc:docMk/>
            <pc:sldMk cId="595776627" sldId="278"/>
            <ac:picMk id="8" creationId="{548CCD88-9A42-4EFE-80C5-883513D17E53}"/>
          </ac:picMkLst>
        </pc:picChg>
      </pc:sldChg>
      <pc:sldChg chg="modSp">
        <pc:chgData name="Miguel Lopez M" userId="c87fad10-2e85-47e3-aa4e-2d55a76fc039" providerId="ADAL" clId="{E1F04136-6D65-4899-8BFA-ED6739AD4AB5}" dt="2019-07-12T08:25:16.522" v="717" actId="14100"/>
        <pc:sldMkLst>
          <pc:docMk/>
          <pc:sldMk cId="401256968" sldId="279"/>
        </pc:sldMkLst>
        <pc:spChg chg="mod">
          <ac:chgData name="Miguel Lopez M" userId="c87fad10-2e85-47e3-aa4e-2d55a76fc039" providerId="ADAL" clId="{E1F04136-6D65-4899-8BFA-ED6739AD4AB5}" dt="2019-07-12T08:23:42.393" v="695" actId="1035"/>
          <ac:spMkLst>
            <pc:docMk/>
            <pc:sldMk cId="401256968" sldId="279"/>
            <ac:spMk id="2" creationId="{EF4488E2-0D58-4148-8175-2115098B3C3E}"/>
          </ac:spMkLst>
        </pc:spChg>
        <pc:spChg chg="mod">
          <ac:chgData name="Miguel Lopez M" userId="c87fad10-2e85-47e3-aa4e-2d55a76fc039" providerId="ADAL" clId="{E1F04136-6D65-4899-8BFA-ED6739AD4AB5}" dt="2019-07-12T08:25:16.522" v="717" actId="14100"/>
          <ac:spMkLst>
            <pc:docMk/>
            <pc:sldMk cId="401256968" sldId="279"/>
            <ac:spMk id="36" creationId="{D3266929-3960-463B-9131-730AFE9FB13E}"/>
          </ac:spMkLst>
        </pc:spChg>
        <pc:picChg chg="mod">
          <ac:chgData name="Miguel Lopez M" userId="c87fad10-2e85-47e3-aa4e-2d55a76fc039" providerId="ADAL" clId="{E1F04136-6D65-4899-8BFA-ED6739AD4AB5}" dt="2019-07-12T08:23:37.288" v="693" actId="1035"/>
          <ac:picMkLst>
            <pc:docMk/>
            <pc:sldMk cId="401256968" sldId="279"/>
            <ac:picMk id="7" creationId="{383BA3D6-209D-45D3-83F1-188FEEFB3714}"/>
          </ac:picMkLst>
        </pc:picChg>
      </pc:sldChg>
      <pc:sldChg chg="modSp">
        <pc:chgData name="Miguel Lopez M" userId="c87fad10-2e85-47e3-aa4e-2d55a76fc039" providerId="ADAL" clId="{E1F04136-6D65-4899-8BFA-ED6739AD4AB5}" dt="2019-07-12T09:00:58.804" v="1075" actId="20577"/>
        <pc:sldMkLst>
          <pc:docMk/>
          <pc:sldMk cId="193290817" sldId="281"/>
        </pc:sldMkLst>
        <pc:spChg chg="mod">
          <ac:chgData name="Miguel Lopez M" userId="c87fad10-2e85-47e3-aa4e-2d55a76fc039" providerId="ADAL" clId="{E1F04136-6D65-4899-8BFA-ED6739AD4AB5}" dt="2019-07-12T09:00:58.804" v="1075" actId="20577"/>
          <ac:spMkLst>
            <pc:docMk/>
            <pc:sldMk cId="193290817" sldId="281"/>
            <ac:spMk id="7" creationId="{430977BB-0A23-424F-B770-9D6F1C6AAF22}"/>
          </ac:spMkLst>
        </pc:spChg>
      </pc:sldChg>
      <pc:sldChg chg="modSp">
        <pc:chgData name="Miguel Lopez M" userId="c87fad10-2e85-47e3-aa4e-2d55a76fc039" providerId="ADAL" clId="{E1F04136-6D65-4899-8BFA-ED6739AD4AB5}" dt="2019-07-12T12:13:00.406" v="1218" actId="20577"/>
        <pc:sldMkLst>
          <pc:docMk/>
          <pc:sldMk cId="4159693964" sldId="283"/>
        </pc:sldMkLst>
        <pc:spChg chg="mod">
          <ac:chgData name="Miguel Lopez M" userId="c87fad10-2e85-47e3-aa4e-2d55a76fc039" providerId="ADAL" clId="{E1F04136-6D65-4899-8BFA-ED6739AD4AB5}" dt="2019-07-12T12:13:00.406" v="1218" actId="20577"/>
          <ac:spMkLst>
            <pc:docMk/>
            <pc:sldMk cId="4159693964" sldId="283"/>
            <ac:spMk id="7" creationId="{A716EFF0-CB98-4AA9-A2A5-4464FC8CE5C3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7/12/2019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3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0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16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May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Miguel López, Ericsson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Miguel López, Ericsson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sv-SE"/>
              <a:t>May 2019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May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Miguel López, Ericsson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May 2019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Miguel López, Ericsson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May 2019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Miguel López, Ericsson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May 2019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Miguel López, Ericsson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May 2019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Miguel López, Ericsson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May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Miguel López, Ericsson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May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Miguel López, Ericsson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sv-SE"/>
              <a:t>May 2019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Miguel López, Ericsson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802.11-19/0763r0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sv-SE"/>
              <a:t>May 2019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/>
              <a:t>Miguel López, Ericsson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Measurements for Distributed-MU-MIMO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2019-05-10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2631302"/>
              </p:ext>
            </p:extLst>
          </p:nvPr>
        </p:nvGraphicFramePr>
        <p:xfrm>
          <a:off x="517525" y="2278063"/>
          <a:ext cx="8031163" cy="246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r:id="rId4" imgW="8252039" imgH="2534496" progId="Word.Document.8">
                  <p:embed/>
                </p:oleObj>
              </mc:Choice>
              <mc:Fallback>
                <p:oleObj name="Document" r:id="rId4" imgW="8252039" imgH="2534496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525" y="2278063"/>
                        <a:ext cx="8031163" cy="2466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488E2-0D58-4148-8175-2115098B3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System throughput scenario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340E5-7B0F-4A10-8729-4741B909F0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C330A-424A-44B8-A5FB-16FAD0EBBFA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Miguel López, Ericsson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13EF726-1E51-4A4A-8503-FD5E7441A7C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sv-SE"/>
              <a:t>May 2019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30977BB-0A23-424F-B770-9D6F1C6AAF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Empirical CDF computed over 400 realizations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E54D494-7E1B-455C-AF8B-693C4FE75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473821"/>
            <a:ext cx="5152128" cy="3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309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CD1F855-5FA0-4DFD-8354-49BF340DBC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111974"/>
            <a:ext cx="5575906" cy="27673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4488E2-0D58-4148-8175-2115098B3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Scenario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340E5-7B0F-4A10-8729-4741B909F0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C330A-424A-44B8-A5FB-16FAD0EBBFA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Miguel López, Ericsson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13EF726-1E51-4A4A-8503-FD5E7441A7C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sv-SE"/>
              <a:t>May 2019</a:t>
            </a:r>
            <a:endParaRPr lang="en-GB" dirty="0"/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D3266929-3960-463B-9131-730AFE9FB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628800"/>
            <a:ext cx="3659188" cy="205263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Superdense deployment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4 APs, 2 TX each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STAs have 1 RX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Baseline: OBSS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dirty="0"/>
              <a:t>Blue  STAs associated to AP 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dirty="0"/>
              <a:t>Red STAs associated to AP 2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dirty="0"/>
              <a:t>Green STAs associated to AP 3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dirty="0"/>
              <a:t>Black STAs associated to AP 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CF310C-BFDC-4EEF-8BDD-1C0006E33FC7}"/>
              </a:ext>
            </a:extLst>
          </p:cNvPr>
          <p:cNvSpPr txBox="1"/>
          <p:nvPr/>
        </p:nvSpPr>
        <p:spPr>
          <a:xfrm>
            <a:off x="4511470" y="4653136"/>
            <a:ext cx="41649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tx1"/>
                </a:solidFill>
              </a:rPr>
              <a:t>Illustration of STA deployment, </a:t>
            </a:r>
          </a:p>
          <a:p>
            <a:pPr algn="ctr"/>
            <a:r>
              <a:rPr lang="sv-SE" dirty="0">
                <a:solidFill>
                  <a:schemeClr val="tx1"/>
                </a:solidFill>
              </a:rPr>
              <a:t>not all STAs shown</a:t>
            </a:r>
          </a:p>
        </p:txBody>
      </p:sp>
    </p:spTree>
    <p:extLst>
      <p:ext uri="{BB962C8B-B14F-4D97-AF65-F5344CB8AC3E}">
        <p14:creationId xmlns:p14="http://schemas.microsoft.com/office/powerpoint/2010/main" val="348034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488E2-0D58-4148-8175-2115098B3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Scenario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340E5-7B0F-4A10-8729-4741B909F0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C330A-424A-44B8-A5FB-16FAD0EBBFA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Miguel López, Ericsson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13EF726-1E51-4A4A-8503-FD5E7441A7C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sv-SE"/>
              <a:t>May 2019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30977BB-0A23-424F-B770-9D6F1C6AAF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Baseline: OBSS, 2x2 MU-MIMO, time sharing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dirty="0"/>
              <a:t>One realization: 2 STAs associated to each AP are chosen randomly (8 STAs in total: 2 red, 2 blue, 2 green, 2 black)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dirty="0"/>
              <a:t>Each AP uses 20 MHz, 25% of the time </a:t>
            </a:r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Joint processing transmissions: 8x8 MU-MIMO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dirty="0"/>
              <a:t>One realization: the same 8 STAs as in baseline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dirty="0"/>
              <a:t>Each AP uses 20 MHz, 100% of the time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3290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488E2-0D58-4148-8175-2115098B3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System throughput scenario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340E5-7B0F-4A10-8729-4741B909F0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C330A-424A-44B8-A5FB-16FAD0EBBFA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Miguel López, Ericsson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13EF726-1E51-4A4A-8503-FD5E7441A7C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sv-SE"/>
              <a:t>May 2019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30977BB-0A23-424F-B770-9D6F1C6AAF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Empirical CDF computed over 400 realizations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959EC5-02FD-4B83-82DC-80CD40B3AA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408930"/>
            <a:ext cx="5167977" cy="387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118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488E2-0D58-4148-8175-2115098B3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Remarks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340E5-7B0F-4A10-8729-4741B909F0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C330A-424A-44B8-A5FB-16FAD0EBBFA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Miguel López, Ericsson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13EF726-1E51-4A4A-8503-FD5E7441A7C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sv-SE"/>
              <a:t>May 2019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716EFF0-CB98-4AA9-A2A5-4464FC8CE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28800"/>
            <a:ext cx="7770813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The baseline scenario did not exploit the spatial re-use features in 802.11ax</a:t>
            </a:r>
          </a:p>
          <a:p>
            <a:pPr marL="0" indent="0"/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Alternative baseline: BSSs use non-overlapping RF channels. Gains similar to those shown in slides 10, 13 are expected, provided JPT employs a bandwidth equal to the aggregate of the BW of all BSSs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dirty="0"/>
              <a:t>Example of alternative scenario 1: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sv-SE" dirty="0"/>
              <a:t>AP1 </a:t>
            </a:r>
            <a:r>
              <a:rPr lang="sv-SE" dirty="0">
                <a:sym typeface="Wingdings" panose="05000000000000000000" pitchFamily="2" charset="2"/>
              </a:rPr>
              <a:t> </a:t>
            </a:r>
            <a:r>
              <a:rPr lang="sv-SE" dirty="0"/>
              <a:t>Ch A (20 MHz), AP2 </a:t>
            </a:r>
            <a:r>
              <a:rPr lang="sv-SE" dirty="0">
                <a:sym typeface="Wingdings" panose="05000000000000000000" pitchFamily="2" charset="2"/>
              </a:rPr>
              <a:t> Ch B (20 MHz)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sv-SE" dirty="0">
                <a:sym typeface="Wingdings" panose="05000000000000000000" pitchFamily="2" charset="2"/>
              </a:rPr>
              <a:t>JPT  Ch A + Ch B (40 MHz)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sv-SE" dirty="0">
                <a:sym typeface="Wingdings" panose="05000000000000000000" pitchFamily="2" charset="2"/>
              </a:rPr>
              <a:t>Baseline: Each AP uses   50% of 40 MHz, 100% of the time </a:t>
            </a:r>
            <a:br>
              <a:rPr lang="sv-SE" dirty="0">
                <a:sym typeface="Wingdings" panose="05000000000000000000" pitchFamily="2" charset="2"/>
              </a:rPr>
            </a:br>
            <a:r>
              <a:rPr lang="sv-SE" dirty="0">
                <a:sym typeface="Wingdings" panose="05000000000000000000" pitchFamily="2" charset="2"/>
              </a:rPr>
              <a:t>JPT:         Each AP uses 100% of 40 MHz, 100% of the time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59693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488E2-0D58-4148-8175-2115098B3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Observations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340E5-7B0F-4A10-8729-4741B909F0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C330A-424A-44B8-A5FB-16FAD0EBBFA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Miguel López, Ericsson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13EF726-1E51-4A4A-8503-FD5E7441A7C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sv-SE"/>
              <a:t>May 2019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716EFF0-CB98-4AA9-A2A5-4464FC8CE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36067"/>
            <a:ext cx="7770813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In the scenarios considered, joint processing transmissions significantly outperform both the baseline and coordinated beamforming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dirty="0"/>
              <a:t>Scenario 1: </a:t>
            </a:r>
          </a:p>
          <a:p>
            <a:pPr marL="914400" lvl="2" indent="0"/>
            <a:r>
              <a:rPr lang="sv-SE" dirty="0"/>
              <a:t>JPT median system throughput ~1.9X baseline &amp; CBF</a:t>
            </a:r>
          </a:p>
          <a:p>
            <a:pPr marL="914400" lvl="2" indent="0"/>
            <a:endParaRPr lang="sv-SE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sv-SE" dirty="0"/>
              <a:t>Scenario 2: </a:t>
            </a:r>
          </a:p>
          <a:p>
            <a:pPr marL="914400" lvl="2" indent="0"/>
            <a:r>
              <a:rPr lang="sv-SE" dirty="0"/>
              <a:t>JPT median system throughput ~3.2X baseline</a:t>
            </a:r>
          </a:p>
          <a:p>
            <a:pPr marL="457200">
              <a:buFont typeface="Arial" panose="020B0604020202020204" pitchFamily="34" charset="0"/>
              <a:buChar char="•"/>
            </a:pPr>
            <a:r>
              <a:rPr lang="sv-SE" dirty="0"/>
              <a:t>In the scenario considered, CBF barely ouperformed the baseline</a:t>
            </a:r>
          </a:p>
          <a:p>
            <a:pPr marL="857250" lvl="1">
              <a:buFont typeface="Arial" panose="020B0604020202020204" pitchFamily="34" charset="0"/>
              <a:buChar char="•"/>
            </a:pPr>
            <a:r>
              <a:rPr lang="sv-SE" dirty="0"/>
              <a:t>Scenario 1:</a:t>
            </a:r>
            <a:br>
              <a:rPr lang="sv-SE" dirty="0"/>
            </a:br>
            <a:r>
              <a:rPr lang="sv-SE" dirty="0"/>
              <a:t>CBF median throughput ~1.1X baseline</a:t>
            </a:r>
          </a:p>
          <a:p>
            <a:pPr marL="457200">
              <a:buFont typeface="Arial" panose="020B0604020202020204" pitchFamily="34" charset="0"/>
              <a:buChar char="•"/>
            </a:pPr>
            <a:endParaRPr lang="sv-SE" dirty="0"/>
          </a:p>
          <a:p>
            <a:pPr lvl="1">
              <a:buFont typeface="Arial" panose="020B0604020202020204" pitchFamily="34" charset="0"/>
              <a:buChar char="•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76826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sv-SE"/>
              <a:t>May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15074" y="6475413"/>
            <a:ext cx="2327264" cy="180975"/>
          </a:xfrm>
        </p:spPr>
        <p:txBody>
          <a:bodyPr/>
          <a:lstStyle/>
          <a:p>
            <a:r>
              <a:rPr lang="en-GB"/>
              <a:t>Miguel López, Ericsson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16</a:t>
            </a:fld>
            <a:endParaRPr lang="en-GB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References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208463"/>
          </a:xfrm>
          <a:ln/>
        </p:spPr>
        <p:txBody>
          <a:bodyPr/>
          <a:lstStyle/>
          <a:p>
            <a:r>
              <a:rPr lang="en-US" dirty="0"/>
              <a:t>[1] S. </a:t>
            </a:r>
            <a:r>
              <a:rPr lang="en-US" dirty="0" err="1"/>
              <a:t>Vermani</a:t>
            </a:r>
            <a:r>
              <a:rPr lang="en-US" dirty="0"/>
              <a:t> et al., </a:t>
            </a:r>
            <a:r>
              <a:rPr lang="en-GB" altLang="en-US" dirty="0"/>
              <a:t>Terminology for AP Coordination https://mentor.ieee.org/802.11/dcn/18/11-18-1926-02-0eht-terminology-for-ap-coordination.pptx </a:t>
            </a:r>
          </a:p>
          <a:p>
            <a:r>
              <a:rPr lang="en-GB" dirty="0"/>
              <a:t>[2] R. </a:t>
            </a:r>
            <a:r>
              <a:rPr lang="en-GB" dirty="0" err="1"/>
              <a:t>Porat</a:t>
            </a:r>
            <a:r>
              <a:rPr lang="en-GB" dirty="0"/>
              <a:t> et al, Evaluation methodology https://mentor.ieee.org/802.11/dcn/14/11-14-0571-12-00ax-evaluation-methodology.docx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589203" cy="273050"/>
          </a:xfrm>
        </p:spPr>
        <p:txBody>
          <a:bodyPr/>
          <a:lstStyle/>
          <a:p>
            <a:r>
              <a:rPr lang="sv-SE"/>
              <a:t>May 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/>
              <a:t>Miguel López, Ericsson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/>
              <a:t>In this contribution, measured MIMO channels are used to assess the potential performance of some distributed MU-MIMO techniques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sv-SE"/>
              <a:t>May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964756" y="6475413"/>
            <a:ext cx="2541578" cy="168297"/>
          </a:xfrm>
        </p:spPr>
        <p:txBody>
          <a:bodyPr/>
          <a:lstStyle/>
          <a:p>
            <a:r>
              <a:rPr lang="en-GB"/>
              <a:t>Miguel López, Ericsson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3</a:t>
            </a:fld>
            <a:endParaRPr lang="en-GB"/>
          </a:p>
        </p:txBody>
      </p:sp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Compared TX schemes (Downlink only)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56792"/>
            <a:ext cx="7772400" cy="4729728"/>
          </a:xfrm>
          <a:ln/>
        </p:spPr>
        <p:txBody>
          <a:bodyPr/>
          <a:lstStyle/>
          <a:p>
            <a:pPr marL="457200" indent="-457200">
              <a:buFont typeface="+mj-lt"/>
              <a:buAutoNum type="arabicPeriod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v-SE" dirty="0"/>
              <a:t>Joint processing transmissions (JPT)</a:t>
            </a:r>
            <a:br>
              <a:rPr lang="sv-SE" dirty="0"/>
            </a:br>
            <a:r>
              <a:rPr lang="sv-SE" dirty="0"/>
              <a:t>This is technique 2 in [1]</a:t>
            </a:r>
          </a:p>
          <a:p>
            <a:pPr marL="457200" indent="-457200">
              <a:buFont typeface="+mj-lt"/>
              <a:buAutoNum type="arabicPeriod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sv-SE" dirty="0"/>
          </a:p>
          <a:p>
            <a:pPr marL="457200" indent="-457200">
              <a:buFont typeface="+mj-lt"/>
              <a:buAutoNum type="arabicPeriod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sv-SE" dirty="0"/>
          </a:p>
          <a:p>
            <a:pPr marL="457200" indent="-457200">
              <a:buFont typeface="+mj-lt"/>
              <a:buAutoNum type="arabicPeriod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v-SE" dirty="0"/>
              <a:t>Coordinated beamforming (CBF)</a:t>
            </a:r>
            <a:br>
              <a:rPr lang="sv-SE" dirty="0"/>
            </a:br>
            <a:r>
              <a:rPr lang="sv-SE" dirty="0"/>
              <a:t>This is technique 1a in [1]</a:t>
            </a:r>
          </a:p>
          <a:p>
            <a:pPr marL="457200" indent="-457200">
              <a:buFont typeface="+mj-lt"/>
              <a:buAutoNum type="arabicPeriod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sv-SE" dirty="0"/>
          </a:p>
          <a:p>
            <a:pPr marL="457200" indent="-457200">
              <a:buFont typeface="+mj-lt"/>
              <a:buAutoNum type="arabicPeriod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sv-SE" dirty="0"/>
          </a:p>
          <a:p>
            <a:pPr marL="457200" indent="-457200">
              <a:buFont typeface="+mj-lt"/>
              <a:buAutoNum type="arabicPeriod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sv-SE" dirty="0"/>
              <a:t>OBSS - </a:t>
            </a:r>
            <a:r>
              <a:rPr lang="sv-SE"/>
              <a:t>uncoordinated (Baseline)</a:t>
            </a:r>
            <a:br>
              <a:rPr lang="sv-SE" dirty="0"/>
            </a:br>
            <a:r>
              <a:rPr lang="sv-SE" dirty="0"/>
              <a:t>(only one AP transmits at </a:t>
            </a:r>
            <a:br>
              <a:rPr lang="sv-SE" dirty="0"/>
            </a:br>
            <a:r>
              <a:rPr lang="sv-SE" dirty="0"/>
              <a:t>any given time due to LBT, </a:t>
            </a:r>
            <a:br>
              <a:rPr lang="sv-SE" dirty="0"/>
            </a:br>
            <a:r>
              <a:rPr lang="sv-SE" dirty="0"/>
              <a:t>time sharing)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59A542-4EE8-4E39-9292-57503C83BF64}"/>
              </a:ext>
            </a:extLst>
          </p:cNvPr>
          <p:cNvSpPr/>
          <p:nvPr/>
        </p:nvSpPr>
        <p:spPr bwMode="auto">
          <a:xfrm>
            <a:off x="6058656" y="1622938"/>
            <a:ext cx="2304256" cy="542066"/>
          </a:xfrm>
          <a:prstGeom prst="rect">
            <a:avLst/>
          </a:prstGeom>
          <a:solidFill>
            <a:schemeClr val="bg1">
              <a:alpha val="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v-S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DACB58-639C-4742-8A9D-9B074A15C2DC}"/>
              </a:ext>
            </a:extLst>
          </p:cNvPr>
          <p:cNvSpPr/>
          <p:nvPr/>
        </p:nvSpPr>
        <p:spPr bwMode="auto">
          <a:xfrm>
            <a:off x="6351240" y="1833100"/>
            <a:ext cx="643508" cy="25420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sv-SE" sz="18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Times New Roman" pitchFamily="16" charset="0"/>
                <a:ea typeface="MS Gothic" charset="-128"/>
              </a:rPr>
              <a:t>AP1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84D7751-A3E1-4DC0-B53D-EE63C42A69AD}"/>
              </a:ext>
            </a:extLst>
          </p:cNvPr>
          <p:cNvCxnSpPr>
            <a:cxnSpLocks/>
          </p:cNvCxnSpPr>
          <p:nvPr/>
        </p:nvCxnSpPr>
        <p:spPr bwMode="auto">
          <a:xfrm flipV="1">
            <a:off x="6422825" y="1694946"/>
            <a:ext cx="0" cy="13815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BB06C1-2FA9-425D-971A-6D88E4D9A48E}"/>
              </a:ext>
            </a:extLst>
          </p:cNvPr>
          <p:cNvCxnSpPr>
            <a:cxnSpLocks/>
          </p:cNvCxnSpPr>
          <p:nvPr/>
        </p:nvCxnSpPr>
        <p:spPr bwMode="auto">
          <a:xfrm flipV="1">
            <a:off x="6494833" y="1694946"/>
            <a:ext cx="0" cy="13815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B67A62-C6EB-4151-A563-A27C1F16FB5B}"/>
              </a:ext>
            </a:extLst>
          </p:cNvPr>
          <p:cNvCxnSpPr>
            <a:cxnSpLocks/>
          </p:cNvCxnSpPr>
          <p:nvPr/>
        </p:nvCxnSpPr>
        <p:spPr bwMode="auto">
          <a:xfrm flipV="1">
            <a:off x="6566841" y="1694946"/>
            <a:ext cx="0" cy="13815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1272A80-71B8-4230-BD06-EDFCDCF92680}"/>
              </a:ext>
            </a:extLst>
          </p:cNvPr>
          <p:cNvCxnSpPr>
            <a:cxnSpLocks/>
          </p:cNvCxnSpPr>
          <p:nvPr/>
        </p:nvCxnSpPr>
        <p:spPr bwMode="auto">
          <a:xfrm flipV="1">
            <a:off x="6638849" y="1694946"/>
            <a:ext cx="0" cy="13815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8AAAF1A-22C8-444C-9A62-A45348802008}"/>
              </a:ext>
            </a:extLst>
          </p:cNvPr>
          <p:cNvCxnSpPr>
            <a:cxnSpLocks/>
          </p:cNvCxnSpPr>
          <p:nvPr/>
        </p:nvCxnSpPr>
        <p:spPr bwMode="auto">
          <a:xfrm flipV="1">
            <a:off x="6710857" y="1694946"/>
            <a:ext cx="0" cy="13815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99A219C-43AF-44CC-9B79-DD99F6500635}"/>
              </a:ext>
            </a:extLst>
          </p:cNvPr>
          <p:cNvCxnSpPr>
            <a:cxnSpLocks/>
          </p:cNvCxnSpPr>
          <p:nvPr/>
        </p:nvCxnSpPr>
        <p:spPr bwMode="auto">
          <a:xfrm flipV="1">
            <a:off x="6782865" y="1694946"/>
            <a:ext cx="0" cy="13815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1CF30B6-3901-4422-BC06-A00A46C62A22}"/>
              </a:ext>
            </a:extLst>
          </p:cNvPr>
          <p:cNvCxnSpPr>
            <a:cxnSpLocks/>
          </p:cNvCxnSpPr>
          <p:nvPr/>
        </p:nvCxnSpPr>
        <p:spPr bwMode="auto">
          <a:xfrm flipV="1">
            <a:off x="6854873" y="1694946"/>
            <a:ext cx="0" cy="13815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6AF4711-46B9-4465-9033-EC72D3FFF813}"/>
              </a:ext>
            </a:extLst>
          </p:cNvPr>
          <p:cNvCxnSpPr>
            <a:cxnSpLocks/>
          </p:cNvCxnSpPr>
          <p:nvPr/>
        </p:nvCxnSpPr>
        <p:spPr bwMode="auto">
          <a:xfrm flipV="1">
            <a:off x="6926881" y="1694946"/>
            <a:ext cx="0" cy="13815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3ADBEBD-8E54-4DBE-83DA-547A1BA74074}"/>
              </a:ext>
            </a:extLst>
          </p:cNvPr>
          <p:cNvCxnSpPr>
            <a:cxnSpLocks/>
          </p:cNvCxnSpPr>
          <p:nvPr/>
        </p:nvCxnSpPr>
        <p:spPr bwMode="auto">
          <a:xfrm flipV="1">
            <a:off x="6706728" y="1484784"/>
            <a:ext cx="0" cy="13815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D121FBC-FAFC-4001-BD78-3228E3304569}"/>
              </a:ext>
            </a:extLst>
          </p:cNvPr>
          <p:cNvCxnSpPr>
            <a:cxnSpLocks/>
          </p:cNvCxnSpPr>
          <p:nvPr/>
        </p:nvCxnSpPr>
        <p:spPr bwMode="auto">
          <a:xfrm flipV="1">
            <a:off x="6778736" y="1484784"/>
            <a:ext cx="0" cy="13815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8DCD73F-5FC2-4FF4-9881-5260B7DB6ADE}"/>
              </a:ext>
            </a:extLst>
          </p:cNvPr>
          <p:cNvCxnSpPr>
            <a:cxnSpLocks/>
          </p:cNvCxnSpPr>
          <p:nvPr/>
        </p:nvCxnSpPr>
        <p:spPr bwMode="auto">
          <a:xfrm flipV="1">
            <a:off x="6850744" y="1484784"/>
            <a:ext cx="0" cy="13815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E0A7CF0-6666-4A0F-9817-1E4A0D74F1D3}"/>
              </a:ext>
            </a:extLst>
          </p:cNvPr>
          <p:cNvCxnSpPr>
            <a:cxnSpLocks/>
          </p:cNvCxnSpPr>
          <p:nvPr/>
        </p:nvCxnSpPr>
        <p:spPr bwMode="auto">
          <a:xfrm flipV="1">
            <a:off x="6922752" y="1484784"/>
            <a:ext cx="0" cy="13815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6F3F4DB-7066-4500-B66E-5DC5F018EA94}"/>
              </a:ext>
            </a:extLst>
          </p:cNvPr>
          <p:cNvCxnSpPr>
            <a:cxnSpLocks/>
          </p:cNvCxnSpPr>
          <p:nvPr/>
        </p:nvCxnSpPr>
        <p:spPr bwMode="auto">
          <a:xfrm flipV="1">
            <a:off x="6994760" y="1484784"/>
            <a:ext cx="0" cy="13815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3E041E6-916E-47D1-8F78-C2987FB804EC}"/>
              </a:ext>
            </a:extLst>
          </p:cNvPr>
          <p:cNvCxnSpPr>
            <a:cxnSpLocks/>
          </p:cNvCxnSpPr>
          <p:nvPr/>
        </p:nvCxnSpPr>
        <p:spPr bwMode="auto">
          <a:xfrm flipV="1">
            <a:off x="7066768" y="1484784"/>
            <a:ext cx="0" cy="13815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04AEDAB-206B-479B-BEF5-01A18A69BF50}"/>
              </a:ext>
            </a:extLst>
          </p:cNvPr>
          <p:cNvCxnSpPr>
            <a:cxnSpLocks/>
          </p:cNvCxnSpPr>
          <p:nvPr/>
        </p:nvCxnSpPr>
        <p:spPr bwMode="auto">
          <a:xfrm flipV="1">
            <a:off x="7138776" y="1484784"/>
            <a:ext cx="0" cy="13815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0BBBB6F-9283-411C-BD61-AB24D6AFF26D}"/>
              </a:ext>
            </a:extLst>
          </p:cNvPr>
          <p:cNvCxnSpPr>
            <a:cxnSpLocks/>
          </p:cNvCxnSpPr>
          <p:nvPr/>
        </p:nvCxnSpPr>
        <p:spPr bwMode="auto">
          <a:xfrm flipV="1">
            <a:off x="7210784" y="1484784"/>
            <a:ext cx="0" cy="13815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48E5005-9D8F-4C88-A320-0F9388529F36}"/>
              </a:ext>
            </a:extLst>
          </p:cNvPr>
          <p:cNvCxnSpPr>
            <a:cxnSpLocks/>
          </p:cNvCxnSpPr>
          <p:nvPr/>
        </p:nvCxnSpPr>
        <p:spPr bwMode="auto">
          <a:xfrm flipV="1">
            <a:off x="7285285" y="1484784"/>
            <a:ext cx="0" cy="13815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1EEAE94-957C-47E9-B8CE-D8C0DAF41F9B}"/>
              </a:ext>
            </a:extLst>
          </p:cNvPr>
          <p:cNvCxnSpPr>
            <a:cxnSpLocks/>
          </p:cNvCxnSpPr>
          <p:nvPr/>
        </p:nvCxnSpPr>
        <p:spPr bwMode="auto">
          <a:xfrm flipV="1">
            <a:off x="7357293" y="1484784"/>
            <a:ext cx="0" cy="13815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A423B6C-8C5C-43B2-BDD3-B813B332341C}"/>
              </a:ext>
            </a:extLst>
          </p:cNvPr>
          <p:cNvCxnSpPr>
            <a:cxnSpLocks/>
          </p:cNvCxnSpPr>
          <p:nvPr/>
        </p:nvCxnSpPr>
        <p:spPr bwMode="auto">
          <a:xfrm flipV="1">
            <a:off x="7429301" y="1484784"/>
            <a:ext cx="0" cy="13815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51AF201-3391-471A-ADC3-DFB6916E99E6}"/>
              </a:ext>
            </a:extLst>
          </p:cNvPr>
          <p:cNvCxnSpPr>
            <a:cxnSpLocks/>
          </p:cNvCxnSpPr>
          <p:nvPr/>
        </p:nvCxnSpPr>
        <p:spPr bwMode="auto">
          <a:xfrm flipV="1">
            <a:off x="7501309" y="1484784"/>
            <a:ext cx="0" cy="13815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0AE61AC-18D9-4469-BBAB-54AB288414D1}"/>
              </a:ext>
            </a:extLst>
          </p:cNvPr>
          <p:cNvCxnSpPr>
            <a:cxnSpLocks/>
          </p:cNvCxnSpPr>
          <p:nvPr/>
        </p:nvCxnSpPr>
        <p:spPr bwMode="auto">
          <a:xfrm flipV="1">
            <a:off x="7573317" y="1484784"/>
            <a:ext cx="0" cy="13815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7DC65D5-E6B1-4067-9B05-CD5AD832F30B}"/>
              </a:ext>
            </a:extLst>
          </p:cNvPr>
          <p:cNvCxnSpPr>
            <a:cxnSpLocks/>
          </p:cNvCxnSpPr>
          <p:nvPr/>
        </p:nvCxnSpPr>
        <p:spPr bwMode="auto">
          <a:xfrm flipV="1">
            <a:off x="7645325" y="1484784"/>
            <a:ext cx="0" cy="13815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02F04A9-C270-43C0-B560-E03C89D75706}"/>
              </a:ext>
            </a:extLst>
          </p:cNvPr>
          <p:cNvCxnSpPr>
            <a:cxnSpLocks/>
          </p:cNvCxnSpPr>
          <p:nvPr/>
        </p:nvCxnSpPr>
        <p:spPr bwMode="auto">
          <a:xfrm flipV="1">
            <a:off x="7717333" y="1484784"/>
            <a:ext cx="0" cy="13815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7795F63-298D-4470-8D51-799A88F6318D}"/>
              </a:ext>
            </a:extLst>
          </p:cNvPr>
          <p:cNvCxnSpPr>
            <a:cxnSpLocks/>
          </p:cNvCxnSpPr>
          <p:nvPr/>
        </p:nvCxnSpPr>
        <p:spPr bwMode="auto">
          <a:xfrm flipV="1">
            <a:off x="7789341" y="1484784"/>
            <a:ext cx="0" cy="13815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85A8B5A3-49A4-4716-B252-B1A995397FEF}"/>
              </a:ext>
            </a:extLst>
          </p:cNvPr>
          <p:cNvSpPr/>
          <p:nvPr/>
        </p:nvSpPr>
        <p:spPr bwMode="auto">
          <a:xfrm>
            <a:off x="5740170" y="2482814"/>
            <a:ext cx="252028" cy="42984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sv-SE" sz="1200" dirty="0">
                <a:solidFill>
                  <a:schemeClr val="tx1"/>
                </a:solidFill>
              </a:rPr>
              <a:t>STA1</a:t>
            </a:r>
            <a:endParaRPr kumimoji="0" lang="sv-S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DE4B800-CA38-476C-B693-93D1BCC929EB}"/>
              </a:ext>
            </a:extLst>
          </p:cNvPr>
          <p:cNvSpPr/>
          <p:nvPr/>
        </p:nvSpPr>
        <p:spPr bwMode="auto">
          <a:xfrm>
            <a:off x="6670724" y="2482811"/>
            <a:ext cx="252028" cy="42984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sv-SE" sz="1200" dirty="0">
                <a:solidFill>
                  <a:schemeClr val="tx1"/>
                </a:solidFill>
              </a:rPr>
              <a:t>STA2</a:t>
            </a:r>
            <a:endParaRPr kumimoji="0" lang="sv-S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38C375E-4730-48D1-957D-8B0880FBDBD1}"/>
              </a:ext>
            </a:extLst>
          </p:cNvPr>
          <p:cNvSpPr/>
          <p:nvPr/>
        </p:nvSpPr>
        <p:spPr bwMode="auto">
          <a:xfrm>
            <a:off x="7707343" y="2482812"/>
            <a:ext cx="252028" cy="42984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sv-SE" sz="1200" dirty="0">
                <a:solidFill>
                  <a:schemeClr val="tx1"/>
                </a:solidFill>
              </a:rPr>
              <a:t>STA3</a:t>
            </a:r>
            <a:endParaRPr kumimoji="0" lang="sv-S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D1E3CC2-5035-41FE-9B1B-5E6ED7428D54}"/>
              </a:ext>
            </a:extLst>
          </p:cNvPr>
          <p:cNvSpPr/>
          <p:nvPr/>
        </p:nvSpPr>
        <p:spPr bwMode="auto">
          <a:xfrm>
            <a:off x="8620490" y="2482814"/>
            <a:ext cx="252028" cy="42984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sv-SE" sz="1200" dirty="0">
                <a:solidFill>
                  <a:schemeClr val="tx1"/>
                </a:solidFill>
              </a:rPr>
              <a:t>STA4</a:t>
            </a:r>
            <a:endParaRPr kumimoji="0" lang="sv-S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4AA5A8A-C7E0-43FC-AD3C-1CD8B1FE7195}"/>
              </a:ext>
            </a:extLst>
          </p:cNvPr>
          <p:cNvCxnSpPr>
            <a:cxnSpLocks/>
          </p:cNvCxnSpPr>
          <p:nvPr/>
        </p:nvCxnSpPr>
        <p:spPr bwMode="auto">
          <a:xfrm flipV="1">
            <a:off x="5806329" y="2344657"/>
            <a:ext cx="0" cy="13815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32E650C-DD4B-42EE-AFAC-0C84C0B957EA}"/>
              </a:ext>
            </a:extLst>
          </p:cNvPr>
          <p:cNvCxnSpPr>
            <a:cxnSpLocks/>
          </p:cNvCxnSpPr>
          <p:nvPr/>
        </p:nvCxnSpPr>
        <p:spPr bwMode="auto">
          <a:xfrm flipV="1">
            <a:off x="5878337" y="2344657"/>
            <a:ext cx="0" cy="13815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E950A51-F5E2-42FB-91CA-AC99F60B1E50}"/>
              </a:ext>
            </a:extLst>
          </p:cNvPr>
          <p:cNvCxnSpPr>
            <a:cxnSpLocks/>
          </p:cNvCxnSpPr>
          <p:nvPr/>
        </p:nvCxnSpPr>
        <p:spPr bwMode="auto">
          <a:xfrm flipV="1">
            <a:off x="6724730" y="2350108"/>
            <a:ext cx="0" cy="13815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7421BBB-4487-4678-AEF9-4372DD1CCDEB}"/>
              </a:ext>
            </a:extLst>
          </p:cNvPr>
          <p:cNvCxnSpPr>
            <a:cxnSpLocks/>
          </p:cNvCxnSpPr>
          <p:nvPr/>
        </p:nvCxnSpPr>
        <p:spPr bwMode="auto">
          <a:xfrm flipV="1">
            <a:off x="6796738" y="2350108"/>
            <a:ext cx="0" cy="13815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21EE1B5-21CA-4C52-B944-15C3C953A0E6}"/>
              </a:ext>
            </a:extLst>
          </p:cNvPr>
          <p:cNvCxnSpPr>
            <a:cxnSpLocks/>
          </p:cNvCxnSpPr>
          <p:nvPr/>
        </p:nvCxnSpPr>
        <p:spPr bwMode="auto">
          <a:xfrm flipV="1">
            <a:off x="7752270" y="2344657"/>
            <a:ext cx="0" cy="13815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E06855C-25B4-4898-BA24-FC6044CF3ECE}"/>
              </a:ext>
            </a:extLst>
          </p:cNvPr>
          <p:cNvCxnSpPr>
            <a:cxnSpLocks/>
          </p:cNvCxnSpPr>
          <p:nvPr/>
        </p:nvCxnSpPr>
        <p:spPr bwMode="auto">
          <a:xfrm flipV="1">
            <a:off x="7824278" y="2344657"/>
            <a:ext cx="0" cy="13815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171CBEE-AF1F-4CD5-9E47-7CEE6E88FBF0}"/>
              </a:ext>
            </a:extLst>
          </p:cNvPr>
          <p:cNvCxnSpPr>
            <a:cxnSpLocks/>
          </p:cNvCxnSpPr>
          <p:nvPr/>
        </p:nvCxnSpPr>
        <p:spPr bwMode="auto">
          <a:xfrm flipV="1">
            <a:off x="8659555" y="2344657"/>
            <a:ext cx="0" cy="13815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594CD1B-7C08-4A7C-A833-D6B3814B42E9}"/>
              </a:ext>
            </a:extLst>
          </p:cNvPr>
          <p:cNvCxnSpPr>
            <a:cxnSpLocks/>
          </p:cNvCxnSpPr>
          <p:nvPr/>
        </p:nvCxnSpPr>
        <p:spPr bwMode="auto">
          <a:xfrm flipV="1">
            <a:off x="8731563" y="2344657"/>
            <a:ext cx="0" cy="13815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269A45C7-392D-457C-9A8D-8AD1FE4ECB84}"/>
              </a:ext>
            </a:extLst>
          </p:cNvPr>
          <p:cNvSpPr/>
          <p:nvPr/>
        </p:nvSpPr>
        <p:spPr bwMode="auto">
          <a:xfrm>
            <a:off x="7429301" y="1831140"/>
            <a:ext cx="643508" cy="25420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sv-SE" sz="18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Times New Roman" pitchFamily="16" charset="0"/>
                <a:ea typeface="MS Gothic" charset="-128"/>
              </a:rPr>
              <a:t>AP2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46092C4-7C25-4AFB-9968-A8CEC9D571F9}"/>
              </a:ext>
            </a:extLst>
          </p:cNvPr>
          <p:cNvCxnSpPr>
            <a:cxnSpLocks/>
          </p:cNvCxnSpPr>
          <p:nvPr/>
        </p:nvCxnSpPr>
        <p:spPr bwMode="auto">
          <a:xfrm flipV="1">
            <a:off x="7500886" y="1692986"/>
            <a:ext cx="0" cy="13815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3294E34-AD07-4989-97A5-4F8FEA97446C}"/>
              </a:ext>
            </a:extLst>
          </p:cNvPr>
          <p:cNvCxnSpPr>
            <a:cxnSpLocks/>
          </p:cNvCxnSpPr>
          <p:nvPr/>
        </p:nvCxnSpPr>
        <p:spPr bwMode="auto">
          <a:xfrm flipV="1">
            <a:off x="7572894" y="1692986"/>
            <a:ext cx="0" cy="13815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02FEA01-88EA-4B84-BEB0-BA61F1F2E4A8}"/>
              </a:ext>
            </a:extLst>
          </p:cNvPr>
          <p:cNvCxnSpPr>
            <a:cxnSpLocks/>
          </p:cNvCxnSpPr>
          <p:nvPr/>
        </p:nvCxnSpPr>
        <p:spPr bwMode="auto">
          <a:xfrm flipV="1">
            <a:off x="7644902" y="1692986"/>
            <a:ext cx="0" cy="13815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F674302-320C-48BF-9B02-4186263DC3CF}"/>
              </a:ext>
            </a:extLst>
          </p:cNvPr>
          <p:cNvCxnSpPr>
            <a:cxnSpLocks/>
          </p:cNvCxnSpPr>
          <p:nvPr/>
        </p:nvCxnSpPr>
        <p:spPr bwMode="auto">
          <a:xfrm flipV="1">
            <a:off x="7716910" y="1692986"/>
            <a:ext cx="0" cy="13815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4FE6518-107A-4E35-B55E-0876ABF9F34E}"/>
              </a:ext>
            </a:extLst>
          </p:cNvPr>
          <p:cNvCxnSpPr>
            <a:cxnSpLocks/>
          </p:cNvCxnSpPr>
          <p:nvPr/>
        </p:nvCxnSpPr>
        <p:spPr bwMode="auto">
          <a:xfrm flipV="1">
            <a:off x="7788918" y="1692986"/>
            <a:ext cx="0" cy="13815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06607428-9FF2-4978-9EDC-4A332E8150E5}"/>
              </a:ext>
            </a:extLst>
          </p:cNvPr>
          <p:cNvCxnSpPr>
            <a:cxnSpLocks/>
          </p:cNvCxnSpPr>
          <p:nvPr/>
        </p:nvCxnSpPr>
        <p:spPr bwMode="auto">
          <a:xfrm flipV="1">
            <a:off x="7860926" y="1692986"/>
            <a:ext cx="0" cy="13815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1D1147CB-F52E-4639-82A4-C566A887709F}"/>
              </a:ext>
            </a:extLst>
          </p:cNvPr>
          <p:cNvCxnSpPr>
            <a:cxnSpLocks/>
          </p:cNvCxnSpPr>
          <p:nvPr/>
        </p:nvCxnSpPr>
        <p:spPr bwMode="auto">
          <a:xfrm flipV="1">
            <a:off x="7932934" y="1692986"/>
            <a:ext cx="0" cy="13815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D2727C31-0862-4C86-9657-61C2FD9CC331}"/>
              </a:ext>
            </a:extLst>
          </p:cNvPr>
          <p:cNvCxnSpPr>
            <a:cxnSpLocks/>
          </p:cNvCxnSpPr>
          <p:nvPr/>
        </p:nvCxnSpPr>
        <p:spPr bwMode="auto">
          <a:xfrm flipV="1">
            <a:off x="8004942" y="1692986"/>
            <a:ext cx="0" cy="13815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4" name="Rectangle 83">
            <a:extLst>
              <a:ext uri="{FF2B5EF4-FFF2-40B4-BE49-F238E27FC236}">
                <a16:creationId xmlns:a16="http://schemas.microsoft.com/office/drawing/2014/main" id="{585832E1-9347-4185-99FB-BACB12FF3428}"/>
              </a:ext>
            </a:extLst>
          </p:cNvPr>
          <p:cNvSpPr/>
          <p:nvPr/>
        </p:nvSpPr>
        <p:spPr bwMode="auto">
          <a:xfrm>
            <a:off x="6306801" y="3281082"/>
            <a:ext cx="643508" cy="25420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sv-SE" sz="1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6" charset="0"/>
                <a:ea typeface="MS Gothic" charset="-128"/>
              </a:rPr>
              <a:t>AP1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76F4415E-5037-4030-8FD0-218BA071F56C}"/>
              </a:ext>
            </a:extLst>
          </p:cNvPr>
          <p:cNvCxnSpPr>
            <a:cxnSpLocks/>
          </p:cNvCxnSpPr>
          <p:nvPr/>
        </p:nvCxnSpPr>
        <p:spPr bwMode="auto">
          <a:xfrm flipV="1">
            <a:off x="6378386" y="3142928"/>
            <a:ext cx="0" cy="13815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D99B3FF9-2B2A-43BD-B967-2650BA5C8EFA}"/>
              </a:ext>
            </a:extLst>
          </p:cNvPr>
          <p:cNvCxnSpPr>
            <a:cxnSpLocks/>
          </p:cNvCxnSpPr>
          <p:nvPr/>
        </p:nvCxnSpPr>
        <p:spPr bwMode="auto">
          <a:xfrm flipV="1">
            <a:off x="6450394" y="3142928"/>
            <a:ext cx="0" cy="13815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102A7544-7A63-438A-A180-0F08F34B4683}"/>
              </a:ext>
            </a:extLst>
          </p:cNvPr>
          <p:cNvCxnSpPr>
            <a:cxnSpLocks/>
          </p:cNvCxnSpPr>
          <p:nvPr/>
        </p:nvCxnSpPr>
        <p:spPr bwMode="auto">
          <a:xfrm flipV="1">
            <a:off x="6522402" y="3142928"/>
            <a:ext cx="0" cy="13815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29EB44FF-71D1-4891-A76F-267DF748DCAA}"/>
              </a:ext>
            </a:extLst>
          </p:cNvPr>
          <p:cNvCxnSpPr>
            <a:cxnSpLocks/>
          </p:cNvCxnSpPr>
          <p:nvPr/>
        </p:nvCxnSpPr>
        <p:spPr bwMode="auto">
          <a:xfrm flipV="1">
            <a:off x="6594410" y="3142928"/>
            <a:ext cx="0" cy="13815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A4EBC1DF-2779-43BB-B404-C014A0EBED75}"/>
              </a:ext>
            </a:extLst>
          </p:cNvPr>
          <p:cNvCxnSpPr>
            <a:cxnSpLocks/>
          </p:cNvCxnSpPr>
          <p:nvPr/>
        </p:nvCxnSpPr>
        <p:spPr bwMode="auto">
          <a:xfrm flipV="1">
            <a:off x="6666418" y="3142928"/>
            <a:ext cx="0" cy="13815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46DE19BF-D67C-4A99-B36E-99275AF18AD2}"/>
              </a:ext>
            </a:extLst>
          </p:cNvPr>
          <p:cNvCxnSpPr>
            <a:cxnSpLocks/>
          </p:cNvCxnSpPr>
          <p:nvPr/>
        </p:nvCxnSpPr>
        <p:spPr bwMode="auto">
          <a:xfrm flipV="1">
            <a:off x="6738426" y="3142928"/>
            <a:ext cx="0" cy="13815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0C451FF4-BE70-40E4-B965-8700BC8581B1}"/>
              </a:ext>
            </a:extLst>
          </p:cNvPr>
          <p:cNvCxnSpPr>
            <a:cxnSpLocks/>
          </p:cNvCxnSpPr>
          <p:nvPr/>
        </p:nvCxnSpPr>
        <p:spPr bwMode="auto">
          <a:xfrm flipV="1">
            <a:off x="6810434" y="3142928"/>
            <a:ext cx="0" cy="13815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3932629F-5E2D-4387-8E05-5A0A496CB1FA}"/>
              </a:ext>
            </a:extLst>
          </p:cNvPr>
          <p:cNvCxnSpPr>
            <a:cxnSpLocks/>
          </p:cNvCxnSpPr>
          <p:nvPr/>
        </p:nvCxnSpPr>
        <p:spPr bwMode="auto">
          <a:xfrm flipV="1">
            <a:off x="6882442" y="3142928"/>
            <a:ext cx="0" cy="13815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3" name="Rectangle 92">
            <a:extLst>
              <a:ext uri="{FF2B5EF4-FFF2-40B4-BE49-F238E27FC236}">
                <a16:creationId xmlns:a16="http://schemas.microsoft.com/office/drawing/2014/main" id="{5A1E5F05-745C-4373-BD01-5CCA236B13BF}"/>
              </a:ext>
            </a:extLst>
          </p:cNvPr>
          <p:cNvSpPr/>
          <p:nvPr/>
        </p:nvSpPr>
        <p:spPr bwMode="auto">
          <a:xfrm>
            <a:off x="5695731" y="3930796"/>
            <a:ext cx="252028" cy="42984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sv-SE" sz="1200" dirty="0">
                <a:solidFill>
                  <a:schemeClr val="tx1"/>
                </a:solidFill>
              </a:rPr>
              <a:t>STA1</a:t>
            </a:r>
            <a:endParaRPr kumimoji="0" lang="sv-S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74E2D326-5B32-4310-8281-3233F1CFBE4A}"/>
              </a:ext>
            </a:extLst>
          </p:cNvPr>
          <p:cNvSpPr/>
          <p:nvPr/>
        </p:nvSpPr>
        <p:spPr bwMode="auto">
          <a:xfrm>
            <a:off x="6626285" y="3930793"/>
            <a:ext cx="252028" cy="42984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sv-SE" sz="1200" dirty="0">
                <a:solidFill>
                  <a:schemeClr val="tx1"/>
                </a:solidFill>
              </a:rPr>
              <a:t>STA2</a:t>
            </a:r>
            <a:endParaRPr kumimoji="0" lang="sv-S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B5D51692-E234-4662-80A4-DCEDC8438667}"/>
              </a:ext>
            </a:extLst>
          </p:cNvPr>
          <p:cNvSpPr/>
          <p:nvPr/>
        </p:nvSpPr>
        <p:spPr bwMode="auto">
          <a:xfrm>
            <a:off x="7662904" y="3930794"/>
            <a:ext cx="252028" cy="42984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sv-SE" sz="1200" dirty="0">
                <a:solidFill>
                  <a:schemeClr val="tx1"/>
                </a:solidFill>
              </a:rPr>
              <a:t>STA3</a:t>
            </a:r>
            <a:endParaRPr kumimoji="0" lang="sv-S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BCB8C914-1EBF-446C-9C04-F7C0A48A330E}"/>
              </a:ext>
            </a:extLst>
          </p:cNvPr>
          <p:cNvSpPr/>
          <p:nvPr/>
        </p:nvSpPr>
        <p:spPr bwMode="auto">
          <a:xfrm>
            <a:off x="8576051" y="3930796"/>
            <a:ext cx="252028" cy="42984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sv-SE" sz="1200" dirty="0">
                <a:solidFill>
                  <a:schemeClr val="tx1"/>
                </a:solidFill>
              </a:rPr>
              <a:t>STA4</a:t>
            </a:r>
            <a:endParaRPr kumimoji="0" lang="sv-S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D798AEC8-584F-4BC7-B164-D7BEC944EF74}"/>
              </a:ext>
            </a:extLst>
          </p:cNvPr>
          <p:cNvCxnSpPr>
            <a:cxnSpLocks/>
          </p:cNvCxnSpPr>
          <p:nvPr/>
        </p:nvCxnSpPr>
        <p:spPr bwMode="auto">
          <a:xfrm flipV="1">
            <a:off x="5761890" y="3792639"/>
            <a:ext cx="0" cy="13815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F550DE50-DB62-4E83-BE8E-4D01B20E2E13}"/>
              </a:ext>
            </a:extLst>
          </p:cNvPr>
          <p:cNvCxnSpPr>
            <a:cxnSpLocks/>
          </p:cNvCxnSpPr>
          <p:nvPr/>
        </p:nvCxnSpPr>
        <p:spPr bwMode="auto">
          <a:xfrm flipV="1">
            <a:off x="5833898" y="3792639"/>
            <a:ext cx="0" cy="13815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799200C1-172A-480F-8088-51F1A70F6463}"/>
              </a:ext>
            </a:extLst>
          </p:cNvPr>
          <p:cNvCxnSpPr>
            <a:cxnSpLocks/>
          </p:cNvCxnSpPr>
          <p:nvPr/>
        </p:nvCxnSpPr>
        <p:spPr bwMode="auto">
          <a:xfrm flipV="1">
            <a:off x="6680291" y="3798090"/>
            <a:ext cx="0" cy="13815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B367FC7D-B257-49B5-8958-18CAC3D84AFF}"/>
              </a:ext>
            </a:extLst>
          </p:cNvPr>
          <p:cNvCxnSpPr>
            <a:cxnSpLocks/>
          </p:cNvCxnSpPr>
          <p:nvPr/>
        </p:nvCxnSpPr>
        <p:spPr bwMode="auto">
          <a:xfrm flipV="1">
            <a:off x="6752299" y="3798090"/>
            <a:ext cx="0" cy="13815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BB0AC1DD-F6AC-47FB-9BE9-EC8C3475F75A}"/>
              </a:ext>
            </a:extLst>
          </p:cNvPr>
          <p:cNvCxnSpPr>
            <a:cxnSpLocks/>
          </p:cNvCxnSpPr>
          <p:nvPr/>
        </p:nvCxnSpPr>
        <p:spPr bwMode="auto">
          <a:xfrm flipV="1">
            <a:off x="7707831" y="3792639"/>
            <a:ext cx="0" cy="13815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1889BCC9-B635-43D2-A8F4-52CCD95B3D0A}"/>
              </a:ext>
            </a:extLst>
          </p:cNvPr>
          <p:cNvCxnSpPr>
            <a:cxnSpLocks/>
          </p:cNvCxnSpPr>
          <p:nvPr/>
        </p:nvCxnSpPr>
        <p:spPr bwMode="auto">
          <a:xfrm flipV="1">
            <a:off x="7779839" y="3792639"/>
            <a:ext cx="0" cy="13815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2C2146B9-2AB0-4651-B0F0-F840DC326572}"/>
              </a:ext>
            </a:extLst>
          </p:cNvPr>
          <p:cNvCxnSpPr>
            <a:cxnSpLocks/>
          </p:cNvCxnSpPr>
          <p:nvPr/>
        </p:nvCxnSpPr>
        <p:spPr bwMode="auto">
          <a:xfrm flipV="1">
            <a:off x="8615116" y="3792639"/>
            <a:ext cx="0" cy="13815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48CA2812-E3D1-4970-819A-AD748D92D1A5}"/>
              </a:ext>
            </a:extLst>
          </p:cNvPr>
          <p:cNvCxnSpPr>
            <a:cxnSpLocks/>
          </p:cNvCxnSpPr>
          <p:nvPr/>
        </p:nvCxnSpPr>
        <p:spPr bwMode="auto">
          <a:xfrm flipV="1">
            <a:off x="8687124" y="3792639"/>
            <a:ext cx="0" cy="13815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5" name="Rectangle 104">
            <a:extLst>
              <a:ext uri="{FF2B5EF4-FFF2-40B4-BE49-F238E27FC236}">
                <a16:creationId xmlns:a16="http://schemas.microsoft.com/office/drawing/2014/main" id="{D3C91DCA-0C20-4707-B3D1-874F03C3D022}"/>
              </a:ext>
            </a:extLst>
          </p:cNvPr>
          <p:cNvSpPr/>
          <p:nvPr/>
        </p:nvSpPr>
        <p:spPr bwMode="auto">
          <a:xfrm>
            <a:off x="7384862" y="3279122"/>
            <a:ext cx="643508" cy="25420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sv-SE" sz="1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6" charset="0"/>
                <a:ea typeface="MS Gothic" charset="-128"/>
              </a:rPr>
              <a:t>AP2</a:t>
            </a:r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618A1FDE-262F-406F-8826-DB5F32974B59}"/>
              </a:ext>
            </a:extLst>
          </p:cNvPr>
          <p:cNvCxnSpPr>
            <a:cxnSpLocks/>
          </p:cNvCxnSpPr>
          <p:nvPr/>
        </p:nvCxnSpPr>
        <p:spPr bwMode="auto">
          <a:xfrm flipV="1">
            <a:off x="7456447" y="3140968"/>
            <a:ext cx="0" cy="13815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95325968-3CEC-4C39-9DDA-5FF6E3B727F9}"/>
              </a:ext>
            </a:extLst>
          </p:cNvPr>
          <p:cNvCxnSpPr>
            <a:cxnSpLocks/>
          </p:cNvCxnSpPr>
          <p:nvPr/>
        </p:nvCxnSpPr>
        <p:spPr bwMode="auto">
          <a:xfrm flipV="1">
            <a:off x="7528455" y="3140968"/>
            <a:ext cx="0" cy="13815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21AF9EDC-B584-4356-8E73-7EEA8C37B0D9}"/>
              </a:ext>
            </a:extLst>
          </p:cNvPr>
          <p:cNvCxnSpPr>
            <a:cxnSpLocks/>
          </p:cNvCxnSpPr>
          <p:nvPr/>
        </p:nvCxnSpPr>
        <p:spPr bwMode="auto">
          <a:xfrm flipV="1">
            <a:off x="7600463" y="3140968"/>
            <a:ext cx="0" cy="13815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C94F9E29-1075-4672-A8F8-ADE1BD319C36}"/>
              </a:ext>
            </a:extLst>
          </p:cNvPr>
          <p:cNvCxnSpPr>
            <a:cxnSpLocks/>
          </p:cNvCxnSpPr>
          <p:nvPr/>
        </p:nvCxnSpPr>
        <p:spPr bwMode="auto">
          <a:xfrm flipV="1">
            <a:off x="7672471" y="3140968"/>
            <a:ext cx="0" cy="13815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EC37B86C-E019-4E05-994A-4749176329DE}"/>
              </a:ext>
            </a:extLst>
          </p:cNvPr>
          <p:cNvCxnSpPr>
            <a:cxnSpLocks/>
          </p:cNvCxnSpPr>
          <p:nvPr/>
        </p:nvCxnSpPr>
        <p:spPr bwMode="auto">
          <a:xfrm flipV="1">
            <a:off x="7744479" y="3140968"/>
            <a:ext cx="0" cy="13815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FF1F2D8A-E1C7-476B-8E39-C1C592ADEC3E}"/>
              </a:ext>
            </a:extLst>
          </p:cNvPr>
          <p:cNvCxnSpPr>
            <a:cxnSpLocks/>
          </p:cNvCxnSpPr>
          <p:nvPr/>
        </p:nvCxnSpPr>
        <p:spPr bwMode="auto">
          <a:xfrm flipV="1">
            <a:off x="7816487" y="3140968"/>
            <a:ext cx="0" cy="13815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41F009F1-D138-43FE-AE54-658843DBCA2E}"/>
              </a:ext>
            </a:extLst>
          </p:cNvPr>
          <p:cNvCxnSpPr>
            <a:cxnSpLocks/>
          </p:cNvCxnSpPr>
          <p:nvPr/>
        </p:nvCxnSpPr>
        <p:spPr bwMode="auto">
          <a:xfrm flipV="1">
            <a:off x="7888495" y="3140968"/>
            <a:ext cx="0" cy="13815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114C6750-8C89-42F4-BA4A-DE701F749F31}"/>
              </a:ext>
            </a:extLst>
          </p:cNvPr>
          <p:cNvCxnSpPr>
            <a:cxnSpLocks/>
          </p:cNvCxnSpPr>
          <p:nvPr/>
        </p:nvCxnSpPr>
        <p:spPr bwMode="auto">
          <a:xfrm flipV="1">
            <a:off x="7960503" y="3140968"/>
            <a:ext cx="0" cy="13815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2249CA5-795D-41F7-B619-0C9DD1E01A7E}"/>
              </a:ext>
            </a:extLst>
          </p:cNvPr>
          <p:cNvCxnSpPr>
            <a:cxnSpLocks/>
          </p:cNvCxnSpPr>
          <p:nvPr/>
        </p:nvCxnSpPr>
        <p:spPr bwMode="auto">
          <a:xfrm flipV="1">
            <a:off x="6036948" y="2225768"/>
            <a:ext cx="200393" cy="28037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</p:spPr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28DF2F6D-EDD1-4113-AED3-44AF2336B036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337128" y="2208494"/>
            <a:ext cx="187335" cy="27431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</p:spPr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82DE7A6B-CEE2-4CDB-B76F-AD0C89C5D34B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878731" y="2198544"/>
            <a:ext cx="95414" cy="26067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</p:spPr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6BC1CA99-FF17-4120-BCAF-122F09FD4A06}"/>
              </a:ext>
            </a:extLst>
          </p:cNvPr>
          <p:cNvCxnSpPr>
            <a:cxnSpLocks/>
          </p:cNvCxnSpPr>
          <p:nvPr/>
        </p:nvCxnSpPr>
        <p:spPr bwMode="auto">
          <a:xfrm flipV="1">
            <a:off x="6890221" y="2198544"/>
            <a:ext cx="93515" cy="26067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</p:spPr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D0426072-471A-425A-83C2-50CE599E9A5C}"/>
              </a:ext>
            </a:extLst>
          </p:cNvPr>
          <p:cNvCxnSpPr>
            <a:cxnSpLocks/>
          </p:cNvCxnSpPr>
          <p:nvPr/>
        </p:nvCxnSpPr>
        <p:spPr bwMode="auto">
          <a:xfrm flipV="1">
            <a:off x="5821745" y="3573016"/>
            <a:ext cx="667181" cy="33443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accent2"/>
            </a:solidFill>
            <a:prstDash val="solid"/>
            <a:round/>
            <a:headEnd type="triangle" w="med" len="med"/>
            <a:tailEnd type="none"/>
          </a:ln>
          <a:effectLst/>
        </p:spPr>
      </p:cxn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2D06A693-8392-4632-BE24-DDD2C35A2645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734298" y="3596366"/>
            <a:ext cx="76770" cy="24100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accent2"/>
            </a:solidFill>
            <a:prstDash val="solid"/>
            <a:round/>
            <a:headEnd type="triangle" w="med" len="med"/>
            <a:tailEnd type="none"/>
          </a:ln>
          <a:effectLst/>
        </p:spPr>
      </p:cxnSp>
      <p:cxnSp>
        <p:nvCxnSpPr>
          <p:cNvPr id="174" name="Straight Arrow Connector 173">
            <a:extLst>
              <a:ext uri="{FF2B5EF4-FFF2-40B4-BE49-F238E27FC236}">
                <a16:creationId xmlns:a16="http://schemas.microsoft.com/office/drawing/2014/main" id="{9CCE5CA4-CAB7-486C-9EC2-32FABE19B2B5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115696" y="3573598"/>
            <a:ext cx="1382413" cy="54563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accent2"/>
            </a:solidFill>
            <a:prstDash val="dash"/>
            <a:round/>
            <a:headEnd type="triangle" w="med" len="med"/>
            <a:tailEnd type="none"/>
          </a:ln>
          <a:effectLst/>
        </p:spPr>
      </p:cxnSp>
      <p:cxnSp>
        <p:nvCxnSpPr>
          <p:cNvPr id="175" name="Straight Arrow Connector 174">
            <a:extLst>
              <a:ext uri="{FF2B5EF4-FFF2-40B4-BE49-F238E27FC236}">
                <a16:creationId xmlns:a16="http://schemas.microsoft.com/office/drawing/2014/main" id="{B50D97E1-715E-4E3C-B487-DBDE3B80D5F0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968944" y="3604340"/>
            <a:ext cx="604405" cy="40002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accent2"/>
            </a:solidFill>
            <a:prstDash val="dash"/>
            <a:round/>
            <a:headEnd type="triangle" w="med" len="med"/>
            <a:tailEnd type="none"/>
          </a:ln>
          <a:effectLst/>
        </p:spPr>
      </p:cxnSp>
      <p:sp>
        <p:nvSpPr>
          <p:cNvPr id="5166" name="TextBox 5165">
            <a:extLst>
              <a:ext uri="{FF2B5EF4-FFF2-40B4-BE49-F238E27FC236}">
                <a16:creationId xmlns:a16="http://schemas.microsoft.com/office/drawing/2014/main" id="{0E60374B-940C-4F09-8953-98070BA86D61}"/>
              </a:ext>
            </a:extLst>
          </p:cNvPr>
          <p:cNvSpPr txBox="1"/>
          <p:nvPr/>
        </p:nvSpPr>
        <p:spPr>
          <a:xfrm>
            <a:off x="7521163" y="4048760"/>
            <a:ext cx="11201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1200" dirty="0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CF239D5C-D940-425E-8C1A-3F43EE7CC480}"/>
              </a:ext>
            </a:extLst>
          </p:cNvPr>
          <p:cNvSpPr txBox="1"/>
          <p:nvPr/>
        </p:nvSpPr>
        <p:spPr>
          <a:xfrm>
            <a:off x="8442103" y="4115480"/>
            <a:ext cx="11201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1200" dirty="0">
                <a:solidFill>
                  <a:schemeClr val="accent2"/>
                </a:solidFill>
              </a:rPr>
              <a:t>0</a:t>
            </a:r>
          </a:p>
        </p:txBody>
      </p: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FE934483-5CC5-4974-AEE8-78B966E3B886}"/>
              </a:ext>
            </a:extLst>
          </p:cNvPr>
          <p:cNvCxnSpPr>
            <a:cxnSpLocks/>
          </p:cNvCxnSpPr>
          <p:nvPr/>
        </p:nvCxnSpPr>
        <p:spPr bwMode="auto">
          <a:xfrm flipV="1">
            <a:off x="6054306" y="3596366"/>
            <a:ext cx="1422730" cy="43237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dash"/>
            <a:round/>
            <a:headEnd type="triangle" w="med" len="med"/>
            <a:tailEnd type="none"/>
          </a:ln>
          <a:effectLst/>
        </p:spPr>
      </p:cxnSp>
      <p:cxnSp>
        <p:nvCxnSpPr>
          <p:cNvPr id="181" name="Straight Arrow Connector 180">
            <a:extLst>
              <a:ext uri="{FF2B5EF4-FFF2-40B4-BE49-F238E27FC236}">
                <a16:creationId xmlns:a16="http://schemas.microsoft.com/office/drawing/2014/main" id="{3AA35005-4E1C-4B44-BEBA-691AABA2D556}"/>
              </a:ext>
            </a:extLst>
          </p:cNvPr>
          <p:cNvCxnSpPr>
            <a:cxnSpLocks/>
          </p:cNvCxnSpPr>
          <p:nvPr/>
        </p:nvCxnSpPr>
        <p:spPr bwMode="auto">
          <a:xfrm flipV="1">
            <a:off x="6974741" y="3604340"/>
            <a:ext cx="670006" cy="43832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dash"/>
            <a:round/>
            <a:headEnd type="triangle" w="med" len="med"/>
            <a:tailEnd type="none"/>
          </a:ln>
          <a:effectLst/>
        </p:spPr>
      </p:cxnSp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4ADF9B34-96FB-41C9-A308-E9C7BECED20A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927027" y="3636318"/>
            <a:ext cx="519522" cy="23085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/>
          </a:ln>
          <a:effectLst/>
        </p:spPr>
      </p:cxn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31C00871-00CA-4DF4-A00E-CE6F5350BD70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786587" y="3618774"/>
            <a:ext cx="91390" cy="24294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/>
          </a:ln>
          <a:effectLst/>
        </p:spPr>
      </p:cxnSp>
      <p:sp>
        <p:nvSpPr>
          <p:cNvPr id="199" name="TextBox 198">
            <a:extLst>
              <a:ext uri="{FF2B5EF4-FFF2-40B4-BE49-F238E27FC236}">
                <a16:creationId xmlns:a16="http://schemas.microsoft.com/office/drawing/2014/main" id="{ABEFA38B-C213-4414-AABF-3587D4DD0750}"/>
              </a:ext>
            </a:extLst>
          </p:cNvPr>
          <p:cNvSpPr txBox="1"/>
          <p:nvPr/>
        </p:nvSpPr>
        <p:spPr>
          <a:xfrm>
            <a:off x="6988820" y="4042669"/>
            <a:ext cx="11201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12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5D24BA4E-3767-43FA-BEA7-228CA38E0D65}"/>
              </a:ext>
            </a:extLst>
          </p:cNvPr>
          <p:cNvSpPr txBox="1"/>
          <p:nvPr/>
        </p:nvSpPr>
        <p:spPr>
          <a:xfrm>
            <a:off x="6054306" y="4053384"/>
            <a:ext cx="11201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12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A7565445-88E8-45F2-AC47-10196EE31AA8}"/>
              </a:ext>
            </a:extLst>
          </p:cNvPr>
          <p:cNvSpPr/>
          <p:nvPr/>
        </p:nvSpPr>
        <p:spPr bwMode="auto">
          <a:xfrm>
            <a:off x="6263190" y="5157749"/>
            <a:ext cx="643508" cy="25420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sv-SE" sz="1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6" charset="0"/>
                <a:ea typeface="MS Gothic" charset="-128"/>
              </a:rPr>
              <a:t>AP1</a:t>
            </a:r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303B24CC-CAAB-4189-BD2D-ECF2E765C579}"/>
              </a:ext>
            </a:extLst>
          </p:cNvPr>
          <p:cNvCxnSpPr>
            <a:cxnSpLocks/>
          </p:cNvCxnSpPr>
          <p:nvPr/>
        </p:nvCxnSpPr>
        <p:spPr bwMode="auto">
          <a:xfrm flipV="1">
            <a:off x="6334775" y="5019595"/>
            <a:ext cx="0" cy="13815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69D51ACA-38E0-4035-961E-67F54C9B5B3C}"/>
              </a:ext>
            </a:extLst>
          </p:cNvPr>
          <p:cNvCxnSpPr>
            <a:cxnSpLocks/>
          </p:cNvCxnSpPr>
          <p:nvPr/>
        </p:nvCxnSpPr>
        <p:spPr bwMode="auto">
          <a:xfrm flipV="1">
            <a:off x="6406783" y="5019595"/>
            <a:ext cx="0" cy="13815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348766BE-4BF4-4FD7-A04E-B3FF4263B010}"/>
              </a:ext>
            </a:extLst>
          </p:cNvPr>
          <p:cNvCxnSpPr>
            <a:cxnSpLocks/>
          </p:cNvCxnSpPr>
          <p:nvPr/>
        </p:nvCxnSpPr>
        <p:spPr bwMode="auto">
          <a:xfrm flipV="1">
            <a:off x="6478791" y="5019595"/>
            <a:ext cx="0" cy="13815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7A5C078B-E5C6-472B-A4AB-A19B77F9B43A}"/>
              </a:ext>
            </a:extLst>
          </p:cNvPr>
          <p:cNvCxnSpPr>
            <a:cxnSpLocks/>
          </p:cNvCxnSpPr>
          <p:nvPr/>
        </p:nvCxnSpPr>
        <p:spPr bwMode="auto">
          <a:xfrm flipV="1">
            <a:off x="6550799" y="5019595"/>
            <a:ext cx="0" cy="13815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E3368F5F-A93D-4EB5-96F2-3FCF42F61906}"/>
              </a:ext>
            </a:extLst>
          </p:cNvPr>
          <p:cNvCxnSpPr>
            <a:cxnSpLocks/>
          </p:cNvCxnSpPr>
          <p:nvPr/>
        </p:nvCxnSpPr>
        <p:spPr bwMode="auto">
          <a:xfrm flipV="1">
            <a:off x="6622807" y="5019595"/>
            <a:ext cx="0" cy="13815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5D902569-9BEA-4254-80FD-984A9B413444}"/>
              </a:ext>
            </a:extLst>
          </p:cNvPr>
          <p:cNvCxnSpPr>
            <a:cxnSpLocks/>
          </p:cNvCxnSpPr>
          <p:nvPr/>
        </p:nvCxnSpPr>
        <p:spPr bwMode="auto">
          <a:xfrm flipV="1">
            <a:off x="6694815" y="5019595"/>
            <a:ext cx="0" cy="13815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4B9C2724-C061-43FB-B6DF-C13D771B54C1}"/>
              </a:ext>
            </a:extLst>
          </p:cNvPr>
          <p:cNvCxnSpPr>
            <a:cxnSpLocks/>
          </p:cNvCxnSpPr>
          <p:nvPr/>
        </p:nvCxnSpPr>
        <p:spPr bwMode="auto">
          <a:xfrm flipV="1">
            <a:off x="6766823" y="5019595"/>
            <a:ext cx="0" cy="13815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C4CF925D-1618-4B29-9E1D-D21762CF9588}"/>
              </a:ext>
            </a:extLst>
          </p:cNvPr>
          <p:cNvCxnSpPr>
            <a:cxnSpLocks/>
          </p:cNvCxnSpPr>
          <p:nvPr/>
        </p:nvCxnSpPr>
        <p:spPr bwMode="auto">
          <a:xfrm flipV="1">
            <a:off x="6838831" y="5019595"/>
            <a:ext cx="0" cy="13815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6" name="Rectangle 125">
            <a:extLst>
              <a:ext uri="{FF2B5EF4-FFF2-40B4-BE49-F238E27FC236}">
                <a16:creationId xmlns:a16="http://schemas.microsoft.com/office/drawing/2014/main" id="{6D941660-C9E2-4D15-BD45-135D12F5DC68}"/>
              </a:ext>
            </a:extLst>
          </p:cNvPr>
          <p:cNvSpPr/>
          <p:nvPr/>
        </p:nvSpPr>
        <p:spPr bwMode="auto">
          <a:xfrm>
            <a:off x="5652120" y="5807463"/>
            <a:ext cx="252028" cy="42984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sv-SE" sz="1200" dirty="0">
                <a:solidFill>
                  <a:schemeClr val="tx1"/>
                </a:solidFill>
              </a:rPr>
              <a:t>STA1</a:t>
            </a:r>
            <a:endParaRPr kumimoji="0" lang="sv-S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40D51AC5-8FEB-460C-96BB-5BD4FCBDC0F3}"/>
              </a:ext>
            </a:extLst>
          </p:cNvPr>
          <p:cNvSpPr/>
          <p:nvPr/>
        </p:nvSpPr>
        <p:spPr bwMode="auto">
          <a:xfrm>
            <a:off x="6582674" y="5807460"/>
            <a:ext cx="252028" cy="42984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sv-SE" sz="1200" dirty="0">
                <a:solidFill>
                  <a:schemeClr val="tx1"/>
                </a:solidFill>
              </a:rPr>
              <a:t>STA2</a:t>
            </a:r>
            <a:endParaRPr kumimoji="0" lang="sv-S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33D07ED6-B2D6-4FCD-8F5E-EE625E121A39}"/>
              </a:ext>
            </a:extLst>
          </p:cNvPr>
          <p:cNvSpPr/>
          <p:nvPr/>
        </p:nvSpPr>
        <p:spPr bwMode="auto">
          <a:xfrm>
            <a:off x="7619293" y="5807461"/>
            <a:ext cx="252028" cy="42984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sv-SE" sz="1200" dirty="0">
                <a:solidFill>
                  <a:schemeClr val="tx1"/>
                </a:solidFill>
              </a:rPr>
              <a:t>STA3</a:t>
            </a:r>
            <a:endParaRPr kumimoji="0" lang="sv-S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27344A65-3C32-4355-B928-F46F9FC187A5}"/>
              </a:ext>
            </a:extLst>
          </p:cNvPr>
          <p:cNvSpPr/>
          <p:nvPr/>
        </p:nvSpPr>
        <p:spPr bwMode="auto">
          <a:xfrm>
            <a:off x="8532440" y="5807463"/>
            <a:ext cx="252028" cy="42984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sv-SE" sz="1200" dirty="0">
                <a:solidFill>
                  <a:schemeClr val="tx1"/>
                </a:solidFill>
              </a:rPr>
              <a:t>STA4</a:t>
            </a:r>
            <a:endParaRPr kumimoji="0" lang="sv-S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F5A4240F-AF92-45E1-80A9-02DA2EFCB8C3}"/>
              </a:ext>
            </a:extLst>
          </p:cNvPr>
          <p:cNvCxnSpPr>
            <a:cxnSpLocks/>
          </p:cNvCxnSpPr>
          <p:nvPr/>
        </p:nvCxnSpPr>
        <p:spPr bwMode="auto">
          <a:xfrm flipV="1">
            <a:off x="5718279" y="5669306"/>
            <a:ext cx="0" cy="13815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0DE79A64-558D-4D2B-9EAD-395D50D9C3E8}"/>
              </a:ext>
            </a:extLst>
          </p:cNvPr>
          <p:cNvCxnSpPr>
            <a:cxnSpLocks/>
          </p:cNvCxnSpPr>
          <p:nvPr/>
        </p:nvCxnSpPr>
        <p:spPr bwMode="auto">
          <a:xfrm flipV="1">
            <a:off x="5790287" y="5669306"/>
            <a:ext cx="0" cy="13815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3DC77CB7-1899-4937-81DC-C49DBBC8FAC0}"/>
              </a:ext>
            </a:extLst>
          </p:cNvPr>
          <p:cNvCxnSpPr>
            <a:cxnSpLocks/>
          </p:cNvCxnSpPr>
          <p:nvPr/>
        </p:nvCxnSpPr>
        <p:spPr bwMode="auto">
          <a:xfrm flipV="1">
            <a:off x="6636680" y="5674757"/>
            <a:ext cx="0" cy="13815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E14E5D48-3A83-4032-9FE7-271F6BEA2984}"/>
              </a:ext>
            </a:extLst>
          </p:cNvPr>
          <p:cNvCxnSpPr>
            <a:cxnSpLocks/>
          </p:cNvCxnSpPr>
          <p:nvPr/>
        </p:nvCxnSpPr>
        <p:spPr bwMode="auto">
          <a:xfrm flipV="1">
            <a:off x="6708688" y="5674757"/>
            <a:ext cx="0" cy="13815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3CEB9E70-2776-490A-A63E-E230E0BA0569}"/>
              </a:ext>
            </a:extLst>
          </p:cNvPr>
          <p:cNvCxnSpPr>
            <a:cxnSpLocks/>
          </p:cNvCxnSpPr>
          <p:nvPr/>
        </p:nvCxnSpPr>
        <p:spPr bwMode="auto">
          <a:xfrm flipV="1">
            <a:off x="7664220" y="5669306"/>
            <a:ext cx="0" cy="13815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29F18E00-14B1-4168-BE67-FC331E455646}"/>
              </a:ext>
            </a:extLst>
          </p:cNvPr>
          <p:cNvCxnSpPr>
            <a:cxnSpLocks/>
          </p:cNvCxnSpPr>
          <p:nvPr/>
        </p:nvCxnSpPr>
        <p:spPr bwMode="auto">
          <a:xfrm flipV="1">
            <a:off x="7736228" y="5669306"/>
            <a:ext cx="0" cy="13815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1D8472FC-19D8-438E-9F08-0A20C75CC456}"/>
              </a:ext>
            </a:extLst>
          </p:cNvPr>
          <p:cNvCxnSpPr>
            <a:cxnSpLocks/>
          </p:cNvCxnSpPr>
          <p:nvPr/>
        </p:nvCxnSpPr>
        <p:spPr bwMode="auto">
          <a:xfrm flipV="1">
            <a:off x="8571505" y="5669306"/>
            <a:ext cx="0" cy="13815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314163B6-DAD6-4691-863B-A09E147960C3}"/>
              </a:ext>
            </a:extLst>
          </p:cNvPr>
          <p:cNvCxnSpPr>
            <a:cxnSpLocks/>
          </p:cNvCxnSpPr>
          <p:nvPr/>
        </p:nvCxnSpPr>
        <p:spPr bwMode="auto">
          <a:xfrm flipV="1">
            <a:off x="8643513" y="5669306"/>
            <a:ext cx="0" cy="13815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8" name="Rectangle 137">
            <a:extLst>
              <a:ext uri="{FF2B5EF4-FFF2-40B4-BE49-F238E27FC236}">
                <a16:creationId xmlns:a16="http://schemas.microsoft.com/office/drawing/2014/main" id="{BA28388B-5200-4EC5-B6A1-CF5D9CA0C158}"/>
              </a:ext>
            </a:extLst>
          </p:cNvPr>
          <p:cNvSpPr/>
          <p:nvPr/>
        </p:nvSpPr>
        <p:spPr bwMode="auto">
          <a:xfrm>
            <a:off x="7341251" y="5155789"/>
            <a:ext cx="643508" cy="25420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sv-SE" sz="1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6" charset="0"/>
                <a:ea typeface="MS Gothic" charset="-128"/>
              </a:rPr>
              <a:t>AP2</a:t>
            </a:r>
          </a:p>
        </p:txBody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50E1385C-9374-4755-8885-741E20BDB21D}"/>
              </a:ext>
            </a:extLst>
          </p:cNvPr>
          <p:cNvCxnSpPr>
            <a:cxnSpLocks/>
          </p:cNvCxnSpPr>
          <p:nvPr/>
        </p:nvCxnSpPr>
        <p:spPr bwMode="auto">
          <a:xfrm flipV="1">
            <a:off x="7412836" y="5017635"/>
            <a:ext cx="0" cy="13815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9947DA4E-DFE0-4280-AB47-3FF923A00D4E}"/>
              </a:ext>
            </a:extLst>
          </p:cNvPr>
          <p:cNvCxnSpPr>
            <a:cxnSpLocks/>
          </p:cNvCxnSpPr>
          <p:nvPr/>
        </p:nvCxnSpPr>
        <p:spPr bwMode="auto">
          <a:xfrm flipV="1">
            <a:off x="7484844" y="5017635"/>
            <a:ext cx="0" cy="13815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C6C9FE1E-CE99-48D1-87EA-004B49F5E06B}"/>
              </a:ext>
            </a:extLst>
          </p:cNvPr>
          <p:cNvCxnSpPr>
            <a:cxnSpLocks/>
          </p:cNvCxnSpPr>
          <p:nvPr/>
        </p:nvCxnSpPr>
        <p:spPr bwMode="auto">
          <a:xfrm flipV="1">
            <a:off x="7556852" y="5017635"/>
            <a:ext cx="0" cy="13815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56FAD5A3-6AA1-4D7D-9F40-8A156375341F}"/>
              </a:ext>
            </a:extLst>
          </p:cNvPr>
          <p:cNvCxnSpPr>
            <a:cxnSpLocks/>
          </p:cNvCxnSpPr>
          <p:nvPr/>
        </p:nvCxnSpPr>
        <p:spPr bwMode="auto">
          <a:xfrm flipV="1">
            <a:off x="7628860" y="5017635"/>
            <a:ext cx="0" cy="13815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C0516D03-CA29-4CFF-AB43-DF0AC2FE0626}"/>
              </a:ext>
            </a:extLst>
          </p:cNvPr>
          <p:cNvCxnSpPr>
            <a:cxnSpLocks/>
          </p:cNvCxnSpPr>
          <p:nvPr/>
        </p:nvCxnSpPr>
        <p:spPr bwMode="auto">
          <a:xfrm flipV="1">
            <a:off x="7700868" y="5017635"/>
            <a:ext cx="0" cy="13815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E835C1E1-5A63-4C4F-ACC5-6BD580CA1701}"/>
              </a:ext>
            </a:extLst>
          </p:cNvPr>
          <p:cNvCxnSpPr>
            <a:cxnSpLocks/>
          </p:cNvCxnSpPr>
          <p:nvPr/>
        </p:nvCxnSpPr>
        <p:spPr bwMode="auto">
          <a:xfrm flipV="1">
            <a:off x="7772876" y="5017635"/>
            <a:ext cx="0" cy="13815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E95EF76E-DFA5-467D-A54D-344384D84947}"/>
              </a:ext>
            </a:extLst>
          </p:cNvPr>
          <p:cNvCxnSpPr>
            <a:cxnSpLocks/>
          </p:cNvCxnSpPr>
          <p:nvPr/>
        </p:nvCxnSpPr>
        <p:spPr bwMode="auto">
          <a:xfrm flipV="1">
            <a:off x="7844884" y="5017635"/>
            <a:ext cx="0" cy="13815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C0D63DD9-9C49-4E76-8EF1-7BAD32DE0527}"/>
              </a:ext>
            </a:extLst>
          </p:cNvPr>
          <p:cNvCxnSpPr>
            <a:cxnSpLocks/>
          </p:cNvCxnSpPr>
          <p:nvPr/>
        </p:nvCxnSpPr>
        <p:spPr bwMode="auto">
          <a:xfrm flipV="1">
            <a:off x="7916892" y="5017635"/>
            <a:ext cx="0" cy="13815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D14DEAD5-A690-4202-B625-20973879870F}"/>
              </a:ext>
            </a:extLst>
          </p:cNvPr>
          <p:cNvCxnSpPr>
            <a:cxnSpLocks/>
          </p:cNvCxnSpPr>
          <p:nvPr/>
        </p:nvCxnSpPr>
        <p:spPr bwMode="auto">
          <a:xfrm flipV="1">
            <a:off x="5778134" y="5445224"/>
            <a:ext cx="667181" cy="33443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accent2"/>
            </a:solidFill>
            <a:prstDash val="solid"/>
            <a:round/>
            <a:headEnd type="triangle" w="med" len="med"/>
            <a:tailEnd type="none"/>
          </a:ln>
          <a:effectLst/>
        </p:spPr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FECF22AB-8AD2-4637-9D2F-49253A364F5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690687" y="5473033"/>
            <a:ext cx="76770" cy="24100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accent2"/>
            </a:solidFill>
            <a:prstDash val="solid"/>
            <a:round/>
            <a:headEnd type="triangle" w="med" len="med"/>
            <a:tailEnd type="none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488E2-0D58-4148-8175-2115098B3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Setup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340E5-7B0F-4A10-8729-4741B909F0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C330A-424A-44B8-A5FB-16FAD0EBBFA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Miguel López, Ericsson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13EF726-1E51-4A4A-8503-FD5E7441A7C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sv-SE"/>
              <a:t>May 2019</a:t>
            </a:r>
            <a:endParaRPr lang="en-GB" dirty="0"/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D3266929-3960-463B-9131-730AFE9FB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28800"/>
            <a:ext cx="7770813" cy="205263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Indoor scenario: office building in Stockholm, Sweden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4 fixed APs, each with 2 TX antennas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STAs with 1 antenna (1 SS/STA)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Coherent MIMO channel measurements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Carrier frequency: 2.7 GHz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Channel bandwidth: 20 MHz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MCS 0-9 with LDPC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Throughput computed using the methodology and mappings from 802.11ax [2]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Zero forcing MU-MIMO precoding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Ideal channel estimates used in precoder computations</a:t>
            </a:r>
          </a:p>
          <a:p>
            <a:pPr marL="0" indent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46074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488E2-0D58-4148-8175-2115098B3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Setup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340E5-7B0F-4A10-8729-4741B909F0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C330A-424A-44B8-A5FB-16FAD0EBBFA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Miguel López, Ericsson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13EF726-1E51-4A4A-8503-FD5E7441A7C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sv-SE"/>
              <a:t>May 2019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264E2D-6D4F-454D-B6AF-A519AEB2C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060848"/>
            <a:ext cx="2602569" cy="39038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4D638F-0781-48F3-AA7E-E2F08EABB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2317940"/>
            <a:ext cx="5090601" cy="33896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3C064E5-789C-4684-BEA6-F5788DD3830F}"/>
              </a:ext>
            </a:extLst>
          </p:cNvPr>
          <p:cNvSpPr txBox="1"/>
          <p:nvPr/>
        </p:nvSpPr>
        <p:spPr>
          <a:xfrm>
            <a:off x="1779253" y="5941367"/>
            <a:ext cx="862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tx1"/>
                </a:solidFill>
              </a:rPr>
              <a:t>STAs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0AE4AA-1799-4289-86CD-5097AD50413A}"/>
              </a:ext>
            </a:extLst>
          </p:cNvPr>
          <p:cNvSpPr txBox="1"/>
          <p:nvPr/>
        </p:nvSpPr>
        <p:spPr>
          <a:xfrm>
            <a:off x="5943903" y="5714162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tx1"/>
                </a:solidFill>
              </a:rPr>
              <a:t>APs</a:t>
            </a:r>
          </a:p>
        </p:txBody>
      </p:sp>
    </p:spTree>
    <p:extLst>
      <p:ext uri="{BB962C8B-B14F-4D97-AF65-F5344CB8AC3E}">
        <p14:creationId xmlns:p14="http://schemas.microsoft.com/office/powerpoint/2010/main" val="3697941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52541B-4668-4E0F-8569-E973D10EF8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098642"/>
            <a:ext cx="5292080" cy="26265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4488E2-0D58-4148-8175-2115098B3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Scenario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340E5-7B0F-4A10-8729-4741B909F0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C330A-424A-44B8-A5FB-16FAD0EBBFA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Miguel López, Ericsson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13EF726-1E51-4A4A-8503-FD5E7441A7C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sv-SE"/>
              <a:t>May 2019</a:t>
            </a:r>
            <a:endParaRPr lang="en-GB" dirty="0"/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D3266929-3960-463B-9131-730AFE9FB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628800"/>
            <a:ext cx="3659188" cy="205263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Superdense STA deployment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2 APs, 2 TX each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STAs have 1 RX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Baseline: OBSS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dirty="0"/>
              <a:t>Green STAs associated to AP 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dirty="0"/>
              <a:t>Black STAs associated to AP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60E252-48EA-400E-907D-40E9D7689B33}"/>
              </a:ext>
            </a:extLst>
          </p:cNvPr>
          <p:cNvSpPr txBox="1"/>
          <p:nvPr/>
        </p:nvSpPr>
        <p:spPr>
          <a:xfrm>
            <a:off x="4427984" y="4869160"/>
            <a:ext cx="41649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tx1"/>
                </a:solidFill>
              </a:rPr>
              <a:t>Illustration of STA deployment, </a:t>
            </a:r>
          </a:p>
          <a:p>
            <a:pPr algn="ctr"/>
            <a:r>
              <a:rPr lang="sv-SE" dirty="0">
                <a:solidFill>
                  <a:schemeClr val="tx1"/>
                </a:solidFill>
              </a:rPr>
              <a:t>not all STAs shown</a:t>
            </a:r>
          </a:p>
        </p:txBody>
      </p:sp>
    </p:spTree>
    <p:extLst>
      <p:ext uri="{BB962C8B-B14F-4D97-AF65-F5344CB8AC3E}">
        <p14:creationId xmlns:p14="http://schemas.microsoft.com/office/powerpoint/2010/main" val="3493251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488E2-0D58-4148-8175-2115098B3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48680"/>
            <a:ext cx="7770813" cy="1065213"/>
          </a:xfrm>
        </p:spPr>
        <p:txBody>
          <a:bodyPr/>
          <a:lstStyle/>
          <a:p>
            <a:r>
              <a:rPr lang="sv-SE" dirty="0"/>
              <a:t>Scenario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340E5-7B0F-4A10-8729-4741B909F0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C330A-424A-44B8-A5FB-16FAD0EBBFA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Miguel López, Ericsson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13EF726-1E51-4A4A-8503-FD5E7441A7C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sv-SE"/>
              <a:t>May 2019</a:t>
            </a:r>
            <a:endParaRPr lang="en-GB" dirty="0"/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D3266929-3960-463B-9131-730AFE9FB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84784"/>
            <a:ext cx="7770813" cy="205263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Baseline: OBSS, 2x2 MU-MIMO, time sharing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dirty="0"/>
              <a:t>One realization: 2 green STAs and 2 black STAs  chosen at random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dirty="0"/>
              <a:t>Each AP uses 20 MHz, 50% of the time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50AB6C-185A-42BC-B1DE-C732E609E6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608" y="2996952"/>
            <a:ext cx="6893396" cy="342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083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488E2-0D58-4148-8175-2115098B3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48680"/>
            <a:ext cx="7770813" cy="1065213"/>
          </a:xfrm>
        </p:spPr>
        <p:txBody>
          <a:bodyPr/>
          <a:lstStyle/>
          <a:p>
            <a:r>
              <a:rPr lang="sv-SE" dirty="0"/>
              <a:t>Scenario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340E5-7B0F-4A10-8729-4741B909F0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C330A-424A-44B8-A5FB-16FAD0EBBFA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Miguel López, Ericsson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13EF726-1E51-4A4A-8503-FD5E7441A7C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sv-SE"/>
              <a:t>May 2019</a:t>
            </a:r>
            <a:endParaRPr lang="en-GB" dirty="0"/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D3266929-3960-463B-9131-730AFE9FB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12776"/>
            <a:ext cx="7990656" cy="205263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CBF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dirty="0"/>
              <a:t>One realization: same STAs as in baseline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dirty="0"/>
              <a:t>Each AP uses 20 MHz, 100% of the time, same Tx power as baseline </a:t>
            </a:r>
            <a:r>
              <a:rPr lang="sv-SE" dirty="0">
                <a:sym typeface="Wingdings" panose="05000000000000000000" pitchFamily="2" charset="2"/>
              </a:rPr>
              <a:t> increased SNR/SS w.r.t. baseline</a:t>
            </a:r>
            <a:endParaRPr lang="sv-S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8CCD88-9A42-4EFE-80C5-883513D17E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879521"/>
            <a:ext cx="7200800" cy="357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776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488E2-0D58-4148-8175-2115098B3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48680"/>
            <a:ext cx="7770813" cy="1065213"/>
          </a:xfrm>
        </p:spPr>
        <p:txBody>
          <a:bodyPr/>
          <a:lstStyle/>
          <a:p>
            <a:r>
              <a:rPr lang="sv-SE" dirty="0"/>
              <a:t>Scenario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340E5-7B0F-4A10-8729-4741B909F0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C330A-424A-44B8-A5FB-16FAD0EBBFA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Miguel López, Ericsson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13EF726-1E51-4A4A-8503-FD5E7441A7C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sv-SE"/>
              <a:t>May 2019</a:t>
            </a:r>
            <a:endParaRPr lang="en-GB" dirty="0"/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D3266929-3960-463B-9131-730AFE9FB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12776"/>
            <a:ext cx="8062664" cy="205263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JPT 4x4 MU-MIMO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dirty="0"/>
              <a:t>One realization: same STAs as in baseline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dirty="0"/>
              <a:t>Each AP uses 20 MHz, 100% of the time, same Tx power as baseline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3BA3D6-209D-45D3-83F1-188FEEFB37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09" y="2564904"/>
            <a:ext cx="7879197" cy="391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569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-MU-MIMO measurements.potx" id="{BC29A1B1-2A9E-4188-9707-EA15A0988174}" vid="{26C2173B-94E7-48B7-8A82-F226D828BD2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D-MU-MIMO measurements</Template>
  <TotalTime>2253</TotalTime>
  <Words>823</Words>
  <Application>Microsoft Office PowerPoint</Application>
  <PresentationFormat>On-screen Show (4:3)</PresentationFormat>
  <Paragraphs>177</Paragraphs>
  <Slides>16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MS Gothic</vt:lpstr>
      <vt:lpstr>Arial</vt:lpstr>
      <vt:lpstr>Arial Unicode MS</vt:lpstr>
      <vt:lpstr>Times New Roman</vt:lpstr>
      <vt:lpstr>Wingdings</vt:lpstr>
      <vt:lpstr>Office Theme</vt:lpstr>
      <vt:lpstr>Document</vt:lpstr>
      <vt:lpstr>Measurements for Distributed-MU-MIMO</vt:lpstr>
      <vt:lpstr>Abstract</vt:lpstr>
      <vt:lpstr>Compared TX schemes (Downlink only)</vt:lpstr>
      <vt:lpstr>Setup</vt:lpstr>
      <vt:lpstr>Setup</vt:lpstr>
      <vt:lpstr>Scenario 1</vt:lpstr>
      <vt:lpstr>Scenario 1</vt:lpstr>
      <vt:lpstr>Scenario 1</vt:lpstr>
      <vt:lpstr>Scenario 1</vt:lpstr>
      <vt:lpstr>System throughput scenario 1</vt:lpstr>
      <vt:lpstr>Scenario 2</vt:lpstr>
      <vt:lpstr>Scenario 2</vt:lpstr>
      <vt:lpstr>System throughput scenario 2</vt:lpstr>
      <vt:lpstr>Remarks</vt:lpstr>
      <vt:lpstr>Observations</vt:lpstr>
      <vt:lpstr>References</vt:lpstr>
    </vt:vector>
  </TitlesOfParts>
  <Company>Intel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Measurements for Distributed MU-MIMO</dc:title>
  <dc:creator>Dennis Sundman;miguel.m.lopez@ericsson.com</dc:creator>
  <cp:lastModifiedBy>Miguel Lopez M</cp:lastModifiedBy>
  <cp:revision>131</cp:revision>
  <cp:lastPrinted>1601-01-01T00:00:00Z</cp:lastPrinted>
  <dcterms:created xsi:type="dcterms:W3CDTF">2019-05-06T13:47:16Z</dcterms:created>
  <dcterms:modified xsi:type="dcterms:W3CDTF">2019-07-12T12:35:33Z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pdateProcess">
    <vt:lpwstr>End</vt:lpwstr>
  </property>
</Properties>
</file>