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5" r:id="rId4"/>
    <p:sldId id="266" r:id="rId5"/>
    <p:sldId id="319" r:id="rId6"/>
    <p:sldId id="268" r:id="rId7"/>
    <p:sldId id="280" r:id="rId8"/>
    <p:sldId id="321" r:id="rId9"/>
    <p:sldId id="324" r:id="rId10"/>
    <p:sldId id="326" r:id="rId11"/>
    <p:sldId id="322" r:id="rId12"/>
    <p:sldId id="325" r:id="rId13"/>
    <p:sldId id="328" r:id="rId14"/>
    <p:sldId id="329" r:id="rId15"/>
    <p:sldId id="274"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4/28/2019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193-01-AANI-evaluation-procedure-for-imt-2020-embb-dense-urban.pptx" TargetMode="External"/><Relationship Id="rId7" Type="http://schemas.openxmlformats.org/officeDocument/2006/relationships/hyperlink" Target="https://mentor.ieee.org/802.11/dcn/18/11-18-0517-02-AANI-802-11ax-for-imt-2020-embb-indoor-hotspot-and-dense-urban.pptx" TargetMode="External"/><Relationship Id="rId2" Type="http://schemas.openxmlformats.org/officeDocument/2006/relationships/hyperlink" Target="https://mentor.ieee.org/802.11/dcn/19/11-19-0240-00-AANI-itu-imt-2020-statu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915-03-AANI-benchmarking-of-802-11ax-against-embb-indoor-hotspot-requirements-using-imt-2020-simulation-methodology.ppt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1573-07-AANI-summary-of-802-11ax-self-evaluation-for-imt-2020-embb-indoor-hotspot-and-dense-urban-test-environment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2019-04-28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80"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3/3</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dirty="0"/>
              <a:t>Contributions – update (to be posted to mentor)</a:t>
            </a:r>
          </a:p>
          <a:p>
            <a:pPr marL="971550" lvl="1" indent="-457200">
              <a:buFont typeface="+mj-lt"/>
              <a:buAutoNum type="arabicPeriod"/>
            </a:pPr>
            <a:r>
              <a:rPr lang="en-US" altLang="en-US" dirty="0"/>
              <a:t>Calibration of System Level Simulation platform, as requested in the last meeting</a:t>
            </a:r>
          </a:p>
          <a:p>
            <a:pPr marL="971550" lvl="1" indent="-457200">
              <a:buFont typeface="+mj-lt"/>
              <a:buAutoNum type="arabicPeriod"/>
            </a:pPr>
            <a:r>
              <a:rPr lang="en-US" altLang="en-US" dirty="0"/>
              <a:t>Calibration of Link Level Simulation platform, as requested in the last meeting </a:t>
            </a:r>
          </a:p>
          <a:p>
            <a:pPr marL="971550" lvl="1" indent="-457200">
              <a:buFont typeface="+mj-lt"/>
              <a:buAutoNum type="arabicPeriod"/>
            </a:pPr>
            <a:r>
              <a:rPr lang="en-US" altLang="en-US" dirty="0"/>
              <a:t>System Level Simulation results for URLLC and mMTC （  SINR distribution )</a:t>
            </a:r>
          </a:p>
          <a:p>
            <a:pPr marL="971550" lvl="1" indent="-457200">
              <a:buFont typeface="+mj-lt"/>
              <a:buAutoNum type="arabicPeriod"/>
            </a:pPr>
            <a:r>
              <a:rPr lang="en-US" altLang="en-US" dirty="0"/>
              <a:t>System + Link level simulation results for URLLC( PER vs SINR)  and mMTC ( User density )</a:t>
            </a:r>
          </a:p>
          <a:p>
            <a:pPr marL="971550" lvl="1" indent="-457200">
              <a:buFont typeface="+mj-lt"/>
              <a:buAutoNum type="arabicPeriod"/>
            </a:pPr>
            <a:r>
              <a:rPr lang="en-US" altLang="en-US" dirty="0"/>
              <a:t>???</a:t>
            </a:r>
            <a:endParaRPr lang="nl-NL" altLang="en-US" dirty="0"/>
          </a:p>
          <a:p>
            <a:pPr>
              <a:buFont typeface="Arial" panose="020B0604020202020204" pitchFamily="34" charset="0"/>
              <a:buChar char="•"/>
            </a:pPr>
            <a:r>
              <a:rPr lang="en-US" dirty="0"/>
              <a:t>Discussion</a:t>
            </a:r>
          </a:p>
          <a:p>
            <a:pPr lvl="1">
              <a:buFont typeface="Arial" panose="020B0604020202020204" pitchFamily="34" charset="0"/>
              <a:buChar char="•"/>
            </a:pPr>
            <a:r>
              <a:rPr lang="en-US" dirty="0"/>
              <a:t>What is the status of a 802.11ax/EUHT IMT-2020 submission?</a:t>
            </a:r>
          </a:p>
          <a:p>
            <a:pPr lvl="2">
              <a:buFont typeface="Arial" panose="020B0604020202020204" pitchFamily="34" charset="0"/>
              <a:buChar char="•"/>
            </a:pPr>
            <a:r>
              <a:rPr lang="en-US" dirty="0"/>
              <a:t>System description</a:t>
            </a:r>
          </a:p>
          <a:p>
            <a:pPr lvl="2">
              <a:buFont typeface="Arial" panose="020B0604020202020204" pitchFamily="34" charset="0"/>
              <a:buChar char="•"/>
            </a:pPr>
            <a:r>
              <a:rPr lang="en-US" dirty="0"/>
              <a:t>Self evaluation</a:t>
            </a:r>
          </a:p>
          <a:p>
            <a:pPr lvl="1">
              <a:buFont typeface="Arial" panose="020B0604020202020204" pitchFamily="34" charset="0"/>
              <a:buChar char="•"/>
            </a:pPr>
            <a:r>
              <a:rPr lang="en-US" dirty="0"/>
              <a:t>Who is working towards having a document ready for the upcoming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April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12</a:t>
            </a:fld>
            <a:endParaRPr lang="en-GB" dirty="0"/>
          </a:p>
        </p:txBody>
      </p:sp>
      <p:pic>
        <p:nvPicPr>
          <p:cNvPr id="7" name="Picture 6">
            <a:extLst>
              <a:ext uri="{FF2B5EF4-FFF2-40B4-BE49-F238E27FC236}">
                <a16:creationId xmlns:a16="http://schemas.microsoft.com/office/drawing/2014/main" id="{49E63E19-608D-451B-97D2-977FEF7084C3}"/>
              </a:ext>
            </a:extLst>
          </p:cNvPr>
          <p:cNvPicPr>
            <a:picLocks noChangeAspect="1"/>
          </p:cNvPicPr>
          <p:nvPr/>
        </p:nvPicPr>
        <p:blipFill>
          <a:blip r:embed="rId2"/>
          <a:stretch>
            <a:fillRect/>
          </a:stretch>
        </p:blipFill>
        <p:spPr>
          <a:xfrm>
            <a:off x="482000" y="1981200"/>
            <a:ext cx="11227999" cy="2895600"/>
          </a:xfrm>
          <a:prstGeom prst="rect">
            <a:avLst/>
          </a:prstGeom>
        </p:spPr>
      </p:pic>
    </p:spTree>
    <p:extLst>
      <p:ext uri="{BB962C8B-B14F-4D97-AF65-F5344CB8AC3E}">
        <p14:creationId xmlns:p14="http://schemas.microsoft.com/office/powerpoint/2010/main" val="22166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1F6-5FFB-4828-BE10-3CA673EF8283}"/>
              </a:ext>
            </a:extLst>
          </p:cNvPr>
          <p:cNvSpPr>
            <a:spLocks noGrp="1"/>
          </p:cNvSpPr>
          <p:nvPr>
            <p:ph type="title"/>
          </p:nvPr>
        </p:nvSpPr>
        <p:spPr/>
        <p:txBody>
          <a:bodyPr/>
          <a:lstStyle/>
          <a:p>
            <a:r>
              <a:rPr lang="en-US" dirty="0"/>
              <a:t>IMT-2020 Process References</a:t>
            </a:r>
          </a:p>
        </p:txBody>
      </p:sp>
      <p:sp>
        <p:nvSpPr>
          <p:cNvPr id="3" name="Content Placeholder 2">
            <a:extLst>
              <a:ext uri="{FF2B5EF4-FFF2-40B4-BE49-F238E27FC236}">
                <a16:creationId xmlns:a16="http://schemas.microsoft.com/office/drawing/2014/main" id="{B858007E-F8FA-499E-A264-0AAD0ADEE238}"/>
              </a:ext>
            </a:extLst>
          </p:cNvPr>
          <p:cNvSpPr>
            <a:spLocks noGrp="1"/>
          </p:cNvSpPr>
          <p:nvPr>
            <p:ph idx="1"/>
          </p:nvPr>
        </p:nvSpPr>
        <p:spPr>
          <a:xfrm>
            <a:off x="914401" y="1447801"/>
            <a:ext cx="10361084" cy="4646614"/>
          </a:xfrm>
        </p:spPr>
        <p:txBody>
          <a:bodyPr/>
          <a:lstStyle/>
          <a:p>
            <a:r>
              <a:rPr lang="en-US" sz="2000" b="0" dirty="0">
                <a:hlinkClick r:id="rId2"/>
              </a:rPr>
              <a:t>11-19/0240r00</a:t>
            </a:r>
            <a:r>
              <a:rPr lang="en-US" sz="2000" b="0" dirty="0"/>
              <a:t> – “ITU IMT-2020 Status” – Joseph Levy (InterDigital)</a:t>
            </a:r>
          </a:p>
          <a:p>
            <a:r>
              <a:rPr lang="en-US" sz="2000" b="0" dirty="0"/>
              <a:t>Provides the status of IMT-2020 as of Jan 25 2019, presented during the March 2019 802.11 F2F meeting. </a:t>
            </a:r>
          </a:p>
          <a:p>
            <a:r>
              <a:rPr lang="en-US" sz="2000" b="0" dirty="0">
                <a:hlinkClick r:id="rId3"/>
              </a:rPr>
              <a:t>11-19/-0193r1</a:t>
            </a:r>
            <a:r>
              <a:rPr lang="en-US" sz="2000" b="0" dirty="0"/>
              <a:t> – “Evaluation procedure for IMT-2020 eMBB Dense Urban” – Sindhu Verma (Broadcom)</a:t>
            </a:r>
          </a:p>
          <a:p>
            <a:pPr lvl="0"/>
            <a:r>
              <a:rPr lang="en-US" sz="2000" b="0" dirty="0">
                <a:hlinkClick r:id="rId4"/>
              </a:rPr>
              <a:t>11-18-1573r7</a:t>
            </a:r>
            <a:r>
              <a:rPr lang="en-US" sz="2000" b="0" dirty="0"/>
              <a:t> – “</a:t>
            </a:r>
            <a:r>
              <a:rPr lang="en-GB" sz="2000" b="0" dirty="0"/>
              <a:t>Summary of 802.11ax Self Evaluation for IMT-2020 EMBB Indoor Hotspot Environment”</a:t>
            </a:r>
          </a:p>
          <a:p>
            <a:pPr lvl="0"/>
            <a:r>
              <a:rPr lang="en-US" sz="2000" b="0" dirty="0">
                <a:hlinkClick r:id="rId5"/>
              </a:rPr>
              <a:t>11-18/1240r4</a:t>
            </a:r>
            <a:r>
              <a:rPr lang="en-US" sz="2000" b="0" dirty="0"/>
              <a:t> – “Benchmarking of 802.11ax against eMBB Indoor Hotspot requirements using IMT-2020 simulation methodology”</a:t>
            </a:r>
          </a:p>
          <a:p>
            <a:pPr lvl="0"/>
            <a:r>
              <a:rPr lang="en-US" sz="2000" b="0" dirty="0">
                <a:hlinkClick r:id="rId6"/>
              </a:rPr>
              <a:t>11-18/0915r3</a:t>
            </a:r>
            <a:r>
              <a:rPr lang="en-US" sz="2000" b="0" dirty="0"/>
              <a:t> – “Benchmarking of 802.11ax against eMBB Indoor Hotspot requirements using IMT-2020 simulation methodology”</a:t>
            </a:r>
          </a:p>
          <a:p>
            <a:r>
              <a:rPr lang="en-US" sz="2000" b="0" dirty="0">
                <a:hlinkClick r:id="rId7"/>
              </a:rPr>
              <a:t>11-18/0517r2</a:t>
            </a:r>
            <a:r>
              <a:rPr lang="en-US" sz="2000" b="0" dirty="0"/>
              <a:t>  - “802.11ax for IMT-2020 eMBB Indoor Hotspot and Dense Urban” - Shubhodeep Adhikari (Broadcom Limited)  </a:t>
            </a:r>
          </a:p>
          <a:p>
            <a:endParaRPr lang="en-US" sz="2000" b="0" dirty="0"/>
          </a:p>
        </p:txBody>
      </p:sp>
      <p:sp>
        <p:nvSpPr>
          <p:cNvPr id="4" name="Slide Number Placeholder 3">
            <a:extLst>
              <a:ext uri="{FF2B5EF4-FFF2-40B4-BE49-F238E27FC236}">
                <a16:creationId xmlns:a16="http://schemas.microsoft.com/office/drawing/2014/main" id="{BEA4D1D8-1529-498F-B9BE-F0F99993E6B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04184D8-CF85-40D8-8CF5-C8EF268723B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652DE8A-2840-4DE5-BFA3-ACDD5DE3C088}"/>
              </a:ext>
            </a:extLst>
          </p:cNvPr>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42951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7EC2-3396-4A35-9574-21A50907382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F7DE2B6-C2BF-4494-B090-98BEE78571C8}"/>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B951EB4-D531-45D8-8040-E380330691C6}"/>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7FEA50C-26A2-4931-AC90-4A0B5B8A508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E1867067-2A56-4E9F-8F36-0D3073B5E37E}"/>
              </a:ext>
            </a:extLst>
          </p:cNvPr>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2517102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May 06 2019 22:00 EDT</a:t>
            </a:r>
          </a:p>
          <a:p>
            <a:r>
              <a:rPr lang="en-US" altLang="en-US" dirty="0"/>
              <a:t>	</a:t>
            </a:r>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22 April 2019 @ 10:00-11:00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28 April 10:00-11:00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a:t>
            </a:r>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1/3</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2/3</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50747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19399</TotalTime>
  <Words>1294</Words>
  <Application>Microsoft Office PowerPoint</Application>
  <PresentationFormat>Widescreen</PresentationFormat>
  <Paragraphs>183</Paragraphs>
  <Slides>16</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Background 1/3</vt:lpstr>
      <vt:lpstr>Background 2/3</vt:lpstr>
      <vt:lpstr>Background 3/3</vt:lpstr>
      <vt:lpstr>Discussion / Contributions</vt:lpstr>
      <vt:lpstr>Dates of Interest</vt:lpstr>
      <vt:lpstr>IMT-2020 Process References</vt:lpstr>
      <vt:lpstr>PowerPoint Presentation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285</cp:revision>
  <cp:lastPrinted>1601-01-01T00:00:00Z</cp:lastPrinted>
  <dcterms:created xsi:type="dcterms:W3CDTF">2017-06-02T20:57:23Z</dcterms:created>
  <dcterms:modified xsi:type="dcterms:W3CDTF">2019-04-29T03:35:55Z</dcterms:modified>
</cp:coreProperties>
</file>