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6" r:id="rId17"/>
    <p:sldId id="335" r:id="rId18"/>
    <p:sldId id="338" r:id="rId19"/>
    <p:sldId id="339" r:id="rId20"/>
    <p:sldId id="341" r:id="rId21"/>
    <p:sldId id="342" r:id="rId22"/>
    <p:sldId id="343" r:id="rId23"/>
    <p:sldId id="344" r:id="rId24"/>
    <p:sldId id="345" r:id="rId25"/>
    <p:sldId id="321" r:id="rId26"/>
    <p:sldId id="337" r:id="rId27"/>
    <p:sldId id="322" r:id="rId28"/>
    <p:sldId id="323" r:id="rId29"/>
    <p:sldId id="324" r:id="rId30"/>
    <p:sldId id="325" r:id="rId31"/>
    <p:sldId id="326" r:id="rId32"/>
    <p:sldId id="316" r:id="rId33"/>
    <p:sldId id="318" r:id="rId34"/>
    <p:sldId id="317" r:id="rId35"/>
    <p:sldId id="319" r:id="rId36"/>
    <p:sldId id="320" r:id="rId37"/>
    <p:sldId id="346" r:id="rId38"/>
    <p:sldId id="347" r:id="rId39"/>
    <p:sldId id="348" r:id="rId40"/>
    <p:sldId id="349" r:id="rId41"/>
    <p:sldId id="350" r:id="rId42"/>
    <p:sldId id="351" r:id="rId43"/>
    <p:sldId id="352" r:id="rId44"/>
    <p:sldId id="353" r:id="rId45"/>
    <p:sldId id="354" r:id="rId46"/>
    <p:sldId id="355" r:id="rId47"/>
    <p:sldId id="356" r:id="rId48"/>
    <p:sldId id="357" r:id="rId49"/>
    <p:sldId id="315" r:id="rId50"/>
    <p:sldId id="312" r:id="rId51"/>
    <p:sldId id="259" r:id="rId52"/>
    <p:sldId id="260" r:id="rId53"/>
    <p:sldId id="261" r:id="rId54"/>
    <p:sldId id="262" r:id="rId55"/>
    <p:sldId id="263" r:id="rId56"/>
    <p:sldId id="264"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6"/>
            <p14:sldId id="335"/>
          </p14:sldIdLst>
        </p14:section>
        <p14:section name="Day 1" id="{153CB903-A317-409C-AF9D-67A5D3A1FE47}">
          <p14:sldIdLst>
            <p14:sldId id="338"/>
            <p14:sldId id="339"/>
            <p14:sldId id="341"/>
            <p14:sldId id="342"/>
            <p14:sldId id="343"/>
            <p14:sldId id="344"/>
            <p14:sldId id="345"/>
          </p14:sldIdLst>
        </p14:section>
        <p14:section name="Day 2" id="{000247A0-A865-4345-B575-B5F5D49437B2}">
          <p14:sldIdLst>
            <p14:sldId id="321"/>
            <p14:sldId id="337"/>
            <p14:sldId id="322"/>
            <p14:sldId id="323"/>
            <p14:sldId id="324"/>
            <p14:sldId id="325"/>
            <p14:sldId id="326"/>
            <p14:sldId id="316"/>
            <p14:sldId id="318"/>
            <p14:sldId id="317"/>
            <p14:sldId id="319"/>
            <p14:sldId id="320"/>
          </p14:sldIdLst>
        </p14:section>
        <p14:section name="Day 3" id="{86C28BBF-AC06-422C-BF06-C6664E7F8C85}">
          <p14:sldIdLst>
            <p14:sldId id="346"/>
            <p14:sldId id="347"/>
            <p14:sldId id="348"/>
            <p14:sldId id="349"/>
            <p14:sldId id="350"/>
            <p14:sldId id="351"/>
            <p14:sldId id="352"/>
            <p14:sldId id="353"/>
            <p14:sldId id="354"/>
            <p14:sldId id="355"/>
            <p14:sldId id="356"/>
            <p14:sldId id="357"/>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23" autoAdjust="0"/>
    <p:restoredTop sz="94660"/>
  </p:normalViewPr>
  <p:slideViewPr>
    <p:cSldViewPr>
      <p:cViewPr varScale="1">
        <p:scale>
          <a:sx n="76" d="100"/>
          <a:sy n="76" d="100"/>
        </p:scale>
        <p:origin x="34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375791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1998191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008570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35484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61294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06975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8179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452533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4476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66421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802.11-19/0689r2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r>
              <a:rPr lang="en-US" altLang="en-US" smtClean="0"/>
              <a:t/>
            </a:r>
            <a:br>
              <a:rPr lang="en-US" altLang="en-US" smtClean="0"/>
            </a:br>
            <a:r>
              <a:rPr lang="en-US" altLang="en-US" smtClean="0"/>
              <a:t>Ad </a:t>
            </a:r>
            <a:r>
              <a:rPr lang="en-US" altLang="en-US" smtClean="0"/>
              <a:t>Hoc </a:t>
            </a:r>
            <a:r>
              <a:rPr lang="en-US" altLang="en-US"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2019-05-01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4432325"/>
              </p:ext>
            </p:extLst>
          </p:nvPr>
        </p:nvGraphicFramePr>
        <p:xfrm>
          <a:off x="993775" y="2433243"/>
          <a:ext cx="10628313" cy="2457450"/>
        </p:xfrm>
        <a:graphic>
          <a:graphicData uri="http://schemas.openxmlformats.org/presentationml/2006/ole">
            <mc:AlternateContent xmlns:mc="http://schemas.openxmlformats.org/markup-compatibility/2006">
              <mc:Choice xmlns:v="urn:schemas-microsoft-com:vml" Requires="v">
                <p:oleObj spid="_x0000_s314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433243"/>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smtClean="0"/>
              <a:t>Review of editorial comments coming from LB #240.</a:t>
            </a:r>
          </a:p>
          <a:p>
            <a:pPr algn="just">
              <a:spcBef>
                <a:spcPct val="20000"/>
              </a:spcBef>
              <a:buFontTx/>
              <a:buChar char="•"/>
            </a:pPr>
            <a:r>
              <a:rPr lang="en-US" altLang="en-US" sz="2000" b="0" smtClean="0"/>
              <a:t>Consider </a:t>
            </a:r>
            <a:r>
              <a:rPr lang="en-US" altLang="en-US" sz="2000" b="0" dirty="0" smtClean="0"/>
              <a:t>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smtClean="0"/>
                        <a:t>Comment resolution </a:t>
                      </a:r>
                      <a:r>
                        <a:rPr lang="fr-FR" sz="1800" dirty="0" smtClean="0"/>
                        <a:t>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smtClean="0"/>
                        <a:t>Comment resolution </a:t>
                      </a:r>
                      <a:r>
                        <a:rPr lang="fr-FR" sz="1800" dirty="0" smtClean="0"/>
                        <a:t>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7585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24268215"/>
              </p:ext>
            </p:extLst>
          </p:nvPr>
        </p:nvGraphicFramePr>
        <p:xfrm>
          <a:off x="914401" y="1340768"/>
          <a:ext cx="10460567" cy="441940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21915">
                <a:tc>
                  <a:txBody>
                    <a:bodyPr/>
                    <a:lstStyle/>
                    <a:p>
                      <a:pPr marL="0" algn="l" defTabSz="914400" rtl="0" eaLnBrk="1" latinLnBrk="0" hangingPunct="1"/>
                      <a:r>
                        <a:rPr lang="en-US" sz="1800" kern="120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243829">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21915">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LB</a:t>
                      </a:r>
                      <a:r>
                        <a:rPr lang="en-US" sz="1800" kern="1200" baseline="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Yonho Seok</a:t>
                      </a:r>
                      <a:endParaRPr lang="en-US" sz="1800" kern="120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1556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a:t>setting </a:t>
            </a:r>
            <a:r>
              <a:rPr lang="en-US" altLang="en-US" sz="1800" b="0" smtClean="0"/>
              <a:t>(30 </a:t>
            </a:r>
            <a:r>
              <a:rPr lang="en-US" altLang="en-US" sz="1800" b="0" dirty="0" smtClean="0"/>
              <a:t>min).</a:t>
            </a:r>
            <a:endParaRPr lang="en-US" altLang="en-US" sz="1800" b="0" dirty="0"/>
          </a:p>
          <a:p>
            <a:pPr algn="just">
              <a:spcBef>
                <a:spcPct val="20000"/>
              </a:spcBef>
              <a:buFontTx/>
              <a:buChar char="•"/>
            </a:pPr>
            <a:r>
              <a:rPr lang="en-US" altLang="en-US" sz="1800" b="0" smtClean="0"/>
              <a:t>Review submissions.</a:t>
            </a:r>
            <a:endParaRPr lang="en-US" sz="1600" dirty="0"/>
          </a:p>
          <a:p>
            <a:pPr algn="just">
              <a:spcBef>
                <a:spcPct val="20000"/>
              </a:spcBef>
              <a:buFontTx/>
              <a:buChar char="•"/>
            </a:pPr>
            <a:r>
              <a:rPr lang="en-US" sz="1800" b="0" smtClean="0"/>
              <a:t>Recess.</a:t>
            </a:r>
          </a:p>
          <a:p>
            <a:pPr algn="just">
              <a:spcBef>
                <a:spcPct val="20000"/>
              </a:spcBef>
              <a:buFontTx/>
              <a:buChar char="•"/>
            </a:pPr>
            <a:endParaRPr lang="en-US" sz="1800" b="0"/>
          </a:p>
          <a:p>
            <a:pPr marL="0" indent="0" algn="just">
              <a:spcBef>
                <a:spcPct val="20000"/>
              </a:spcBef>
            </a:pPr>
            <a:r>
              <a:rPr lang="en-US" sz="1800" b="0" smtClean="0"/>
              <a:t>Breaks:</a:t>
            </a:r>
          </a:p>
          <a:p>
            <a:pPr marL="0" indent="0" algn="just">
              <a:spcBef>
                <a:spcPct val="20000"/>
              </a:spcBef>
            </a:pPr>
            <a:r>
              <a:rPr lang="en-US" sz="1800" b="0" smtClean="0"/>
              <a:t>Coffee break at 10:30 AM – 11:00 AM</a:t>
            </a:r>
          </a:p>
          <a:p>
            <a:pPr marL="0" indent="0" algn="just">
              <a:spcBef>
                <a:spcPct val="20000"/>
              </a:spcBef>
            </a:pPr>
            <a:r>
              <a:rPr lang="en-US" sz="1800" b="0" smtClean="0"/>
              <a:t>Lunch at: 11:55 AM – 12:55 PM</a:t>
            </a:r>
          </a:p>
          <a:p>
            <a:pPr marL="0" indent="0" algn="just">
              <a:spcBef>
                <a:spcPct val="20000"/>
              </a:spcBef>
            </a:pPr>
            <a:r>
              <a:rPr lang="en-US" sz="1800" b="0" smtClean="0"/>
              <a:t>Coffee break 15:00-15:30</a:t>
            </a:r>
          </a:p>
          <a:p>
            <a:pPr marL="0" indent="0" algn="just">
              <a:spcBef>
                <a:spcPct val="20000"/>
              </a:spcBef>
            </a:pPr>
            <a:r>
              <a:rPr lang="en-US" sz="1800" b="0" smtClean="0"/>
              <a:t>2</a:t>
            </a:r>
            <a:r>
              <a:rPr lang="en-US" sz="1800" b="0" baseline="30000" smtClean="0"/>
              <a:t>nd</a:t>
            </a:r>
            <a:r>
              <a:rPr lang="en-US" sz="1800" b="0" smtClean="0"/>
              <a:t> coffee break 16:45-17:00</a:t>
            </a:r>
          </a:p>
          <a:p>
            <a:pPr marL="0" indent="0" algn="just">
              <a:spcBef>
                <a:spcPct val="20000"/>
              </a:spcBef>
            </a:pPr>
            <a:r>
              <a:rPr lang="en-US" sz="1800" b="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3640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nvPr>
        </p:nvGraphicFramePr>
        <p:xfrm>
          <a:off x="954618" y="1326556"/>
          <a:ext cx="10460567" cy="478520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15min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LB</a:t>
                      </a:r>
                      <a:r>
                        <a:rPr lang="en-US" sz="1800" kern="1200" baseline="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 – a</a:t>
                      </a:r>
                      <a:r>
                        <a:rPr lang="en-US" sz="1800" kern="1200" baseline="0" smtClean="0">
                          <a:solidFill>
                            <a:schemeClr val="dk1"/>
                          </a:solidFill>
                          <a:latin typeface="+mn-lt"/>
                          <a:ea typeface="+mn-ea"/>
                          <a:cs typeface="+mn-cs"/>
                        </a:rPr>
                        <a:t>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27644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9277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a:t>
            </a:r>
            <a:r>
              <a:rPr lang="en-US" b="0" smtClean="0"/>
              <a:t>to </a:t>
            </a:r>
            <a:r>
              <a:rPr lang="en-US" b="0" smtClean="0"/>
              <a:t>the </a:t>
            </a:r>
            <a:r>
              <a:rPr lang="en-US" b="0" dirty="0"/>
              <a:t>resolutions depicted by </a:t>
            </a:r>
            <a:r>
              <a:rPr lang="en-US" b="0"/>
              <a:t>document </a:t>
            </a:r>
            <a:r>
              <a:rPr lang="en-US" b="0" smtClean="0"/>
              <a:t>11-19-466r? for CIDs .</a:t>
            </a:r>
            <a:endParaRPr lang="en-US" b="0" dirty="0" smtClean="0"/>
          </a:p>
          <a:p>
            <a:pPr marL="0" indent="0"/>
            <a:endParaRPr lang="en-US" b="0" dirty="0"/>
          </a:p>
          <a:p>
            <a:pPr marL="0" indent="0"/>
            <a:r>
              <a:rPr lang="en-US" b="0" dirty="0" smtClean="0"/>
              <a:t>Results (</a:t>
            </a:r>
            <a:r>
              <a:rPr lang="en-US" b="0" smtClean="0"/>
              <a:t>Y/N/A</a:t>
            </a:r>
            <a:r>
              <a:rPr lang="en-US" b="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28230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5656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229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00888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a:t>
            </a:r>
            <a:r>
              <a:rPr lang="en-US" smtClean="0">
                <a:solidFill>
                  <a:schemeClr val="tx2"/>
                </a:solidFill>
              </a:rPr>
              <a:t>Day </a:t>
            </a:r>
            <a:r>
              <a:rPr lang="en-US"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a:t>setting </a:t>
            </a:r>
            <a:r>
              <a:rPr lang="en-US" altLang="en-US" sz="1800" b="0" smtClean="0"/>
              <a:t>(30 </a:t>
            </a:r>
            <a:r>
              <a:rPr lang="en-US" altLang="en-US" sz="1800" b="0" dirty="0" smtClean="0"/>
              <a:t>min).</a:t>
            </a:r>
            <a:endParaRPr lang="en-US" altLang="en-US" sz="1800" b="0" dirty="0"/>
          </a:p>
          <a:p>
            <a:pPr algn="just">
              <a:spcBef>
                <a:spcPct val="20000"/>
              </a:spcBef>
              <a:buFontTx/>
              <a:buChar char="•"/>
            </a:pPr>
            <a:r>
              <a:rPr lang="en-US" altLang="en-US" sz="1800" b="0" smtClean="0"/>
              <a:t>Review submissions.</a:t>
            </a:r>
            <a:endParaRPr lang="en-US" sz="1600" dirty="0"/>
          </a:p>
          <a:p>
            <a:pPr algn="just">
              <a:spcBef>
                <a:spcPct val="20000"/>
              </a:spcBef>
              <a:buFontTx/>
              <a:buChar char="•"/>
            </a:pPr>
            <a:r>
              <a:rPr lang="en-US" sz="1800" b="0" smtClean="0"/>
              <a:t>Recess.</a:t>
            </a:r>
          </a:p>
          <a:p>
            <a:pPr algn="just">
              <a:spcBef>
                <a:spcPct val="20000"/>
              </a:spcBef>
              <a:buFontTx/>
              <a:buChar char="•"/>
            </a:pPr>
            <a:endParaRPr lang="en-US" sz="1800" b="0"/>
          </a:p>
          <a:p>
            <a:pPr marL="0" indent="0" algn="just">
              <a:spcBef>
                <a:spcPct val="20000"/>
              </a:spcBef>
            </a:pPr>
            <a:r>
              <a:rPr lang="en-US" sz="1800" b="0" smtClean="0"/>
              <a:t>Breaks:</a:t>
            </a:r>
          </a:p>
          <a:p>
            <a:pPr marL="0" indent="0" algn="just">
              <a:spcBef>
                <a:spcPct val="20000"/>
              </a:spcBef>
            </a:pPr>
            <a:r>
              <a:rPr lang="en-US" sz="1800" b="0" smtClean="0"/>
              <a:t>Coffee break at 10:30 AM – 11:00 AM</a:t>
            </a:r>
          </a:p>
          <a:p>
            <a:pPr marL="0" indent="0" algn="just">
              <a:spcBef>
                <a:spcPct val="20000"/>
              </a:spcBef>
            </a:pPr>
            <a:r>
              <a:rPr lang="en-US" sz="1800" b="0" smtClean="0"/>
              <a:t>Lunch at: 11:55 AM – 12:55 PM</a:t>
            </a:r>
          </a:p>
          <a:p>
            <a:pPr marL="0" indent="0" algn="just">
              <a:spcBef>
                <a:spcPct val="20000"/>
              </a:spcBef>
            </a:pPr>
            <a:r>
              <a:rPr lang="en-US" sz="1800" b="0" smtClean="0"/>
              <a:t>Coffee break 15:00-15:30</a:t>
            </a:r>
          </a:p>
          <a:p>
            <a:pPr marL="0" indent="0" algn="just">
              <a:spcBef>
                <a:spcPct val="20000"/>
              </a:spcBef>
            </a:pPr>
            <a:r>
              <a:rPr lang="en-US" sz="1800" b="0" smtClean="0"/>
              <a:t>2</a:t>
            </a:r>
            <a:r>
              <a:rPr lang="en-US" sz="1800" b="0" baseline="30000" smtClean="0"/>
              <a:t>nd</a:t>
            </a:r>
            <a:r>
              <a:rPr lang="en-US" sz="1800" b="0" smtClean="0"/>
              <a:t> coffee break 16:45-17:00</a:t>
            </a:r>
          </a:p>
          <a:p>
            <a:pPr marL="0" indent="0" algn="just">
              <a:spcBef>
                <a:spcPct val="20000"/>
              </a:spcBef>
            </a:pPr>
            <a:r>
              <a:rPr lang="en-US" sz="1800" b="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6051961"/>
              </p:ext>
            </p:extLst>
          </p:nvPr>
        </p:nvGraphicFramePr>
        <p:xfrm>
          <a:off x="954618" y="1326556"/>
          <a:ext cx="10460567" cy="5150944"/>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32739">
                <a:tc>
                  <a:txBody>
                    <a:bodyPr/>
                    <a:lstStyle/>
                    <a:p>
                      <a:pPr marL="0" algn="l" defTabSz="914400" rtl="0" eaLnBrk="1" latinLnBrk="0" hangingPunct="1"/>
                      <a:r>
                        <a:rPr lang="en-US" sz="1800" kern="120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LB</a:t>
                      </a:r>
                      <a:r>
                        <a:rPr lang="en-US" sz="1800" kern="1200" baseline="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 – a</a:t>
                      </a:r>
                      <a:r>
                        <a:rPr lang="en-US" sz="1800" kern="1200" baseline="0" smtClean="0">
                          <a:solidFill>
                            <a:schemeClr val="dk1"/>
                          </a:solidFill>
                          <a:latin typeface="+mn-lt"/>
                          <a:ea typeface="+mn-ea"/>
                          <a:cs typeface="+mn-cs"/>
                        </a:rPr>
                        <a:t>s </a:t>
                      </a:r>
                      <a:r>
                        <a:rPr lang="en-US" sz="1800" kern="1200" baseline="0" smtClean="0">
                          <a:solidFill>
                            <a:schemeClr val="dk1"/>
                          </a:solidFill>
                          <a:latin typeface="+mn-lt"/>
                          <a:ea typeface="+mn-ea"/>
                          <a:cs typeface="+mn-cs"/>
                        </a:rPr>
                        <a:t>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55min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 – as time</a:t>
                      </a:r>
                      <a:r>
                        <a:rPr lang="en-US" sz="1800" kern="1200" baseline="0" smtClean="0">
                          <a:solidFill>
                            <a:schemeClr val="dk1"/>
                          </a:solidFill>
                          <a:latin typeface="+mn-lt"/>
                          <a:ea typeface="+mn-ea"/>
                          <a:cs typeface="+mn-cs"/>
                        </a:rPr>
                        <a:t> permits</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88213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66229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a:t>
            </a:r>
            <a:r>
              <a:rPr lang="en-US" smtClean="0">
                <a:solidFill>
                  <a:schemeClr val="tx2"/>
                </a:solidFill>
              </a:rPr>
              <a:t>Day </a:t>
            </a:r>
            <a:r>
              <a:rPr lang="en-US">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a:t>setting </a:t>
            </a:r>
            <a:r>
              <a:rPr lang="en-US" altLang="en-US" sz="1800" b="0" smtClean="0"/>
              <a:t>(30 </a:t>
            </a:r>
            <a:r>
              <a:rPr lang="en-US" altLang="en-US" sz="1800" b="0" dirty="0" smtClean="0"/>
              <a:t>min).</a:t>
            </a:r>
            <a:endParaRPr lang="en-US" altLang="en-US" sz="1800" b="0" dirty="0"/>
          </a:p>
          <a:p>
            <a:pPr algn="just">
              <a:spcBef>
                <a:spcPct val="20000"/>
              </a:spcBef>
              <a:buFontTx/>
              <a:buChar char="•"/>
            </a:pPr>
            <a:r>
              <a:rPr lang="en-US" altLang="en-US" sz="1800" b="0" smtClean="0"/>
              <a:t>Review submissions.</a:t>
            </a:r>
            <a:endParaRPr lang="en-US" sz="1600" dirty="0"/>
          </a:p>
          <a:p>
            <a:pPr algn="just">
              <a:spcBef>
                <a:spcPct val="20000"/>
              </a:spcBef>
              <a:buFontTx/>
              <a:buChar char="•"/>
            </a:pPr>
            <a:r>
              <a:rPr lang="en-US" sz="1800" b="0" smtClean="0"/>
              <a:t>Recess.</a:t>
            </a:r>
          </a:p>
          <a:p>
            <a:pPr algn="just">
              <a:spcBef>
                <a:spcPct val="20000"/>
              </a:spcBef>
              <a:buFontTx/>
              <a:buChar char="•"/>
            </a:pPr>
            <a:endParaRPr lang="en-US" sz="1800" b="0"/>
          </a:p>
          <a:p>
            <a:pPr marL="0" indent="0" algn="just">
              <a:spcBef>
                <a:spcPct val="20000"/>
              </a:spcBef>
            </a:pPr>
            <a:r>
              <a:rPr lang="en-US" sz="1800" b="0" smtClean="0"/>
              <a:t>Breaks:</a:t>
            </a:r>
          </a:p>
          <a:p>
            <a:pPr marL="0" indent="0" algn="just">
              <a:spcBef>
                <a:spcPct val="20000"/>
              </a:spcBef>
            </a:pPr>
            <a:r>
              <a:rPr lang="en-US" sz="1800" b="0" smtClean="0"/>
              <a:t>Coffee break at 10:30 AM – 11:00 AM</a:t>
            </a:r>
          </a:p>
          <a:p>
            <a:pPr marL="0" indent="0" algn="just">
              <a:spcBef>
                <a:spcPct val="20000"/>
              </a:spcBef>
            </a:pPr>
            <a:r>
              <a:rPr lang="en-US" sz="1800" b="0" smtClean="0"/>
              <a:t>Lunch at: 11:55 AM – 12:55 PM</a:t>
            </a:r>
          </a:p>
          <a:p>
            <a:pPr marL="0" indent="0" algn="just">
              <a:spcBef>
                <a:spcPct val="20000"/>
              </a:spcBef>
            </a:pPr>
            <a:r>
              <a:rPr lang="en-US" sz="1800" b="0" smtClean="0"/>
              <a:t>Coffee break 15:00-15:30</a:t>
            </a:r>
          </a:p>
          <a:p>
            <a:pPr marL="0" indent="0" algn="just">
              <a:spcBef>
                <a:spcPct val="20000"/>
              </a:spcBef>
            </a:pPr>
            <a:r>
              <a:rPr lang="en-US" sz="1800" b="0" smtClean="0"/>
              <a:t>2</a:t>
            </a:r>
            <a:r>
              <a:rPr lang="en-US" sz="1800" b="0" baseline="30000" smtClean="0"/>
              <a:t>nd</a:t>
            </a:r>
            <a:r>
              <a:rPr lang="en-US" sz="1800" b="0" smtClean="0"/>
              <a:t> coffee break 16:45-17:00</a:t>
            </a:r>
          </a:p>
          <a:p>
            <a:pPr marL="0" indent="0" algn="just">
              <a:spcBef>
                <a:spcPct val="20000"/>
              </a:spcBef>
            </a:pPr>
            <a:r>
              <a:rPr lang="en-US" sz="1800" b="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553858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36550264"/>
              </p:ext>
            </p:extLst>
          </p:nvPr>
        </p:nvGraphicFramePr>
        <p:xfrm>
          <a:off x="954618" y="1326556"/>
          <a:ext cx="10460567" cy="3413672"/>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 – as time</a:t>
                      </a:r>
                      <a:r>
                        <a:rPr lang="en-US" sz="1800" kern="1200" baseline="0" smtClean="0">
                          <a:solidFill>
                            <a:schemeClr val="dk1"/>
                          </a:solidFill>
                          <a:latin typeface="+mn-lt"/>
                          <a:ea typeface="+mn-ea"/>
                          <a:cs typeface="+mn-cs"/>
                        </a:rPr>
                        <a:t> permits</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smtClean="0"/>
                        <a:t>Comment resolution </a:t>
                      </a:r>
                      <a:r>
                        <a:rPr lang="fr-FR" sz="1800" dirty="0" smtClean="0"/>
                        <a:t>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Yonho Seok</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r>
                        <a:rPr lang="en-US" smtClean="0"/>
                        <a:t>45min</a:t>
                      </a:r>
                      <a:endParaRPr lang="en-US"/>
                    </a:p>
                  </a:txBody>
                  <a:tcPr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Any</a:t>
                      </a:r>
                      <a:r>
                        <a:rPr lang="en-US" sz="1800" kern="1200" baseline="0" smtClean="0">
                          <a:solidFill>
                            <a:schemeClr val="dk1"/>
                          </a:solidFill>
                          <a:latin typeface="+mn-lt"/>
                          <a:ea typeface="+mn-ea"/>
                          <a:cs typeface="+mn-cs"/>
                        </a:rPr>
                        <a:t> follow up from D1 and D2.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8247286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239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06525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681035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6177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85588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154278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94734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549701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809921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854728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5673</TotalTime>
  <Words>3345</Words>
  <Application>Microsoft Office PowerPoint</Application>
  <PresentationFormat>Widescreen</PresentationFormat>
  <Paragraphs>813</Paragraphs>
  <Slides>56</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 Unicode MS</vt:lpstr>
      <vt:lpstr>MS Gothic</vt:lpstr>
      <vt:lpstr>Arial</vt:lpstr>
      <vt:lpstr>Calibri</vt:lpstr>
      <vt:lpstr>Monotype Sorts</vt:lpstr>
      <vt:lpstr>Times New Roman</vt:lpstr>
      <vt:lpstr>Office Theme</vt:lpstr>
      <vt:lpstr>Document</vt:lpstr>
      <vt:lpstr>TGaz Next Generation Positioning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(1)</vt:lpstr>
      <vt:lpstr>Submission List for the meeting (2)</vt:lpstr>
      <vt:lpstr>May Ad Hoc Day 1</vt:lpstr>
      <vt:lpstr>Submission List for the meeting (1)</vt:lpstr>
      <vt:lpstr>Submission Review</vt:lpstr>
      <vt:lpstr>CR Submission 11-19-466</vt:lpstr>
      <vt:lpstr>CR Submission 11-19-603</vt:lpstr>
      <vt:lpstr>AOB?</vt:lpstr>
      <vt:lpstr>Adjourn</vt:lpstr>
      <vt:lpstr>May Ad Hoc Day 2</vt:lpstr>
      <vt:lpstr>Submission List for the meeting (1)</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May Ad Hoc Day 3</vt:lpstr>
      <vt:lpstr>Submission List for the meeting (1)</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105</cp:revision>
  <cp:lastPrinted>1601-01-01T00:00:00Z</cp:lastPrinted>
  <dcterms:created xsi:type="dcterms:W3CDTF">2018-08-06T10:28:59Z</dcterms:created>
  <dcterms:modified xsi:type="dcterms:W3CDTF">2019-05-01T17:59:38Z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2019-05-01 17:59:38Z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