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9" r:id="rId3"/>
    <p:sldId id="401" r:id="rId4"/>
    <p:sldId id="404" r:id="rId5"/>
    <p:sldId id="413" r:id="rId6"/>
    <p:sldId id="412" r:id="rId7"/>
    <p:sldId id="405" r:id="rId8"/>
    <p:sldId id="411" r:id="rId9"/>
    <p:sldId id="407" r:id="rId10"/>
    <p:sldId id="409" r:id="rId11"/>
    <p:sldId id="400" r:id="rId12"/>
    <p:sldId id="414" r:id="rId13"/>
    <p:sldId id="403" r:id="rId14"/>
    <p:sldId id="396" r:id="rId15"/>
    <p:sldId id="388" r:id="rId16"/>
    <p:sldId id="410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CCFFCC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68" d="100"/>
          <a:sy n="68" d="100"/>
        </p:scale>
        <p:origin x="122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802.11-19/0686r0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PHY Numerology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434317"/>
              </p:ext>
            </p:extLst>
          </p:nvPr>
        </p:nvGraphicFramePr>
        <p:xfrm>
          <a:off x="630238" y="3703638"/>
          <a:ext cx="8304212" cy="316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5" name="Document" r:id="rId4" imgW="8648945" imgH="3302532" progId="Word.Document.8">
                  <p:embed/>
                </p:oleObj>
              </mc:Choice>
              <mc:Fallback>
                <p:oleObj name="Document" r:id="rId4" imgW="8648945" imgH="330253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3703638"/>
                        <a:ext cx="8304212" cy="31638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533400"/>
            <a:ext cx="7770813" cy="1065213"/>
          </a:xfrm>
        </p:spPr>
        <p:txBody>
          <a:bodyPr/>
          <a:lstStyle/>
          <a:p>
            <a:r>
              <a:rPr lang="en-US" dirty="0"/>
              <a:t>20MHz Spectrum Mask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8" y="4343400"/>
            <a:ext cx="8191501" cy="2436813"/>
          </a:xfrm>
        </p:spPr>
        <p:txBody>
          <a:bodyPr/>
          <a:lstStyle/>
          <a:p>
            <a:pPr marL="0" indent="0"/>
            <a:r>
              <a:rPr lang="en-US" sz="1400" b="0" dirty="0"/>
              <a:t>Note: * interpolated value from linear region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Existing 11p 20MHz spectrum mask is relatively relaxed than 10MHz spectrum mask, with more spectrum leakage power.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Tighten the 20MHz spectrum mask for 11bd can allow better adjacent channel operation.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Define new 20MHz spectrum mask to maintain similar power leakage as 10MHz mask.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2EFCE2D-927D-4EE8-B005-3410AF584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824643"/>
              </p:ext>
            </p:extLst>
          </p:nvPr>
        </p:nvGraphicFramePr>
        <p:xfrm>
          <a:off x="960439" y="1474937"/>
          <a:ext cx="758189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480">
                  <a:extLst>
                    <a:ext uri="{9D8B030D-6E8A-4147-A177-3AD203B41FA5}">
                      <a16:colId xmlns:a16="http://schemas.microsoft.com/office/drawing/2014/main" val="3005990391"/>
                    </a:ext>
                  </a:extLst>
                </a:gridCol>
                <a:gridCol w="1063752">
                  <a:extLst>
                    <a:ext uri="{9D8B030D-6E8A-4147-A177-3AD203B41FA5}">
                      <a16:colId xmlns:a16="http://schemas.microsoft.com/office/drawing/2014/main" val="741579716"/>
                    </a:ext>
                  </a:extLst>
                </a:gridCol>
                <a:gridCol w="1021616">
                  <a:extLst>
                    <a:ext uri="{9D8B030D-6E8A-4147-A177-3AD203B41FA5}">
                      <a16:colId xmlns:a16="http://schemas.microsoft.com/office/drawing/2014/main" val="383556547"/>
                    </a:ext>
                  </a:extLst>
                </a:gridCol>
                <a:gridCol w="1021616">
                  <a:extLst>
                    <a:ext uri="{9D8B030D-6E8A-4147-A177-3AD203B41FA5}">
                      <a16:colId xmlns:a16="http://schemas.microsoft.com/office/drawing/2014/main" val="3310192276"/>
                    </a:ext>
                  </a:extLst>
                </a:gridCol>
                <a:gridCol w="1171336">
                  <a:extLst>
                    <a:ext uri="{9D8B030D-6E8A-4147-A177-3AD203B41FA5}">
                      <a16:colId xmlns:a16="http://schemas.microsoft.com/office/drawing/2014/main" val="288410467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80491947"/>
                    </a:ext>
                  </a:extLst>
                </a:gridCol>
                <a:gridCol w="1028699">
                  <a:extLst>
                    <a:ext uri="{9D8B030D-6E8A-4147-A177-3AD203B41FA5}">
                      <a16:colId xmlns:a16="http://schemas.microsoft.com/office/drawing/2014/main" val="1980063621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STA Transmit Power class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Permitted power spectrum density, </a:t>
                      </a:r>
                      <a:r>
                        <a:rPr lang="en-US" dirty="0" err="1"/>
                        <a:t>dBr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569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10MHz BW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20MHz BW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26947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+/-0.5 MHz from edge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+/5 MHz from edge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+10MHz from edge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+0.5 MHz from edge (*)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+5 MHz from edge (*)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+10MHz from edge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947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-15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-23.5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6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Class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-23.5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847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Class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-29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-35.5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152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Class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-65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-49.4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-55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7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57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533400"/>
            <a:ext cx="7770813" cy="1065213"/>
          </a:xfrm>
        </p:spPr>
        <p:txBody>
          <a:bodyPr/>
          <a:lstStyle/>
          <a:p>
            <a:r>
              <a:rPr lang="en-US" dirty="0"/>
              <a:t>20MHz OFDM Numerology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4587803"/>
            <a:ext cx="8229600" cy="15843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 Define tone plan over entire 20MHz bandwidth,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example, 11ac 40MHz with DC2.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11bd 10MHz + 11bd 10MHz  </a:t>
            </a:r>
          </a:p>
        </p:txBody>
      </p:sp>
      <p:pic>
        <p:nvPicPr>
          <p:cNvPr id="16" name="Picture 15" descr="A close up of a map&#10;&#10;Description generated with high confidence">
            <a:extLst>
              <a:ext uri="{FF2B5EF4-FFF2-40B4-BE49-F238E27FC236}">
                <a16:creationId xmlns:a16="http://schemas.microsoft.com/office/drawing/2014/main" id="{C8CD28FC-BFE2-4399-8A82-DF9DFD5A5C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54" y="1284208"/>
            <a:ext cx="7312146" cy="313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983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533400"/>
            <a:ext cx="7770813" cy="1065213"/>
          </a:xfrm>
        </p:spPr>
        <p:txBody>
          <a:bodyPr/>
          <a:lstStyle/>
          <a:p>
            <a:r>
              <a:rPr lang="en-US" dirty="0"/>
              <a:t>20MHz OFDM Numerology (cont.)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820" y="1661608"/>
            <a:ext cx="8261980" cy="45105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 requires much sharper Tx filter to achieve the 20MHz mask, with the gain of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~4% better OFDM efficiency compared to Design 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 “10MHz + 10MHz” enables implementation flexibility to meet the tightened 20MHz mask.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Design A: Reuse 10MHz signal generation path, and combine two 10MHz signals either in digital domain or analogue domain.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Spectrum mask can be readily met by reusing 10MHz signal generation.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Design B: Directly generate the signal using 20MHz IFFT, same as option 1</a:t>
            </a:r>
            <a:r>
              <a:rPr lang="en-US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851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1" y="1598613"/>
            <a:ext cx="825362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investigate the OFDM numerology choices for 10MHz and 20MHz 11bd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11ac 20MHz DC2 is the best candidate for 10MHz 11bd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to enable 20MHz 11bd operation, tightened spectrum mask may be needed.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20MHz 11bd PPDU can use 10MHz + 10MHz OFDM numerology.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Rui Cao and etc., “Potential PHY Designs for NGV”, IEEE 802.11-19/0016.</a:t>
            </a:r>
          </a:p>
          <a:p>
            <a:r>
              <a:rPr lang="en-US" dirty="0"/>
              <a:t>[2] Dongguk Lim and etc., “PHY Design for 11bd”, IEEE 802.11-19/0332.</a:t>
            </a:r>
          </a:p>
          <a:p>
            <a:r>
              <a:rPr lang="en-US" dirty="0"/>
              <a:t>[3] Li Nan, and etc., “Simulation of Potential PHY Technology for NGV”, IEEE 11-19/0393.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10MHz 11bd Data symbol shall use 11ac 20MHz OFDM numerology.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20MHz 11bd Data symbol shall use 11bd 10MHz + 11bd 10MHz OFDM.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62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600200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[1, 2, 3], different 11bd OFDM numerologies are investigated.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Tone spacing of 39kHz, e.g. 11ac 80MHz downclock by 8, does not provide good tolerance of channel doppler.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more simulation results are provided for 11bd 10MHz OFDM numerology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20MHz downclock by 2,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40MHz downclock by 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will also discuss the 11bd 20MHz PPDU OFDM numerology.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77963"/>
            <a:ext cx="8229601" cy="46942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DSRC channel @5.9GHz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model: C2C channel with pure Doppler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CFO: uniform [-10 10]ppm on both Tx and Rx side.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1x1, 1ss, 300 bytes. Ideal timing.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with </a:t>
            </a:r>
            <a:r>
              <a:rPr lang="en-US" dirty="0" err="1"/>
              <a:t>Midamble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11n LDPC codes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: one VHT-LTF, Period – 2,4,6,8,10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 numerology: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20MHz DC2 </a:t>
            </a:r>
            <a:r>
              <a:rPr lang="en-US" dirty="0" err="1"/>
              <a:t>v.s</a:t>
            </a:r>
            <a:r>
              <a:rPr lang="en-US" dirty="0"/>
              <a:t>. 11ac 40MHz DC4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Goodput is the maximum achievable effective data rate.</a:t>
            </a:r>
          </a:p>
          <a:p>
            <a:pPr marL="0" indent="0"/>
            <a:r>
              <a:rPr lang="en-US" sz="2000" b="0" dirty="0"/>
              <a:t>Goodput (SNR) = max</a:t>
            </a:r>
            <a:r>
              <a:rPr lang="en-US" sz="2000" b="0" baseline="-25000" dirty="0"/>
              <a:t>MCS,M</a:t>
            </a:r>
            <a:r>
              <a:rPr lang="en-US" sz="2000" b="0" dirty="0"/>
              <a:t>{Rate</a:t>
            </a:r>
            <a:r>
              <a:rPr lang="en-US" sz="1600" b="0" dirty="0"/>
              <a:t>(MCS) </a:t>
            </a:r>
            <a:r>
              <a:rPr lang="en-US" sz="2000" b="0" dirty="0"/>
              <a:t>* (1-PER</a:t>
            </a:r>
            <a:r>
              <a:rPr lang="en-US" sz="1800" b="0" dirty="0"/>
              <a:t>(MCS, SNR)</a:t>
            </a:r>
            <a:r>
              <a:rPr lang="en-US" sz="2000" b="0" dirty="0"/>
              <a:t>)* M/(M+1)}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 is the </a:t>
            </a:r>
            <a:r>
              <a:rPr lang="en-US" dirty="0" err="1"/>
              <a:t>midamble</a:t>
            </a:r>
            <a:r>
              <a:rPr lang="en-US" dirty="0"/>
              <a:t> period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95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6067424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Low doppler channel: 40MHz DC4 is slightly better due to more number of pilots.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AACAF4C-6888-4176-B647-B99B64C13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13" y="1189606"/>
            <a:ext cx="8502068" cy="497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33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Urban Approaching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587" y="6011285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Low doppler channel: 40MHz DC4 is slightly better due to more number of pilots.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0BB52F-E64E-4EEF-AED1-4ABD2D22A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39283"/>
            <a:ext cx="8305800" cy="485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25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Crossing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867399"/>
            <a:ext cx="7315199" cy="608014"/>
          </a:xfrm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20MHz DC2 is preferred at high SNR, as 40MHz DC4 needs denser </a:t>
            </a:r>
            <a:r>
              <a:rPr lang="en-US" sz="1600" b="0" dirty="0" err="1"/>
              <a:t>Midamble</a:t>
            </a:r>
            <a:endParaRPr lang="en-US" sz="1600" b="0" dirty="0"/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40MHz DC4 is slightly better at low-medium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81A706-2E49-4061-844D-B90426D0D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810" y="1219200"/>
            <a:ext cx="8126990" cy="476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74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Highway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699" y="5867400"/>
            <a:ext cx="7770813" cy="457201"/>
          </a:xfrm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20MHz DC2 is preferred at high SNR, as 40MHz DC4 needs denser </a:t>
            </a:r>
            <a:r>
              <a:rPr lang="en-US" sz="1600" b="0" dirty="0" err="1"/>
              <a:t>Midamble</a:t>
            </a:r>
            <a:endParaRPr lang="en-US" sz="1600" b="0" dirty="0"/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40MHz DC4 is slightly better at low-medium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8067D9-EFFA-4FB2-A71C-95B0559DE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04213" cy="486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6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Highway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926" y="5867400"/>
            <a:ext cx="7894782" cy="608013"/>
          </a:xfrm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20MHz DC2 is preferred at medium-high SNR, as 40MHz DC4 needs denser </a:t>
            </a:r>
            <a:r>
              <a:rPr lang="en-US" sz="1600" b="0" dirty="0" err="1"/>
              <a:t>Midamble</a:t>
            </a:r>
            <a:r>
              <a:rPr lang="en-US" sz="1600" b="0" dirty="0"/>
              <a:t>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40MHz DC4 is slightly better at low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44DEBF9-1B66-47EE-9B2C-27B00CC29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293" y="1295400"/>
            <a:ext cx="8142288" cy="476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72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648508"/>
            <a:ext cx="7770813" cy="1065213"/>
          </a:xfrm>
        </p:spPr>
        <p:txBody>
          <a:bodyPr/>
          <a:lstStyle/>
          <a:p>
            <a:r>
              <a:rPr lang="en-US" dirty="0"/>
              <a:t>10MHz Numerology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1" y="1798637"/>
            <a:ext cx="7989889" cy="45459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11ac 20MHz DC2 is shown to be a better options compared with 11ac 40MHz DC4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goodput for low Doppler channels, and low SNR range.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Better goodput for higher Doppler channels @medium-high SNR.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Tone map: 11ac 20MHz </a:t>
            </a:r>
            <a:r>
              <a:rPr lang="en-US" dirty="0" err="1"/>
              <a:t>v.s</a:t>
            </a:r>
            <a:r>
              <a:rPr lang="en-US" dirty="0"/>
              <a:t>. 11a/g 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20MHz OFDM tone plan uses four extra tone [-28 -27 27 28] on the edge compared to 11a/g.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state-of-art technology in </a:t>
            </a:r>
            <a:r>
              <a:rPr lang="en-US" dirty="0" err="1"/>
              <a:t>WiFi</a:t>
            </a:r>
            <a:r>
              <a:rPr lang="en-US" dirty="0"/>
              <a:t>, to meet the spectrum mask with four extra tones is not very difficult.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11ac 20MHz tone plan can achieve ~8% better OFDM efficiency.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need to redefine LDPC </a:t>
            </a:r>
            <a:r>
              <a:rPr lang="en-US"/>
              <a:t>tone mapper.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9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68040</TotalTime>
  <Words>1071</Words>
  <Application>Microsoft Office PowerPoint</Application>
  <PresentationFormat>On-screen Show (4:3)</PresentationFormat>
  <Paragraphs>176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Unicode MS</vt:lpstr>
      <vt:lpstr>MS Gothic</vt:lpstr>
      <vt:lpstr>Arial</vt:lpstr>
      <vt:lpstr>Times New Roman</vt:lpstr>
      <vt:lpstr>Office Theme</vt:lpstr>
      <vt:lpstr>Document</vt:lpstr>
      <vt:lpstr>PHY Numerology Discussions</vt:lpstr>
      <vt:lpstr>Introduction</vt:lpstr>
      <vt:lpstr>Simulation Settings</vt:lpstr>
      <vt:lpstr>Rural LOS</vt:lpstr>
      <vt:lpstr>Urban Approaching LOS</vt:lpstr>
      <vt:lpstr>Urban Crossing NLOS</vt:lpstr>
      <vt:lpstr>Highway LOS</vt:lpstr>
      <vt:lpstr>Highway NLOS</vt:lpstr>
      <vt:lpstr>10MHz Numerology Discussion</vt:lpstr>
      <vt:lpstr>20MHz Spectrum Mask</vt:lpstr>
      <vt:lpstr>20MHz OFDM Numerology</vt:lpstr>
      <vt:lpstr>20MHz OFDM Numerology (cont.)</vt:lpstr>
      <vt:lpstr>Summary</vt:lpstr>
      <vt:lpstr>Reference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Prashant Sharma</cp:lastModifiedBy>
  <cp:revision>1261</cp:revision>
  <cp:lastPrinted>1601-01-01T00:00:00Z</cp:lastPrinted>
  <dcterms:created xsi:type="dcterms:W3CDTF">2015-10-31T00:33:08Z</dcterms:created>
  <dcterms:modified xsi:type="dcterms:W3CDTF">2019-05-13T23:57:58Z</dcterms:modified>
</cp:coreProperties>
</file>