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6" r:id="rId5"/>
    <p:sldId id="319" r:id="rId6"/>
    <p:sldId id="268" r:id="rId7"/>
    <p:sldId id="280" r:id="rId8"/>
    <p:sldId id="321" r:id="rId9"/>
    <p:sldId id="274"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625-00-AANI-proposal-from-nufront-20190407.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9/11-19-0626-00-AANI-euht-tech-brief-en-forieee-20190407.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9/11-19-0626-00-AANI-euht-tech-brief-en-forieee-20190407.ppt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51"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08 April 2019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08 April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hlinkClick r:id="rId3"/>
              </a:rPr>
              <a:t>11-19/0625r0</a:t>
            </a:r>
            <a:r>
              <a:rPr lang="en-US" altLang="en-US" dirty="0"/>
              <a:t> – “proposal from Nufront_20190407”</a:t>
            </a:r>
          </a:p>
          <a:p>
            <a:pPr marL="971550" lvl="1" indent="-457200">
              <a:buFont typeface="+mj-lt"/>
              <a:buAutoNum type="arabicPeriod"/>
            </a:pPr>
            <a:r>
              <a:rPr lang="en-US" altLang="en-US" dirty="0">
                <a:hlinkClick r:id="rId4"/>
              </a:rPr>
              <a:t>11-19/0626r0</a:t>
            </a:r>
            <a:r>
              <a:rPr lang="en-US" altLang="en-US" dirty="0"/>
              <a:t> –</a:t>
            </a:r>
            <a:r>
              <a:rPr lang="nl-NL" altLang="en-US" dirty="0"/>
              <a:t> “EUHT_Tech_Brief_En_forIEEE_20190407”</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a:t>
            </a:r>
          </a:p>
          <a:p>
            <a:pPr marL="971550" lvl="1" indent="-457200">
              <a:buFont typeface="+mj-lt"/>
              <a:buAutoNum type="arabicPeriod"/>
            </a:pPr>
            <a:r>
              <a:rPr lang="en-US" altLang="en-US" dirty="0">
                <a:hlinkClick r:id="rId2"/>
              </a:rPr>
              <a:t>11-19/0625r0</a:t>
            </a:r>
            <a:r>
              <a:rPr lang="en-US" altLang="en-US" dirty="0"/>
              <a:t> – “proposal from Nufront_20190407” – Jun LEI (Nufront)</a:t>
            </a:r>
          </a:p>
          <a:p>
            <a:pPr marL="971550" lvl="1" indent="-457200">
              <a:buFont typeface="+mj-lt"/>
              <a:buAutoNum type="arabicPeriod"/>
            </a:pPr>
            <a:r>
              <a:rPr lang="en-US" altLang="en-US" dirty="0">
                <a:hlinkClick r:id="rId3"/>
              </a:rPr>
              <a:t>11-19/0626r0</a:t>
            </a:r>
            <a:r>
              <a:rPr lang="en-US" altLang="en-US" dirty="0"/>
              <a:t> –</a:t>
            </a:r>
            <a:r>
              <a:rPr lang="nl-NL" altLang="en-US" dirty="0"/>
              <a:t> “EUHT_Tech_Brief_En_forIEEE_20190407” – Jun LEI (Nufront)</a:t>
            </a:r>
          </a:p>
          <a:p>
            <a:pPr>
              <a:buFont typeface="Arial" panose="020B0604020202020204" pitchFamily="34" charset="0"/>
              <a:buChar char="•"/>
            </a:pPr>
            <a:r>
              <a:rPr lang="en-US" dirty="0"/>
              <a:t>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May 16 2019 22:00 EDT</a:t>
            </a:r>
          </a:p>
          <a:p>
            <a:r>
              <a:rPr lang="en-US" altLang="en-US" dirty="0"/>
              <a:t>	Additional Teleconferences?</a:t>
            </a:r>
          </a:p>
          <a:p>
            <a:endParaRPr lang="en-GB" dirty="0"/>
          </a:p>
          <a:p>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844941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18726</TotalTime>
  <Words>896</Words>
  <Application>Microsoft Office PowerPoint</Application>
  <PresentationFormat>Widescreen</PresentationFormat>
  <Paragraphs>130</Paragraphs>
  <Slides>10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Discussion / Contributions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256</cp:revision>
  <cp:lastPrinted>1601-01-01T00:00:00Z</cp:lastPrinted>
  <dcterms:created xsi:type="dcterms:W3CDTF">2017-06-02T20:57:23Z</dcterms:created>
  <dcterms:modified xsi:type="dcterms:W3CDTF">2019-04-08T02:59:14Z</dcterms:modified>
</cp:coreProperties>
</file>