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288" r:id="rId3"/>
    <p:sldId id="522" r:id="rId4"/>
    <p:sldId id="521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4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198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802.11-19/0507r0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1-04-0eht-eht-draft-proposed-pa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mentor.ieee.org/802.11/dcn/19/11-19-0459-03-0eht-eht-par-and-csd-comments.pptx" TargetMode="External"/><Relationship Id="rId4" Type="http://schemas.openxmlformats.org/officeDocument/2006/relationships/hyperlink" Target="https://mentor.ieee.org/802.11/dcn/18/11-18-1233-06-0eht-eht-draft-proposed-csd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459-04-0eht-eht-par-and-csd-comments.ppt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6-0eht-eht-draft-proposed-csd.docx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EHT Closing Report – March 2019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2019-03-13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880150"/>
              </p:ext>
            </p:extLst>
          </p:nvPr>
        </p:nvGraphicFramePr>
        <p:xfrm>
          <a:off x="552450" y="2360613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60613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BlackBerry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EHT SG has completed its work.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Thanks to Dennis </a:t>
            </a:r>
            <a:r>
              <a:rPr lang="en-US" sz="1600" dirty="0" err="1"/>
              <a:t>Sundman</a:t>
            </a:r>
            <a:r>
              <a:rPr lang="en-US" sz="1600" dirty="0"/>
              <a:t> for acting as Secretary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Thanks to Laurent </a:t>
            </a:r>
            <a:r>
              <a:rPr lang="en-US" sz="1600" dirty="0" err="1"/>
              <a:t>Cariou</a:t>
            </a:r>
            <a:r>
              <a:rPr lang="en-US" sz="1600" dirty="0"/>
              <a:t> for his help in completed PAR and CSD documents.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Approved PAR and CSD documents submitted to NESCOM and EC for approval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800" dirty="0"/>
              <a:t>PAR: </a:t>
            </a:r>
            <a:r>
              <a:rPr lang="en-US" altLang="en-US" sz="1800" dirty="0">
                <a:ea typeface="MS PGothic" panose="020B0600070205080204" pitchFamily="34" charset="-128"/>
                <a:hlinkClick r:id="rId3"/>
              </a:rPr>
              <a:t>https://mentor.ieee.org/802.11/dcn/18/11-18-1231-06-0eht-eht-draft-proposed-par.docx</a:t>
            </a:r>
            <a:r>
              <a:rPr lang="en-US" altLang="en-US" sz="1800" dirty="0">
                <a:ea typeface="MS PGothic" panose="020B0600070205080204" pitchFamily="34" charset="-128"/>
              </a:rPr>
              <a:t> 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en-US" sz="1800" dirty="0">
                <a:ea typeface="MS PGothic" panose="020B0600070205080204" pitchFamily="34" charset="-128"/>
              </a:rPr>
              <a:t>CSD: </a:t>
            </a:r>
            <a:r>
              <a:rPr lang="en-US" altLang="en-US" sz="1800" dirty="0">
                <a:ea typeface="MS PGothic" panose="020B0600070205080204" pitchFamily="34" charset="-128"/>
                <a:hlinkClick r:id="rId4"/>
              </a:rPr>
              <a:t>https://mentor.ieee.org/802.11/dcn/18/11-18-1233-06-0eht-eht-draft-proposed-csd.docx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en-US" sz="1800" dirty="0">
                <a:ea typeface="MS PGothic" panose="020B0600070205080204" pitchFamily="34" charset="-128"/>
              </a:rPr>
              <a:t>Responses to EC comments: </a:t>
            </a:r>
            <a:r>
              <a:rPr lang="en-US" altLang="en-US" sz="1800" dirty="0">
                <a:ea typeface="MS PGothic" panose="020B0600070205080204" pitchFamily="34" charset="-128"/>
                <a:hlinkClick r:id="rId5"/>
              </a:rPr>
              <a:t>https://mentor.ieee.org/802.11/dcn/19/11-19-0459-03-0eht-eht-par-and-csd-comments.pptx</a:t>
            </a:r>
            <a:r>
              <a:rPr lang="en-US" altLang="en-US" sz="1800" dirty="0"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March 2019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76FC2D1-1909-FA41-A84F-0176571A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773" y="4418807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/>
              <a:t>Plans for May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C69A6DD-6053-714D-9757-0C03EBA5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35" y="5206628"/>
            <a:ext cx="75390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kern="0" dirty="0"/>
              <a:t>Begin work as </a:t>
            </a:r>
            <a:r>
              <a:rPr lang="en-US" sz="2000" kern="0" dirty="0" err="1"/>
              <a:t>TGbe</a:t>
            </a:r>
            <a:endParaRPr lang="en-US" sz="2000" kern="0" dirty="0"/>
          </a:p>
          <a:p>
            <a:pPr>
              <a:lnSpc>
                <a:spcPct val="90000"/>
              </a:lnSpc>
            </a:pPr>
            <a:r>
              <a:rPr lang="en-US" sz="2000" kern="0" dirty="0"/>
              <a:t>Elect officers </a:t>
            </a:r>
          </a:p>
          <a:p>
            <a:pPr>
              <a:lnSpc>
                <a:spcPct val="90000"/>
              </a:lnSpc>
            </a:pPr>
            <a:r>
              <a:rPr lang="en-US" sz="2000" kern="0" dirty="0"/>
              <a:t>Begin discussion on technical contributions and process.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and CSD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Move to accept </a:t>
            </a:r>
            <a:r>
              <a:rPr lang="en-US" sz="2000" dirty="0">
                <a:hlinkClick r:id="rId2"/>
              </a:rPr>
              <a:t>https://mentor.ieee.org/802.11/dcn/19/11-19-0459-04-0eht-eht-par-and-csd-comments.pptx</a:t>
            </a:r>
            <a:r>
              <a:rPr lang="en-US" sz="2000" dirty="0"/>
              <a:t> as the response to comments received on the EHT PAR and CSD documents received from IEEE 802.</a:t>
            </a:r>
            <a:endParaRPr lang="en-CA" sz="1600" b="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lvl="0" indent="0">
              <a:buNone/>
            </a:pPr>
            <a:r>
              <a:rPr lang="en-GB" sz="2000" dirty="0"/>
              <a:t>EHT SG vote: </a:t>
            </a:r>
            <a:endParaRPr lang="en-CA" sz="2000" dirty="0"/>
          </a:p>
          <a:p>
            <a:pPr marL="0" indent="0">
              <a:buNone/>
            </a:pPr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, Seconded: Jon </a:t>
            </a:r>
            <a:r>
              <a:rPr lang="en-GB" sz="2000" dirty="0" err="1"/>
              <a:t>Rosdahl</a:t>
            </a:r>
            <a:r>
              <a:rPr lang="en-GB" sz="2000" dirty="0"/>
              <a:t> - Result: 103-0-0</a:t>
            </a: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F20E6-E04E-3E41-9DBB-555197A3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CA" altLang="en-US" dirty="0"/>
              <a:t>March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7F4E3-ED51-394C-A546-E9BDA2E4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8FE72-A906-4A4C-AA98-A6F2F8AE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33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/>
              <a:t>Believing that the CSD contained in the document referenced below meets IEEE 802 guidelines,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Request that the CSD contained in 11-18/1233r7 &lt;</a:t>
            </a:r>
            <a:r>
              <a:rPr lang="en-GB" sz="2000" dirty="0">
                <a:hlinkClick r:id="rId2"/>
              </a:rPr>
              <a:t>https://mentor.ieee.org/802.11/dcn/18/11-18-1233-07-0eht-eht-draft-proposed-csd.docx</a:t>
            </a:r>
            <a:r>
              <a:rPr lang="en-GB" sz="2000" dirty="0"/>
              <a:t> &gt; be posted to the IEEE 802 Executive Committee (EC) agenda for WG 802 preview and EC approval.</a:t>
            </a:r>
            <a:endParaRPr lang="en-CA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en-CA" sz="2000" dirty="0"/>
          </a:p>
          <a:p>
            <a:pPr marL="0" lvl="0" indent="0">
              <a:buNone/>
            </a:pPr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lvl="0" indent="0">
              <a:buNone/>
            </a:pPr>
            <a:r>
              <a:rPr lang="en-GB" sz="2000" dirty="0"/>
              <a:t>EHT SG vote: </a:t>
            </a:r>
            <a:endParaRPr lang="en-CA" sz="2000" dirty="0"/>
          </a:p>
          <a:p>
            <a:pPr marL="0" indent="0">
              <a:buNone/>
            </a:pPr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, Seconded: Allan Jones- Result: 107-0-0 </a:t>
            </a: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F20E6-E04E-3E41-9DBB-555197A3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CA" altLang="en-US" dirty="0"/>
              <a:t>March 2019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7F4E3-ED51-394C-A546-E9BDA2E4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8FE72-A906-4A4C-AA98-A6F2F8AE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9152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5406</TotalTime>
  <Words>286</Words>
  <Application>Microsoft Macintosh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EHT Closing Report – March 2019</vt:lpstr>
      <vt:lpstr>Work Completed</vt:lpstr>
      <vt:lpstr>PAR and CSD Comment Responses</vt:lpstr>
      <vt:lpstr>CSD Approval Motion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TIG Closing Report</dc:title>
  <dc:subject/>
  <dc:creator>Michael Montemurro</dc:creator>
  <cp:keywords/>
  <dc:description/>
  <cp:lastModifiedBy>Michael Montemurro</cp:lastModifiedBy>
  <cp:revision>192</cp:revision>
  <cp:lastPrinted>1998-02-10T13:28:06Z</cp:lastPrinted>
  <dcterms:created xsi:type="dcterms:W3CDTF">2007-05-21T21:00:37Z</dcterms:created>
  <dcterms:modified xsi:type="dcterms:W3CDTF">2019-03-14T23:52:37Z</dcterms:modified>
  <cp:category/>
</cp:coreProperties>
</file>